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70" r:id="rId4"/>
    <p:sldId id="259" r:id="rId5"/>
    <p:sldId id="260" r:id="rId6"/>
    <p:sldId id="264" r:id="rId7"/>
    <p:sldId id="261" r:id="rId8"/>
  </p:sldIdLst>
  <p:sldSz cx="9278938" cy="5219700"/>
  <p:notesSz cx="6858000" cy="9144000"/>
  <p:defaultTextStyle>
    <a:defPPr>
      <a:defRPr lang="sv-SE"/>
    </a:defPPr>
    <a:lvl1pPr marL="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8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04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22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9" algn="l" defTabSz="9142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80D0EF-F15E-4DA9-8CAD-3D4BE6380216}" v="3" dt="2020-04-15T10:56:47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94" d="100"/>
          <a:sy n="94" d="100"/>
        </p:scale>
        <p:origin x="46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k Claesson" userId="c61c679b6783b154" providerId="LiveId" clId="{8380D0EF-F15E-4DA9-8CAD-3D4BE6380216}"/>
    <pc:docChg chg="custSel addSld delSld modSld">
      <pc:chgData name="Henrik Claesson" userId="c61c679b6783b154" providerId="LiveId" clId="{8380D0EF-F15E-4DA9-8CAD-3D4BE6380216}" dt="2020-04-15T11:38:25.163" v="262" actId="20577"/>
      <pc:docMkLst>
        <pc:docMk/>
      </pc:docMkLst>
      <pc:sldChg chg="modSp">
        <pc:chgData name="Henrik Claesson" userId="c61c679b6783b154" providerId="LiveId" clId="{8380D0EF-F15E-4DA9-8CAD-3D4BE6380216}" dt="2020-04-15T08:51:34.221" v="227" actId="20577"/>
        <pc:sldMkLst>
          <pc:docMk/>
          <pc:sldMk cId="2285331464" sldId="257"/>
        </pc:sldMkLst>
        <pc:spChg chg="mod">
          <ac:chgData name="Henrik Claesson" userId="c61c679b6783b154" providerId="LiveId" clId="{8380D0EF-F15E-4DA9-8CAD-3D4BE6380216}" dt="2020-04-15T08:51:34.221" v="227" actId="20577"/>
          <ac:spMkLst>
            <pc:docMk/>
            <pc:sldMk cId="2285331464" sldId="257"/>
            <ac:spMk id="47" creationId="{1B4AEF55-A158-4C71-B918-A73325C808C5}"/>
          </ac:spMkLst>
        </pc:spChg>
      </pc:sldChg>
      <pc:sldChg chg="modSp">
        <pc:chgData name="Henrik Claesson" userId="c61c679b6783b154" providerId="LiveId" clId="{8380D0EF-F15E-4DA9-8CAD-3D4BE6380216}" dt="2020-04-15T09:07:44.901" v="251" actId="20577"/>
        <pc:sldMkLst>
          <pc:docMk/>
          <pc:sldMk cId="786422900" sldId="259"/>
        </pc:sldMkLst>
        <pc:spChg chg="mod">
          <ac:chgData name="Henrik Claesson" userId="c61c679b6783b154" providerId="LiveId" clId="{8380D0EF-F15E-4DA9-8CAD-3D4BE6380216}" dt="2020-04-15T09:07:44.901" v="251" actId="20577"/>
          <ac:spMkLst>
            <pc:docMk/>
            <pc:sldMk cId="786422900" sldId="259"/>
            <ac:spMk id="47" creationId="{1B4AEF55-A158-4C71-B918-A73325C808C5}"/>
          </ac:spMkLst>
        </pc:spChg>
      </pc:sldChg>
      <pc:sldChg chg="modSp">
        <pc:chgData name="Henrik Claesson" userId="c61c679b6783b154" providerId="LiveId" clId="{8380D0EF-F15E-4DA9-8CAD-3D4BE6380216}" dt="2020-04-15T11:38:11.872" v="258" actId="20577"/>
        <pc:sldMkLst>
          <pc:docMk/>
          <pc:sldMk cId="3799823279" sldId="260"/>
        </pc:sldMkLst>
        <pc:spChg chg="mod">
          <ac:chgData name="Henrik Claesson" userId="c61c679b6783b154" providerId="LiveId" clId="{8380D0EF-F15E-4DA9-8CAD-3D4BE6380216}" dt="2020-04-15T11:38:11.872" v="258" actId="20577"/>
          <ac:spMkLst>
            <pc:docMk/>
            <pc:sldMk cId="3799823279" sldId="260"/>
            <ac:spMk id="7" creationId="{A25D116F-64D4-4EC5-B8E6-B788BE9C6AC5}"/>
          </ac:spMkLst>
        </pc:spChg>
      </pc:sldChg>
      <pc:sldChg chg="modSp">
        <pc:chgData name="Henrik Claesson" userId="c61c679b6783b154" providerId="LiveId" clId="{8380D0EF-F15E-4DA9-8CAD-3D4BE6380216}" dt="2020-04-15T11:38:25.163" v="262" actId="20577"/>
        <pc:sldMkLst>
          <pc:docMk/>
          <pc:sldMk cId="3532820033" sldId="261"/>
        </pc:sldMkLst>
        <pc:spChg chg="mod">
          <ac:chgData name="Henrik Claesson" userId="c61c679b6783b154" providerId="LiveId" clId="{8380D0EF-F15E-4DA9-8CAD-3D4BE6380216}" dt="2020-04-15T11:38:25.163" v="262" actId="20577"/>
          <ac:spMkLst>
            <pc:docMk/>
            <pc:sldMk cId="3532820033" sldId="261"/>
            <ac:spMk id="7" creationId="{A25D116F-64D4-4EC5-B8E6-B788BE9C6AC5}"/>
          </ac:spMkLst>
        </pc:spChg>
      </pc:sldChg>
      <pc:sldChg chg="modSp">
        <pc:chgData name="Henrik Claesson" userId="c61c679b6783b154" providerId="LiveId" clId="{8380D0EF-F15E-4DA9-8CAD-3D4BE6380216}" dt="2020-04-13T15:37:50.529" v="3" actId="20577"/>
        <pc:sldMkLst>
          <pc:docMk/>
          <pc:sldMk cId="3696926308" sldId="264"/>
        </pc:sldMkLst>
        <pc:spChg chg="mod">
          <ac:chgData name="Henrik Claesson" userId="c61c679b6783b154" providerId="LiveId" clId="{8380D0EF-F15E-4DA9-8CAD-3D4BE6380216}" dt="2020-04-13T15:37:50.529" v="3" actId="20577"/>
          <ac:spMkLst>
            <pc:docMk/>
            <pc:sldMk cId="3696926308" sldId="264"/>
            <ac:spMk id="7" creationId="{A25D116F-64D4-4EC5-B8E6-B788BE9C6AC5}"/>
          </ac:spMkLst>
        </pc:spChg>
      </pc:sldChg>
      <pc:sldChg chg="del">
        <pc:chgData name="Henrik Claesson" userId="c61c679b6783b154" providerId="LiveId" clId="{8380D0EF-F15E-4DA9-8CAD-3D4BE6380216}" dt="2020-04-15T10:41:57.313" v="252" actId="2696"/>
        <pc:sldMkLst>
          <pc:docMk/>
          <pc:sldMk cId="340217856" sldId="269"/>
        </pc:sldMkLst>
      </pc:sldChg>
      <pc:sldChg chg="modSp add">
        <pc:chgData name="Henrik Claesson" userId="c61c679b6783b154" providerId="LiveId" clId="{8380D0EF-F15E-4DA9-8CAD-3D4BE6380216}" dt="2020-04-14T21:38:38.438" v="214" actId="255"/>
        <pc:sldMkLst>
          <pc:docMk/>
          <pc:sldMk cId="2149472732" sldId="270"/>
        </pc:sldMkLst>
        <pc:spChg chg="mod">
          <ac:chgData name="Henrik Claesson" userId="c61c679b6783b154" providerId="LiveId" clId="{8380D0EF-F15E-4DA9-8CAD-3D4BE6380216}" dt="2020-04-14T21:34:54.433" v="22" actId="20577"/>
          <ac:spMkLst>
            <pc:docMk/>
            <pc:sldMk cId="2149472732" sldId="270"/>
            <ac:spMk id="7" creationId="{A25D116F-64D4-4EC5-B8E6-B788BE9C6AC5}"/>
          </ac:spMkLst>
        </pc:spChg>
        <pc:spChg chg="mod">
          <ac:chgData name="Henrik Claesson" userId="c61c679b6783b154" providerId="LiveId" clId="{8380D0EF-F15E-4DA9-8CAD-3D4BE6380216}" dt="2020-04-14T21:38:38.438" v="214" actId="255"/>
          <ac:spMkLst>
            <pc:docMk/>
            <pc:sldMk cId="2149472732" sldId="270"/>
            <ac:spMk id="47" creationId="{1B4AEF55-A158-4C71-B918-A73325C808C5}"/>
          </ac:spMkLst>
        </pc:spChg>
      </pc:sldChg>
      <pc:sldChg chg="add del">
        <pc:chgData name="Henrik Claesson" userId="c61c679b6783b154" providerId="LiveId" clId="{8380D0EF-F15E-4DA9-8CAD-3D4BE6380216}" dt="2020-04-15T10:56:47.087" v="254"/>
        <pc:sldMkLst>
          <pc:docMk/>
          <pc:sldMk cId="1696449238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F74918-D33C-472D-B066-33DD3A51C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869" y="854245"/>
            <a:ext cx="6959204" cy="1817229"/>
          </a:xfrm>
        </p:spPr>
        <p:txBody>
          <a:bodyPr anchor="b"/>
          <a:lstStyle>
            <a:lvl1pPr algn="ctr">
              <a:defRPr sz="4567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04F1406-10C9-43DF-B9B9-D1BAD5184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869" y="2741553"/>
            <a:ext cx="6959204" cy="1260219"/>
          </a:xfrm>
        </p:spPr>
        <p:txBody>
          <a:bodyPr/>
          <a:lstStyle>
            <a:lvl1pPr marL="0" indent="0" algn="ctr">
              <a:buNone/>
              <a:defRPr sz="1827"/>
            </a:lvl1pPr>
            <a:lvl2pPr marL="347977" indent="0" algn="ctr">
              <a:buNone/>
              <a:defRPr sz="1522"/>
            </a:lvl2pPr>
            <a:lvl3pPr marL="695955" indent="0" algn="ctr">
              <a:buNone/>
              <a:defRPr sz="1370"/>
            </a:lvl3pPr>
            <a:lvl4pPr marL="1043932" indent="0" algn="ctr">
              <a:buNone/>
              <a:defRPr sz="1218"/>
            </a:lvl4pPr>
            <a:lvl5pPr marL="1391909" indent="0" algn="ctr">
              <a:buNone/>
              <a:defRPr sz="1218"/>
            </a:lvl5pPr>
            <a:lvl6pPr marL="1739886" indent="0" algn="ctr">
              <a:buNone/>
              <a:defRPr sz="1218"/>
            </a:lvl6pPr>
            <a:lvl7pPr marL="2087862" indent="0" algn="ctr">
              <a:buNone/>
              <a:defRPr sz="1218"/>
            </a:lvl7pPr>
            <a:lvl8pPr marL="2435838" indent="0" algn="ctr">
              <a:buNone/>
              <a:defRPr sz="1218"/>
            </a:lvl8pPr>
            <a:lvl9pPr marL="2783817" indent="0" algn="ctr">
              <a:buNone/>
              <a:defRPr sz="1218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75BBD0-1C21-4C06-BC52-D4957EF12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D341A7-0552-4FB5-B850-6A42CA124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4B3BED-A4A9-4DAA-9F5C-ADDD28A44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8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DFEE02-A648-4629-BFBA-E918A5AD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A1BFEFF-F6C5-4118-96C8-38381BA04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01BFB0-4A5A-4276-80AC-060CEF58A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2000A8-C0BD-4F67-8926-91C185585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D4BA36-231F-4AF4-BB51-B6697B2ED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099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B543C84-ABB1-466C-80F5-F58E82F6D8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40241" y="277903"/>
            <a:ext cx="2000771" cy="442345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03CAA73-6C03-4F79-9296-A8D510CA9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7927" y="277903"/>
            <a:ext cx="5886326" cy="4423455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4788CA-71D0-4DD4-AEDD-99AB17A8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3787EC-7FFE-47CF-A601-8B08AD9B9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7A91CC-E7F4-40C2-9F58-4E6C81EE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33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03C4BF-1B84-4B0B-9035-F1E14A24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A58C61-B757-4509-AA86-0928BF7C9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D070388-145F-4CD6-9621-6DD55882A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612C59-2AA0-455A-B305-C24F8BD5A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52BEA5-3FC4-44D2-B498-E47B605D7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069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D182DC-1150-47A4-9153-2E54B6EC5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96" y="1301302"/>
            <a:ext cx="8003083" cy="2171250"/>
          </a:xfrm>
        </p:spPr>
        <p:txBody>
          <a:bodyPr anchor="b"/>
          <a:lstStyle>
            <a:lvl1pPr>
              <a:defRPr sz="4567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7E02800-1126-4828-802D-EB1B7058E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096" y="3493092"/>
            <a:ext cx="8003083" cy="1141809"/>
          </a:xfrm>
        </p:spPr>
        <p:txBody>
          <a:bodyPr/>
          <a:lstStyle>
            <a:lvl1pPr marL="0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1pPr>
            <a:lvl2pPr marL="347977" indent="0">
              <a:buNone/>
              <a:defRPr sz="1522">
                <a:solidFill>
                  <a:schemeClr val="tx1">
                    <a:tint val="75000"/>
                  </a:schemeClr>
                </a:solidFill>
              </a:defRPr>
            </a:lvl2pPr>
            <a:lvl3pPr marL="695955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3pPr>
            <a:lvl4pPr marL="1043932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4pPr>
            <a:lvl5pPr marL="1391909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5pPr>
            <a:lvl6pPr marL="1739886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6pPr>
            <a:lvl7pPr marL="2087862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7pPr>
            <a:lvl8pPr marL="2435838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8pPr>
            <a:lvl9pPr marL="2783817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AA27A0-4706-4D0A-A1B6-591705C93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A8C0D1-F9AC-4671-9E89-2EC1692A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0DF70D-6155-446A-9583-E65DD7906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788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7BFD97-3836-4432-99B3-C7587D25F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3A4997-72B4-4A01-9D05-5BC9424E5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927" y="1389504"/>
            <a:ext cx="3943549" cy="331185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D7EDA2F-AA99-4485-8237-5DA0704CB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7462" y="1389504"/>
            <a:ext cx="3943549" cy="331185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0983CFE-38B2-42A2-97B5-4DEC85C48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3C43FE-7F31-4A73-A476-49EE19CBE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DB37A0-8860-411C-9701-20A9E6E1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3900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34F508-4C87-4558-94F3-B40B50AAF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38" y="277904"/>
            <a:ext cx="8003083" cy="100890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387719-C34D-41AA-B6A7-944BC3EA3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136" y="1279552"/>
            <a:ext cx="3925425" cy="627089"/>
          </a:xfrm>
        </p:spPr>
        <p:txBody>
          <a:bodyPr anchor="b"/>
          <a:lstStyle>
            <a:lvl1pPr marL="0" indent="0">
              <a:buNone/>
              <a:defRPr sz="1827" b="1"/>
            </a:lvl1pPr>
            <a:lvl2pPr marL="347977" indent="0">
              <a:buNone/>
              <a:defRPr sz="1522" b="1"/>
            </a:lvl2pPr>
            <a:lvl3pPr marL="695955" indent="0">
              <a:buNone/>
              <a:defRPr sz="1370" b="1"/>
            </a:lvl3pPr>
            <a:lvl4pPr marL="1043932" indent="0">
              <a:buNone/>
              <a:defRPr sz="1218" b="1"/>
            </a:lvl4pPr>
            <a:lvl5pPr marL="1391909" indent="0">
              <a:buNone/>
              <a:defRPr sz="1218" b="1"/>
            </a:lvl5pPr>
            <a:lvl6pPr marL="1739886" indent="0">
              <a:buNone/>
              <a:defRPr sz="1218" b="1"/>
            </a:lvl6pPr>
            <a:lvl7pPr marL="2087862" indent="0">
              <a:buNone/>
              <a:defRPr sz="1218" b="1"/>
            </a:lvl7pPr>
            <a:lvl8pPr marL="2435838" indent="0">
              <a:buNone/>
              <a:defRPr sz="1218" b="1"/>
            </a:lvl8pPr>
            <a:lvl9pPr marL="2783817" indent="0">
              <a:buNone/>
              <a:defRPr sz="1218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7BCDDE-8AC3-4638-B701-F9DEC7954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136" y="1906642"/>
            <a:ext cx="3925425" cy="280438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CD39400-49AB-4C19-BC48-07D361198E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97462" y="1279552"/>
            <a:ext cx="3944758" cy="627089"/>
          </a:xfrm>
        </p:spPr>
        <p:txBody>
          <a:bodyPr anchor="b"/>
          <a:lstStyle>
            <a:lvl1pPr marL="0" indent="0">
              <a:buNone/>
              <a:defRPr sz="1827" b="1"/>
            </a:lvl1pPr>
            <a:lvl2pPr marL="347977" indent="0">
              <a:buNone/>
              <a:defRPr sz="1522" b="1"/>
            </a:lvl2pPr>
            <a:lvl3pPr marL="695955" indent="0">
              <a:buNone/>
              <a:defRPr sz="1370" b="1"/>
            </a:lvl3pPr>
            <a:lvl4pPr marL="1043932" indent="0">
              <a:buNone/>
              <a:defRPr sz="1218" b="1"/>
            </a:lvl4pPr>
            <a:lvl5pPr marL="1391909" indent="0">
              <a:buNone/>
              <a:defRPr sz="1218" b="1"/>
            </a:lvl5pPr>
            <a:lvl6pPr marL="1739886" indent="0">
              <a:buNone/>
              <a:defRPr sz="1218" b="1"/>
            </a:lvl6pPr>
            <a:lvl7pPr marL="2087862" indent="0">
              <a:buNone/>
              <a:defRPr sz="1218" b="1"/>
            </a:lvl7pPr>
            <a:lvl8pPr marL="2435838" indent="0">
              <a:buNone/>
              <a:defRPr sz="1218" b="1"/>
            </a:lvl8pPr>
            <a:lvl9pPr marL="2783817" indent="0">
              <a:buNone/>
              <a:defRPr sz="1218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5F6E1CF-D6DD-4653-8F29-C174179EC3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97462" y="1906642"/>
            <a:ext cx="3944758" cy="280438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11F3CEF-C067-498F-9F0B-BD58BB8E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C6520B6-D49E-4779-ADD0-25FD702E9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AC46CFB-D330-4689-AD9E-E1974608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4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C9F482-3CD6-40BF-AE2C-C1AA880AC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70B1A04-6AAE-4E72-AF11-A9E842EA4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803E734-92A2-4A46-8F65-B666F784A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A8A5DC9-6EA4-4300-B4CD-873F49040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431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DE063A2-4245-4236-A965-ABE447A8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73B0F36-202C-4794-A28D-A22E39954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053E9E5-0E9A-44A0-981F-77F6517E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155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F7878-96AD-46FD-AF9E-99866EF6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36" y="347982"/>
            <a:ext cx="2992699" cy="1217930"/>
          </a:xfrm>
        </p:spPr>
        <p:txBody>
          <a:bodyPr anchor="b"/>
          <a:lstStyle>
            <a:lvl1pPr>
              <a:defRPr sz="2435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CBFFAC-32A8-4DA2-8C78-2B6D1680B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4758" y="751542"/>
            <a:ext cx="4697462" cy="3709370"/>
          </a:xfrm>
        </p:spPr>
        <p:txBody>
          <a:bodyPr/>
          <a:lstStyle>
            <a:lvl1pPr>
              <a:defRPr sz="2435"/>
            </a:lvl1pPr>
            <a:lvl2pPr>
              <a:defRPr sz="2131"/>
            </a:lvl2pPr>
            <a:lvl3pPr>
              <a:defRPr sz="1827"/>
            </a:lvl3pPr>
            <a:lvl4pPr>
              <a:defRPr sz="1522"/>
            </a:lvl4pPr>
            <a:lvl5pPr>
              <a:defRPr sz="1522"/>
            </a:lvl5pPr>
            <a:lvl6pPr>
              <a:defRPr sz="1522"/>
            </a:lvl6pPr>
            <a:lvl7pPr>
              <a:defRPr sz="1522"/>
            </a:lvl7pPr>
            <a:lvl8pPr>
              <a:defRPr sz="1522"/>
            </a:lvl8pPr>
            <a:lvl9pPr>
              <a:defRPr sz="1522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3B6C12B-55AC-4D81-8DB6-1F19F65F2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136" y="1565910"/>
            <a:ext cx="2992699" cy="2901042"/>
          </a:xfrm>
        </p:spPr>
        <p:txBody>
          <a:bodyPr/>
          <a:lstStyle>
            <a:lvl1pPr marL="0" indent="0">
              <a:buNone/>
              <a:defRPr sz="1218"/>
            </a:lvl1pPr>
            <a:lvl2pPr marL="347977" indent="0">
              <a:buNone/>
              <a:defRPr sz="1066"/>
            </a:lvl2pPr>
            <a:lvl3pPr marL="695955" indent="0">
              <a:buNone/>
              <a:defRPr sz="913"/>
            </a:lvl3pPr>
            <a:lvl4pPr marL="1043932" indent="0">
              <a:buNone/>
              <a:defRPr sz="761"/>
            </a:lvl4pPr>
            <a:lvl5pPr marL="1391909" indent="0">
              <a:buNone/>
              <a:defRPr sz="761"/>
            </a:lvl5pPr>
            <a:lvl6pPr marL="1739886" indent="0">
              <a:buNone/>
              <a:defRPr sz="761"/>
            </a:lvl6pPr>
            <a:lvl7pPr marL="2087862" indent="0">
              <a:buNone/>
              <a:defRPr sz="761"/>
            </a:lvl7pPr>
            <a:lvl8pPr marL="2435838" indent="0">
              <a:buNone/>
              <a:defRPr sz="761"/>
            </a:lvl8pPr>
            <a:lvl9pPr marL="2783817" indent="0">
              <a:buNone/>
              <a:defRPr sz="76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3A1B0D-0D64-4EBD-A19C-6B363445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4A2875-5C93-47B6-A7F2-065981263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96B3A8D-D580-4242-823E-DC521AF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660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6714B-D3D6-4DC3-B2D6-70F326F2D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36" y="347982"/>
            <a:ext cx="2992699" cy="1217930"/>
          </a:xfrm>
        </p:spPr>
        <p:txBody>
          <a:bodyPr anchor="b"/>
          <a:lstStyle>
            <a:lvl1pPr>
              <a:defRPr sz="2435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9AEDD32-6CF1-485B-A0CB-87964484AD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44758" y="751542"/>
            <a:ext cx="4697462" cy="3709370"/>
          </a:xfrm>
        </p:spPr>
        <p:txBody>
          <a:bodyPr/>
          <a:lstStyle>
            <a:lvl1pPr marL="0" indent="0">
              <a:buNone/>
              <a:defRPr sz="2435"/>
            </a:lvl1pPr>
            <a:lvl2pPr marL="347977" indent="0">
              <a:buNone/>
              <a:defRPr sz="2131"/>
            </a:lvl2pPr>
            <a:lvl3pPr marL="695955" indent="0">
              <a:buNone/>
              <a:defRPr sz="1827"/>
            </a:lvl3pPr>
            <a:lvl4pPr marL="1043932" indent="0">
              <a:buNone/>
              <a:defRPr sz="1522"/>
            </a:lvl4pPr>
            <a:lvl5pPr marL="1391909" indent="0">
              <a:buNone/>
              <a:defRPr sz="1522"/>
            </a:lvl5pPr>
            <a:lvl6pPr marL="1739886" indent="0">
              <a:buNone/>
              <a:defRPr sz="1522"/>
            </a:lvl6pPr>
            <a:lvl7pPr marL="2087862" indent="0">
              <a:buNone/>
              <a:defRPr sz="1522"/>
            </a:lvl7pPr>
            <a:lvl8pPr marL="2435838" indent="0">
              <a:buNone/>
              <a:defRPr sz="1522"/>
            </a:lvl8pPr>
            <a:lvl9pPr marL="2783817" indent="0">
              <a:buNone/>
              <a:defRPr sz="1522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DBA8699-A7EA-49C6-BDAB-3035B7187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136" y="1565910"/>
            <a:ext cx="2992699" cy="2901042"/>
          </a:xfrm>
        </p:spPr>
        <p:txBody>
          <a:bodyPr/>
          <a:lstStyle>
            <a:lvl1pPr marL="0" indent="0">
              <a:buNone/>
              <a:defRPr sz="1218"/>
            </a:lvl1pPr>
            <a:lvl2pPr marL="347977" indent="0">
              <a:buNone/>
              <a:defRPr sz="1066"/>
            </a:lvl2pPr>
            <a:lvl3pPr marL="695955" indent="0">
              <a:buNone/>
              <a:defRPr sz="913"/>
            </a:lvl3pPr>
            <a:lvl4pPr marL="1043932" indent="0">
              <a:buNone/>
              <a:defRPr sz="761"/>
            </a:lvl4pPr>
            <a:lvl5pPr marL="1391909" indent="0">
              <a:buNone/>
              <a:defRPr sz="761"/>
            </a:lvl5pPr>
            <a:lvl6pPr marL="1739886" indent="0">
              <a:buNone/>
              <a:defRPr sz="761"/>
            </a:lvl6pPr>
            <a:lvl7pPr marL="2087862" indent="0">
              <a:buNone/>
              <a:defRPr sz="761"/>
            </a:lvl7pPr>
            <a:lvl8pPr marL="2435838" indent="0">
              <a:buNone/>
              <a:defRPr sz="761"/>
            </a:lvl8pPr>
            <a:lvl9pPr marL="2783817" indent="0">
              <a:buNone/>
              <a:defRPr sz="76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23A9D1-4227-45F4-8EE4-25A1DFFF7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7FED170-3ECB-475E-AE28-69DA3B4F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066CB0B-F001-4C2B-A5DC-5729D99A7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259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964D1B3-7E9E-46A5-9F4F-B8CDD60E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29" y="277904"/>
            <a:ext cx="8003083" cy="1008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EF39EE-88A8-46F2-A162-D238060B4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929" y="1389504"/>
            <a:ext cx="8003083" cy="3311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EACB51-5FA6-49D4-A74E-AE7BB6295E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7929" y="4837891"/>
            <a:ext cx="2087761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8906A-09A2-470E-A3E8-718C4714F6BD}" type="datetimeFigureOut">
              <a:rPr lang="sv-SE" smtClean="0"/>
              <a:t>2020-04-15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984BCF-01BA-4254-B31D-D1F136E06B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73649" y="4837891"/>
            <a:ext cx="3131641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2A41494-C4FD-4A33-815E-E26CC8EE8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52" y="4837891"/>
            <a:ext cx="2087761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5B357-19F7-483A-89A6-0E10AB1502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541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95955" rtl="0" eaLnBrk="1" latinLnBrk="0" hangingPunct="1">
        <a:lnSpc>
          <a:spcPct val="90000"/>
        </a:lnSpc>
        <a:spcBef>
          <a:spcPct val="0"/>
        </a:spcBef>
        <a:buNone/>
        <a:defRPr sz="33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3987" indent="-173987" algn="l" defTabSz="695955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131" kern="1200">
          <a:solidFill>
            <a:schemeClr val="tx1"/>
          </a:solidFill>
          <a:latin typeface="+mn-lt"/>
          <a:ea typeface="+mn-ea"/>
          <a:cs typeface="+mn-cs"/>
        </a:defRPr>
      </a:lvl1pPr>
      <a:lvl2pPr marL="521964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827" kern="1200">
          <a:solidFill>
            <a:schemeClr val="tx1"/>
          </a:solidFill>
          <a:latin typeface="+mn-lt"/>
          <a:ea typeface="+mn-ea"/>
          <a:cs typeface="+mn-cs"/>
        </a:defRPr>
      </a:lvl2pPr>
      <a:lvl3pPr marL="869943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522" kern="1200">
          <a:solidFill>
            <a:schemeClr val="tx1"/>
          </a:solidFill>
          <a:latin typeface="+mn-lt"/>
          <a:ea typeface="+mn-ea"/>
          <a:cs typeface="+mn-cs"/>
        </a:defRPr>
      </a:lvl3pPr>
      <a:lvl4pPr marL="1217919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4pPr>
      <a:lvl5pPr marL="1565896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5pPr>
      <a:lvl6pPr marL="1913874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6pPr>
      <a:lvl7pPr marL="2261851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7pPr>
      <a:lvl8pPr marL="2609828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8pPr>
      <a:lvl9pPr marL="2957804" indent="-173987" algn="l" defTabSz="695955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1pPr>
      <a:lvl2pPr marL="347977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2pPr>
      <a:lvl3pPr marL="695955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43932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4pPr>
      <a:lvl5pPr marL="1391909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5pPr>
      <a:lvl6pPr marL="1739886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6pPr>
      <a:lvl7pPr marL="2087862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7pPr>
      <a:lvl8pPr marL="2435838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8pPr>
      <a:lvl9pPr marL="2783817" algn="l" defTabSz="695955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396" y="388850"/>
            <a:ext cx="5404356" cy="960901"/>
          </a:xfrm>
        </p:spPr>
        <p:txBody>
          <a:bodyPr>
            <a:normAutofit/>
          </a:bodyPr>
          <a:lstStyle/>
          <a:p>
            <a:r>
              <a:rPr lang="sv-SE" sz="2952" dirty="0"/>
              <a:t>Föräldramöte </a:t>
            </a:r>
            <a:r>
              <a:rPr lang="sv-SE" sz="2952" dirty="0" err="1"/>
              <a:t>HvGIF</a:t>
            </a:r>
            <a:r>
              <a:rPr lang="sv-SE" sz="2952" dirty="0"/>
              <a:t> P09 2020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Säsongen 2019</a:t>
            </a:r>
          </a:p>
          <a:p>
            <a:pPr marL="0" indent="0">
              <a:buNone/>
            </a:pPr>
            <a:r>
              <a:rPr lang="sv-SE" dirty="0"/>
              <a:t>Lagorganisation</a:t>
            </a:r>
          </a:p>
          <a:p>
            <a:pPr marL="0" indent="0">
              <a:buNone/>
            </a:pPr>
            <a:r>
              <a:rPr lang="sv-SE" dirty="0"/>
              <a:t>Träningar</a:t>
            </a:r>
          </a:p>
          <a:p>
            <a:pPr marL="0" indent="0">
              <a:buNone/>
            </a:pPr>
            <a:r>
              <a:rPr lang="sv-SE" dirty="0"/>
              <a:t>Seriespel</a:t>
            </a:r>
          </a:p>
          <a:p>
            <a:pPr marL="0" indent="0">
              <a:buNone/>
            </a:pPr>
            <a:r>
              <a:rPr lang="sv-SE" dirty="0" err="1"/>
              <a:t>Aroscupen</a:t>
            </a:r>
            <a:endParaRPr lang="sv-SE" dirty="0"/>
          </a:p>
          <a:p>
            <a:pPr marL="0" indent="0">
              <a:buNone/>
            </a:pPr>
            <a:r>
              <a:rPr lang="sv-SE" dirty="0" err="1"/>
              <a:t>Giffcupen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Medlemsavgifter</a:t>
            </a:r>
          </a:p>
          <a:p>
            <a:pPr marL="0" indent="0">
              <a:buNone/>
            </a:pPr>
            <a:r>
              <a:rPr lang="sv-SE" dirty="0"/>
              <a:t>Övrigt</a:t>
            </a:r>
          </a:p>
          <a:p>
            <a:pPr marL="0" indent="0">
              <a:buNone/>
            </a:pPr>
            <a:r>
              <a:rPr lang="sv-SE" dirty="0"/>
              <a:t>Frågor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314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Lagorganisation och träningar 2020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Autofit/>
          </a:bodyPr>
          <a:lstStyle/>
          <a:p>
            <a:r>
              <a:rPr lang="sv-SE" sz="1400" dirty="0"/>
              <a:t>Tränare: Jörgen, Edis och Henrik</a:t>
            </a:r>
          </a:p>
          <a:p>
            <a:r>
              <a:rPr lang="sv-SE" sz="1400" dirty="0"/>
              <a:t>Kioskansvarig: Sabina</a:t>
            </a:r>
          </a:p>
          <a:p>
            <a:r>
              <a:rPr lang="sv-SE" sz="1400" dirty="0"/>
              <a:t>Lagkassa: 8503 </a:t>
            </a:r>
            <a:r>
              <a:rPr lang="sv-SE" sz="1400" dirty="0" err="1"/>
              <a:t>kr+växelkassa</a:t>
            </a:r>
            <a:endParaRPr lang="sv-SE" sz="1400" dirty="0"/>
          </a:p>
          <a:p>
            <a:pPr marL="0" indent="0">
              <a:buNone/>
            </a:pPr>
            <a:endParaRPr lang="sv-SE" sz="1400" dirty="0"/>
          </a:p>
          <a:p>
            <a:r>
              <a:rPr lang="sv-SE" sz="1400" dirty="0"/>
              <a:t>Träningar</a:t>
            </a:r>
          </a:p>
          <a:p>
            <a:pPr marL="0" indent="0">
              <a:buNone/>
            </a:pPr>
            <a:r>
              <a:rPr lang="sv-SE" sz="1400" dirty="0"/>
              <a:t>- Måndagar stora planen Nydala 18.15-19.30</a:t>
            </a:r>
          </a:p>
          <a:p>
            <a:pPr marL="0" indent="0">
              <a:buNone/>
            </a:pPr>
            <a:r>
              <a:rPr lang="sv-SE" sz="1400" dirty="0"/>
              <a:t>- Torsdagar stora planen Nydala 18:15-19:30</a:t>
            </a:r>
          </a:p>
          <a:p>
            <a:pPr marL="0" indent="0">
              <a:buNone/>
            </a:pPr>
            <a:r>
              <a:rPr lang="sv-SE" sz="1400" dirty="0"/>
              <a:t>- Fredagar Idrottsplatsen 17:00-18:00 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r>
              <a:rPr lang="sv-SE" sz="1400" dirty="0"/>
              <a:t>Lämna återbud i sms-gruppen</a:t>
            </a:r>
          </a:p>
          <a:p>
            <a:pPr marL="0" indent="0">
              <a:buNone/>
            </a:pPr>
            <a:r>
              <a:rPr lang="sv-SE" sz="1400" dirty="0"/>
              <a:t>Försök att komma i tid</a:t>
            </a:r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pPr marL="0" indent="0">
              <a:buNone/>
            </a:pPr>
            <a:r>
              <a:rPr lang="sv-SE" sz="1400" dirty="0"/>
              <a:t>-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331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Träningar i helgen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Autofit/>
          </a:bodyPr>
          <a:lstStyle/>
          <a:p>
            <a:endParaRPr lang="sv-SE" sz="1400" dirty="0"/>
          </a:p>
          <a:p>
            <a:r>
              <a:rPr lang="sv-SE" sz="1800" dirty="0"/>
              <a:t>Fredag 16.30-17.30 Heds Arena</a:t>
            </a:r>
          </a:p>
          <a:p>
            <a:endParaRPr lang="sv-SE" sz="1800" dirty="0"/>
          </a:p>
          <a:p>
            <a:r>
              <a:rPr lang="sv-SE" sz="1800" dirty="0"/>
              <a:t>Lördag 17.00-18.00 Heds Arena</a:t>
            </a:r>
          </a:p>
          <a:p>
            <a:endParaRPr lang="sv-SE" sz="1800" dirty="0"/>
          </a:p>
          <a:p>
            <a:r>
              <a:rPr lang="sv-SE" sz="1800" dirty="0"/>
              <a:t>Söndag 11.30-14.00 Heds Arena</a:t>
            </a:r>
          </a:p>
          <a:p>
            <a:pPr>
              <a:buFontTx/>
              <a:buChar char="-"/>
            </a:pPr>
            <a:r>
              <a:rPr lang="sv-SE" sz="1400" dirty="0" err="1"/>
              <a:t>Lagmöte</a:t>
            </a:r>
            <a:endParaRPr lang="sv-SE" sz="1400" dirty="0"/>
          </a:p>
          <a:p>
            <a:pPr>
              <a:buFontTx/>
              <a:buChar char="-"/>
            </a:pPr>
            <a:r>
              <a:rPr lang="sv-SE" sz="1400" dirty="0"/>
              <a:t>Utdelning matchkläder</a:t>
            </a:r>
          </a:p>
          <a:p>
            <a:pPr>
              <a:buFontTx/>
              <a:buChar char="-"/>
            </a:pPr>
            <a:r>
              <a:rPr lang="sv-SE" sz="1400" dirty="0"/>
              <a:t>Mellanmål</a:t>
            </a:r>
          </a:p>
          <a:p>
            <a:pPr marL="0" indent="0">
              <a:buNone/>
            </a:pPr>
            <a:endParaRPr lang="sv-SE" sz="18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pPr marL="0" indent="0">
              <a:buNone/>
            </a:pPr>
            <a:r>
              <a:rPr lang="sv-SE" sz="1400" dirty="0"/>
              <a:t>-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472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	Seriespel 2020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 err="1"/>
              <a:t>HvGIF</a:t>
            </a:r>
            <a:r>
              <a:rPr lang="sv-SE" sz="1600" dirty="0"/>
              <a:t> Blå P09 Nordvästra Vit 9 lag, 16 matcher (Jönköping)</a:t>
            </a:r>
          </a:p>
          <a:p>
            <a:r>
              <a:rPr lang="sv-SE" sz="1600" dirty="0" err="1"/>
              <a:t>HvGIF</a:t>
            </a:r>
            <a:r>
              <a:rPr lang="sv-SE" sz="1600" dirty="0"/>
              <a:t> Vit P09 Norra Blå 8 lag, 14 matcher (Höglandet)</a:t>
            </a:r>
          </a:p>
          <a:p>
            <a:r>
              <a:rPr lang="sv-SE" sz="1600" dirty="0"/>
              <a:t>4 grupper + två målvakter, 15 matcher per spelare</a:t>
            </a:r>
          </a:p>
          <a:p>
            <a:r>
              <a:rPr lang="sv-SE" sz="1600" dirty="0"/>
              <a:t>Kallelse skickas ut via laget.se. Viktigt att svara. </a:t>
            </a:r>
          </a:p>
          <a:p>
            <a:r>
              <a:rPr lang="sv-SE" sz="1600" dirty="0"/>
              <a:t>Kiosk?</a:t>
            </a:r>
          </a:p>
          <a:p>
            <a:r>
              <a:rPr lang="sv-SE" sz="1600" dirty="0"/>
              <a:t>Körschema?</a:t>
            </a:r>
          </a:p>
          <a:p>
            <a:r>
              <a:rPr lang="sv-SE" sz="1600" dirty="0"/>
              <a:t>Matchkläder delas ut söndagen den 19 april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422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	Cuper </a:t>
            </a:r>
            <a:r>
              <a:rPr lang="sv-SE" sz="2952" dirty="0" err="1"/>
              <a:t>HvGIF</a:t>
            </a:r>
            <a:r>
              <a:rPr lang="sv-SE" sz="2952" dirty="0"/>
              <a:t> P09 2020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 err="1"/>
              <a:t>HvGIF</a:t>
            </a:r>
            <a:r>
              <a:rPr lang="sv-SE" sz="1600" dirty="0"/>
              <a:t> står för anmälningsavgiften till 2 cuper per säsong. Vi är anmälda till </a:t>
            </a:r>
            <a:r>
              <a:rPr lang="sv-SE" sz="1600" dirty="0" err="1"/>
              <a:t>Aroscupen</a:t>
            </a:r>
            <a:r>
              <a:rPr lang="sv-SE" sz="1600" dirty="0"/>
              <a:t> i Västerås och </a:t>
            </a:r>
            <a:r>
              <a:rPr lang="sv-SE" sz="1600" dirty="0" err="1"/>
              <a:t>Giffcupen</a:t>
            </a:r>
            <a:r>
              <a:rPr lang="sv-SE" sz="1600" dirty="0"/>
              <a:t> i Tidaholm.</a:t>
            </a:r>
          </a:p>
          <a:p>
            <a:endParaRPr lang="sv-SE" sz="1600" dirty="0"/>
          </a:p>
          <a:p>
            <a:r>
              <a:rPr lang="sv-SE" sz="1600" dirty="0" err="1"/>
              <a:t>Aroscupen</a:t>
            </a:r>
            <a:r>
              <a:rPr lang="sv-SE" sz="1600" dirty="0"/>
              <a:t> 26-28 juni</a:t>
            </a:r>
          </a:p>
          <a:p>
            <a:pPr>
              <a:buFontTx/>
              <a:buChar char="-"/>
            </a:pPr>
            <a:r>
              <a:rPr lang="sv-SE" sz="1200" dirty="0"/>
              <a:t>Två lag, 14 anmälda spelare (vi behöver 4 spelare till)</a:t>
            </a:r>
          </a:p>
          <a:p>
            <a:pPr>
              <a:buFontTx/>
              <a:buChar char="-"/>
            </a:pPr>
            <a:r>
              <a:rPr lang="sv-SE" sz="1200" dirty="0"/>
              <a:t>6 matcher per lag, tre på lördag och tre på söndag</a:t>
            </a:r>
          </a:p>
          <a:p>
            <a:pPr>
              <a:buFontTx/>
              <a:buChar char="-"/>
            </a:pPr>
            <a:r>
              <a:rPr lang="sv-SE" sz="1200" dirty="0"/>
              <a:t>Deltagaravgift 1500 kr </a:t>
            </a:r>
          </a:p>
          <a:p>
            <a:pPr>
              <a:buFontTx/>
              <a:buChar char="-"/>
            </a:pPr>
            <a:r>
              <a:rPr lang="sv-SE" sz="1200" dirty="0"/>
              <a:t>Mer info kommer så fort vi vet att cupen kommer spelas</a:t>
            </a:r>
          </a:p>
          <a:p>
            <a:r>
              <a:rPr lang="sv-SE" sz="1600" dirty="0" err="1"/>
              <a:t>Giffcupen</a:t>
            </a:r>
            <a:r>
              <a:rPr lang="sv-SE" sz="1600" dirty="0"/>
              <a:t> 29-30 augusti?</a:t>
            </a:r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823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   Medlemsavgifter </a:t>
            </a:r>
            <a:r>
              <a:rPr lang="sv-SE" sz="2952" dirty="0" err="1"/>
              <a:t>HvGIF</a:t>
            </a:r>
            <a:r>
              <a:rPr lang="sv-SE" sz="2952" dirty="0"/>
              <a:t> </a:t>
            </a:r>
            <a:r>
              <a:rPr lang="sv-SE" sz="2952"/>
              <a:t>P09 2020</a:t>
            </a:r>
            <a:endParaRPr lang="sv-SE" sz="2952" dirty="0"/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2000" dirty="0"/>
              <a:t>Medlems- och deltagaravgift faktureras via laget.se i början av maj. </a:t>
            </a:r>
          </a:p>
          <a:p>
            <a:r>
              <a:rPr lang="sv-SE" sz="2000" dirty="0"/>
              <a:t>Medlemsavgift 500 kr</a:t>
            </a:r>
          </a:p>
          <a:p>
            <a:r>
              <a:rPr lang="sv-SE" sz="2000" dirty="0" err="1"/>
              <a:t>Deltagararvgift</a:t>
            </a:r>
            <a:r>
              <a:rPr lang="sv-SE" sz="2000" dirty="0"/>
              <a:t> 400 kr</a:t>
            </a:r>
          </a:p>
          <a:p>
            <a:r>
              <a:rPr lang="sv-SE" sz="2000" dirty="0"/>
              <a:t>Familjeavgift 900 kr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Fakturering av familjeavgiften hanteras inte av systemet. När Ni fått Era fakturor och vill betala familjeavgift, kontakta Henrik.</a:t>
            </a:r>
            <a:endParaRPr lang="sv-SE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926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25D116F-64D4-4EC5-B8E6-B788BE9C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423" y="388851"/>
            <a:ext cx="6115351" cy="781326"/>
          </a:xfrm>
        </p:spPr>
        <p:txBody>
          <a:bodyPr>
            <a:normAutofit/>
          </a:bodyPr>
          <a:lstStyle/>
          <a:p>
            <a:r>
              <a:rPr lang="sv-SE" sz="2952" dirty="0"/>
              <a:t>    Övrigt </a:t>
            </a:r>
            <a:r>
              <a:rPr lang="sv-SE" sz="2952" dirty="0" err="1"/>
              <a:t>HvGIF</a:t>
            </a:r>
            <a:r>
              <a:rPr lang="sv-SE" sz="2952" dirty="0"/>
              <a:t> P09 2020</a:t>
            </a:r>
          </a:p>
        </p:txBody>
      </p:sp>
      <p:sp>
        <p:nvSpPr>
          <p:cNvPr id="47" name="Platshållare för innehåll 7">
            <a:extLst>
              <a:ext uri="{FF2B5EF4-FFF2-40B4-BE49-F238E27FC236}">
                <a16:creationId xmlns:a16="http://schemas.microsoft.com/office/drawing/2014/main" id="{1B4AEF55-A158-4C71-B918-A73325C80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424" y="1248937"/>
            <a:ext cx="6115351" cy="3581913"/>
          </a:xfrm>
        </p:spPr>
        <p:txBody>
          <a:bodyPr>
            <a:normAutofit/>
          </a:bodyPr>
          <a:lstStyle/>
          <a:p>
            <a:r>
              <a:rPr lang="sv-SE" sz="1600" dirty="0"/>
              <a:t>Hemsida och sms-grupp</a:t>
            </a:r>
          </a:p>
          <a:p>
            <a:pPr marL="0" indent="0">
              <a:buNone/>
            </a:pPr>
            <a:endParaRPr lang="sv-SE" sz="1600" dirty="0"/>
          </a:p>
          <a:p>
            <a:r>
              <a:rPr lang="sv-SE" sz="1600" dirty="0" err="1"/>
              <a:t>HvGIFs</a:t>
            </a:r>
            <a:r>
              <a:rPr lang="sv-SE" sz="1600" dirty="0"/>
              <a:t> </a:t>
            </a:r>
            <a:r>
              <a:rPr lang="sv-SE" sz="1600" dirty="0" err="1"/>
              <a:t>årshjul</a:t>
            </a:r>
            <a:r>
              <a:rPr lang="sv-SE" sz="1600" dirty="0"/>
              <a:t> 2020</a:t>
            </a:r>
          </a:p>
          <a:p>
            <a:pPr marL="0" indent="0">
              <a:buNone/>
            </a:pPr>
            <a:r>
              <a:rPr lang="sv-SE" sz="1600" dirty="0"/>
              <a:t>- </a:t>
            </a:r>
            <a:r>
              <a:rPr lang="sv-SE" sz="1200" dirty="0"/>
              <a:t>OBOS-cupen 26-27 september F06 och 10-11 oktober för P05</a:t>
            </a:r>
            <a:endParaRPr lang="sv-SE" sz="1600" dirty="0"/>
          </a:p>
          <a:p>
            <a:endParaRPr lang="sv-SE" sz="1600" dirty="0"/>
          </a:p>
          <a:p>
            <a:r>
              <a:rPr lang="sv-SE" sz="1600" dirty="0"/>
              <a:t>Blå Tråden</a:t>
            </a:r>
          </a:p>
          <a:p>
            <a:endParaRPr lang="sv-SE" sz="1600" dirty="0"/>
          </a:p>
          <a:p>
            <a:r>
              <a:rPr lang="sv-SE" sz="1600" dirty="0"/>
              <a:t>Utprovning träningskläder</a:t>
            </a:r>
          </a:p>
          <a:p>
            <a:endParaRPr lang="sv-SE" sz="1600" dirty="0"/>
          </a:p>
          <a:p>
            <a:r>
              <a:rPr lang="sv-SE" sz="1600" dirty="0"/>
              <a:t>Försäljning?</a:t>
            </a:r>
          </a:p>
          <a:p>
            <a:endParaRPr lang="sv-SE" sz="1600" dirty="0"/>
          </a:p>
          <a:p>
            <a:endParaRPr lang="sv-SE" sz="1600" dirty="0"/>
          </a:p>
        </p:txBody>
      </p:sp>
      <p:pic>
        <p:nvPicPr>
          <p:cNvPr id="46" name="Picture 2" descr="\\tembal-dc1\users$\ta\PRIVAT\Logger\HvGIF.jpg">
            <a:extLst>
              <a:ext uri="{FF2B5EF4-FFF2-40B4-BE49-F238E27FC236}">
                <a16:creationId xmlns:a16="http://schemas.microsoft.com/office/drawing/2014/main" id="{F2DE5780-9C5B-4562-83FF-1123D67C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2" y="167228"/>
            <a:ext cx="1955651" cy="22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8200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1382</TotalTime>
  <Words>283</Words>
  <Application>Microsoft Office PowerPoint</Application>
  <PresentationFormat>Anpassad</PresentationFormat>
  <Paragraphs>86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Föräldramöte HvGIF P09 2020</vt:lpstr>
      <vt:lpstr>Lagorganisation och träningar 2020</vt:lpstr>
      <vt:lpstr>Träningar i helgen</vt:lpstr>
      <vt:lpstr> Seriespel 2020</vt:lpstr>
      <vt:lpstr> Cuper HvGIF P09 2020</vt:lpstr>
      <vt:lpstr>   Medlemsavgifter HvGIF P09 2020</vt:lpstr>
      <vt:lpstr>    Övrigt HvGIF P09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HvGIF P09 2019</dc:title>
  <dc:creator>Claesson, Henrik</dc:creator>
  <cp:lastModifiedBy>Claesson, Henrik</cp:lastModifiedBy>
  <cp:revision>54</cp:revision>
  <dcterms:created xsi:type="dcterms:W3CDTF">2019-04-02T09:33:04Z</dcterms:created>
  <dcterms:modified xsi:type="dcterms:W3CDTF">2020-04-15T11:38:34Z</dcterms:modified>
</cp:coreProperties>
</file>