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9" r:id="rId4"/>
    <p:sldId id="268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7" r:id="rId13"/>
  </p:sldIdLst>
  <p:sldSz cx="9278938" cy="5219700"/>
  <p:notesSz cx="6858000" cy="9144000"/>
  <p:defaultTextStyle>
    <a:defPPr>
      <a:defRPr lang="sv-SE"/>
    </a:defPPr>
    <a:lvl1pPr marL="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4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39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F74918-D33C-472D-B066-33DD3A51C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869" y="854245"/>
            <a:ext cx="6959204" cy="1817229"/>
          </a:xfrm>
        </p:spPr>
        <p:txBody>
          <a:bodyPr anchor="b"/>
          <a:lstStyle>
            <a:lvl1pPr algn="ctr">
              <a:defRPr sz="4567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04F1406-10C9-43DF-B9B9-D1BAD5184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9869" y="2741553"/>
            <a:ext cx="6959204" cy="1260219"/>
          </a:xfrm>
        </p:spPr>
        <p:txBody>
          <a:bodyPr/>
          <a:lstStyle>
            <a:lvl1pPr marL="0" indent="0" algn="ctr">
              <a:buNone/>
              <a:defRPr sz="1827"/>
            </a:lvl1pPr>
            <a:lvl2pPr marL="347977" indent="0" algn="ctr">
              <a:buNone/>
              <a:defRPr sz="1522"/>
            </a:lvl2pPr>
            <a:lvl3pPr marL="695955" indent="0" algn="ctr">
              <a:buNone/>
              <a:defRPr sz="1370"/>
            </a:lvl3pPr>
            <a:lvl4pPr marL="1043932" indent="0" algn="ctr">
              <a:buNone/>
              <a:defRPr sz="1218"/>
            </a:lvl4pPr>
            <a:lvl5pPr marL="1391909" indent="0" algn="ctr">
              <a:buNone/>
              <a:defRPr sz="1218"/>
            </a:lvl5pPr>
            <a:lvl6pPr marL="1739886" indent="0" algn="ctr">
              <a:buNone/>
              <a:defRPr sz="1218"/>
            </a:lvl6pPr>
            <a:lvl7pPr marL="2087862" indent="0" algn="ctr">
              <a:buNone/>
              <a:defRPr sz="1218"/>
            </a:lvl7pPr>
            <a:lvl8pPr marL="2435838" indent="0" algn="ctr">
              <a:buNone/>
              <a:defRPr sz="1218"/>
            </a:lvl8pPr>
            <a:lvl9pPr marL="2783817" indent="0" algn="ctr">
              <a:buNone/>
              <a:defRPr sz="1218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75BBD0-1C21-4C06-BC52-D4957EF1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D341A7-0552-4FB5-B850-6A42CA124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B3BED-A4A9-4DAA-9F5C-ADDD28A44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8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FEE02-A648-4629-BFBA-E918A5AD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A1BFEFF-F6C5-4118-96C8-38381BA04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01BFB0-4A5A-4276-80AC-060CEF58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2000A8-C0BD-4F67-8926-91C18558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D4BA36-231F-4AF4-BB51-B6697B2ED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9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B543C84-ABB1-466C-80F5-F58E82F6D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40241" y="277903"/>
            <a:ext cx="2000771" cy="442345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03CAA73-6C03-4F79-9296-A8D510CA9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37927" y="277903"/>
            <a:ext cx="5886326" cy="442345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4788CA-71D0-4DD4-AEDD-99AB17A8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3787EC-7FFE-47CF-A601-8B08AD9B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7A91CC-E7F4-40C2-9F58-4E6C81EE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33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3C4BF-1B84-4B0B-9035-F1E14A24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A58C61-B757-4509-AA86-0928BF7C9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070388-145F-4CD6-9621-6DD55882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612C59-2AA0-455A-B305-C24F8BD5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52BEA5-3FC4-44D2-B498-E47B605D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69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D182DC-1150-47A4-9153-2E54B6EC5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096" y="1301302"/>
            <a:ext cx="8003083" cy="2171250"/>
          </a:xfrm>
        </p:spPr>
        <p:txBody>
          <a:bodyPr anchor="b"/>
          <a:lstStyle>
            <a:lvl1pPr>
              <a:defRPr sz="4567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E02800-1126-4828-802D-EB1B7058E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096" y="3493092"/>
            <a:ext cx="8003083" cy="1141809"/>
          </a:xfrm>
        </p:spPr>
        <p:txBody>
          <a:bodyPr/>
          <a:lstStyle>
            <a:lvl1pPr marL="0" indent="0">
              <a:buNone/>
              <a:defRPr sz="1827">
                <a:solidFill>
                  <a:schemeClr val="tx1">
                    <a:tint val="75000"/>
                  </a:schemeClr>
                </a:solidFill>
              </a:defRPr>
            </a:lvl1pPr>
            <a:lvl2pPr marL="347977" indent="0">
              <a:buNone/>
              <a:defRPr sz="1522">
                <a:solidFill>
                  <a:schemeClr val="tx1">
                    <a:tint val="75000"/>
                  </a:schemeClr>
                </a:solidFill>
              </a:defRPr>
            </a:lvl2pPr>
            <a:lvl3pPr marL="695955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3pPr>
            <a:lvl4pPr marL="1043932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4pPr>
            <a:lvl5pPr marL="1391909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5pPr>
            <a:lvl6pPr marL="1739886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6pPr>
            <a:lvl7pPr marL="2087862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7pPr>
            <a:lvl8pPr marL="2435838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8pPr>
            <a:lvl9pPr marL="2783817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AA27A0-4706-4D0A-A1B6-591705C9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A8C0D1-F9AC-4671-9E89-2EC1692A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20DF70D-6155-446A-9583-E65DD790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88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7BFD97-3836-4432-99B3-C7587D25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3A4997-72B4-4A01-9D05-5BC9424E59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7927" y="1389504"/>
            <a:ext cx="3943549" cy="331185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7EDA2F-AA99-4485-8237-5DA0704CB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7462" y="1389504"/>
            <a:ext cx="3943549" cy="331185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0983CFE-38B2-42A2-97B5-4DEC85C48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73C43FE-7F31-4A73-A476-49EE19CBE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DB37A0-8860-411C-9701-20A9E6E1F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9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34F508-4C87-4558-94F3-B40B50AAF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8" y="277904"/>
            <a:ext cx="8003083" cy="1008901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387719-C34D-41AA-B6A7-944BC3EA3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9136" y="1279552"/>
            <a:ext cx="3925425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7" indent="0">
              <a:buNone/>
              <a:defRPr sz="1522" b="1"/>
            </a:lvl2pPr>
            <a:lvl3pPr marL="695955" indent="0">
              <a:buNone/>
              <a:defRPr sz="1370" b="1"/>
            </a:lvl3pPr>
            <a:lvl4pPr marL="1043932" indent="0">
              <a:buNone/>
              <a:defRPr sz="1218" b="1"/>
            </a:lvl4pPr>
            <a:lvl5pPr marL="1391909" indent="0">
              <a:buNone/>
              <a:defRPr sz="1218" b="1"/>
            </a:lvl5pPr>
            <a:lvl6pPr marL="1739886" indent="0">
              <a:buNone/>
              <a:defRPr sz="1218" b="1"/>
            </a:lvl6pPr>
            <a:lvl7pPr marL="2087862" indent="0">
              <a:buNone/>
              <a:defRPr sz="1218" b="1"/>
            </a:lvl7pPr>
            <a:lvl8pPr marL="2435838" indent="0">
              <a:buNone/>
              <a:defRPr sz="1218" b="1"/>
            </a:lvl8pPr>
            <a:lvl9pPr marL="2783817" indent="0">
              <a:buNone/>
              <a:defRPr sz="1218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7BCDDE-8AC3-4638-B701-F9DEC7954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136" y="1906642"/>
            <a:ext cx="3925425" cy="280438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CD39400-49AB-4C19-BC48-07D361198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97462" y="1279552"/>
            <a:ext cx="3944758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7" indent="0">
              <a:buNone/>
              <a:defRPr sz="1522" b="1"/>
            </a:lvl2pPr>
            <a:lvl3pPr marL="695955" indent="0">
              <a:buNone/>
              <a:defRPr sz="1370" b="1"/>
            </a:lvl3pPr>
            <a:lvl4pPr marL="1043932" indent="0">
              <a:buNone/>
              <a:defRPr sz="1218" b="1"/>
            </a:lvl4pPr>
            <a:lvl5pPr marL="1391909" indent="0">
              <a:buNone/>
              <a:defRPr sz="1218" b="1"/>
            </a:lvl5pPr>
            <a:lvl6pPr marL="1739886" indent="0">
              <a:buNone/>
              <a:defRPr sz="1218" b="1"/>
            </a:lvl6pPr>
            <a:lvl7pPr marL="2087862" indent="0">
              <a:buNone/>
              <a:defRPr sz="1218" b="1"/>
            </a:lvl7pPr>
            <a:lvl8pPr marL="2435838" indent="0">
              <a:buNone/>
              <a:defRPr sz="1218" b="1"/>
            </a:lvl8pPr>
            <a:lvl9pPr marL="2783817" indent="0">
              <a:buNone/>
              <a:defRPr sz="1218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F6E1CF-D6DD-4653-8F29-C174179EC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97462" y="1906642"/>
            <a:ext cx="3944758" cy="280438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11F3CEF-C067-498F-9F0B-BD58BB8E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6520B6-D49E-4779-ADD0-25FD702E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AC46CFB-D330-4689-AD9E-E1974608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04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C9F482-3CD6-40BF-AE2C-C1AA880A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70B1A04-6AAE-4E72-AF11-A9E842EA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03E734-92A2-4A46-8F65-B666F784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A8A5DC9-6EA4-4300-B4CD-873F4904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431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DE063A2-4245-4236-A965-ABE447A8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73B0F36-202C-4794-A28D-A22E39954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053E9E5-0E9A-44A0-981F-77F6517EA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15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F7878-96AD-46FD-AF9E-99866EF64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6" y="347982"/>
            <a:ext cx="2992699" cy="1217930"/>
          </a:xfrm>
        </p:spPr>
        <p:txBody>
          <a:bodyPr anchor="b"/>
          <a:lstStyle>
            <a:lvl1pPr>
              <a:defRPr sz="243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CBFFAC-32A8-4DA2-8C78-2B6D1680B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4758" y="751542"/>
            <a:ext cx="4697462" cy="3709370"/>
          </a:xfrm>
        </p:spPr>
        <p:txBody>
          <a:bodyPr/>
          <a:lstStyle>
            <a:lvl1pPr>
              <a:defRPr sz="2435"/>
            </a:lvl1pPr>
            <a:lvl2pPr>
              <a:defRPr sz="2131"/>
            </a:lvl2pPr>
            <a:lvl3pPr>
              <a:defRPr sz="1827"/>
            </a:lvl3pPr>
            <a:lvl4pPr>
              <a:defRPr sz="1522"/>
            </a:lvl4pPr>
            <a:lvl5pPr>
              <a:defRPr sz="1522"/>
            </a:lvl5pPr>
            <a:lvl6pPr>
              <a:defRPr sz="1522"/>
            </a:lvl6pPr>
            <a:lvl7pPr>
              <a:defRPr sz="1522"/>
            </a:lvl7pPr>
            <a:lvl8pPr>
              <a:defRPr sz="1522"/>
            </a:lvl8pPr>
            <a:lvl9pPr>
              <a:defRPr sz="1522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B6C12B-55AC-4D81-8DB6-1F19F65F2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9136" y="1565910"/>
            <a:ext cx="2992699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7" indent="0">
              <a:buNone/>
              <a:defRPr sz="1066"/>
            </a:lvl2pPr>
            <a:lvl3pPr marL="695955" indent="0">
              <a:buNone/>
              <a:defRPr sz="913"/>
            </a:lvl3pPr>
            <a:lvl4pPr marL="1043932" indent="0">
              <a:buNone/>
              <a:defRPr sz="761"/>
            </a:lvl4pPr>
            <a:lvl5pPr marL="1391909" indent="0">
              <a:buNone/>
              <a:defRPr sz="761"/>
            </a:lvl5pPr>
            <a:lvl6pPr marL="1739886" indent="0">
              <a:buNone/>
              <a:defRPr sz="761"/>
            </a:lvl6pPr>
            <a:lvl7pPr marL="2087862" indent="0">
              <a:buNone/>
              <a:defRPr sz="761"/>
            </a:lvl7pPr>
            <a:lvl8pPr marL="2435838" indent="0">
              <a:buNone/>
              <a:defRPr sz="761"/>
            </a:lvl8pPr>
            <a:lvl9pPr marL="2783817" indent="0">
              <a:buNone/>
              <a:defRPr sz="76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3A1B0D-0D64-4EBD-A19C-6B3634452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54A2875-5C93-47B6-A7F2-06598126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6B3A8D-D580-4242-823E-DC521AF9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660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6714B-D3D6-4DC3-B2D6-70F326F2D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136" y="347982"/>
            <a:ext cx="2992699" cy="1217930"/>
          </a:xfrm>
        </p:spPr>
        <p:txBody>
          <a:bodyPr anchor="b"/>
          <a:lstStyle>
            <a:lvl1pPr>
              <a:defRPr sz="243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AEDD32-6CF1-485B-A0CB-87964484A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944758" y="751542"/>
            <a:ext cx="4697462" cy="3709370"/>
          </a:xfrm>
        </p:spPr>
        <p:txBody>
          <a:bodyPr/>
          <a:lstStyle>
            <a:lvl1pPr marL="0" indent="0">
              <a:buNone/>
              <a:defRPr sz="2435"/>
            </a:lvl1pPr>
            <a:lvl2pPr marL="347977" indent="0">
              <a:buNone/>
              <a:defRPr sz="2131"/>
            </a:lvl2pPr>
            <a:lvl3pPr marL="695955" indent="0">
              <a:buNone/>
              <a:defRPr sz="1827"/>
            </a:lvl3pPr>
            <a:lvl4pPr marL="1043932" indent="0">
              <a:buNone/>
              <a:defRPr sz="1522"/>
            </a:lvl4pPr>
            <a:lvl5pPr marL="1391909" indent="0">
              <a:buNone/>
              <a:defRPr sz="1522"/>
            </a:lvl5pPr>
            <a:lvl6pPr marL="1739886" indent="0">
              <a:buNone/>
              <a:defRPr sz="1522"/>
            </a:lvl6pPr>
            <a:lvl7pPr marL="2087862" indent="0">
              <a:buNone/>
              <a:defRPr sz="1522"/>
            </a:lvl7pPr>
            <a:lvl8pPr marL="2435838" indent="0">
              <a:buNone/>
              <a:defRPr sz="1522"/>
            </a:lvl8pPr>
            <a:lvl9pPr marL="2783817" indent="0">
              <a:buNone/>
              <a:defRPr sz="1522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BA8699-A7EA-49C6-BDAB-3035B7187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9136" y="1565910"/>
            <a:ext cx="2992699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7" indent="0">
              <a:buNone/>
              <a:defRPr sz="1066"/>
            </a:lvl2pPr>
            <a:lvl3pPr marL="695955" indent="0">
              <a:buNone/>
              <a:defRPr sz="913"/>
            </a:lvl3pPr>
            <a:lvl4pPr marL="1043932" indent="0">
              <a:buNone/>
              <a:defRPr sz="761"/>
            </a:lvl4pPr>
            <a:lvl5pPr marL="1391909" indent="0">
              <a:buNone/>
              <a:defRPr sz="761"/>
            </a:lvl5pPr>
            <a:lvl6pPr marL="1739886" indent="0">
              <a:buNone/>
              <a:defRPr sz="761"/>
            </a:lvl6pPr>
            <a:lvl7pPr marL="2087862" indent="0">
              <a:buNone/>
              <a:defRPr sz="761"/>
            </a:lvl7pPr>
            <a:lvl8pPr marL="2435838" indent="0">
              <a:buNone/>
              <a:defRPr sz="761"/>
            </a:lvl8pPr>
            <a:lvl9pPr marL="2783817" indent="0">
              <a:buNone/>
              <a:defRPr sz="76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23A9D1-4227-45F4-8EE4-25A1DFFF7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FED170-3ECB-475E-AE28-69DA3B4F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66CB0B-F001-4C2B-A5DC-5729D99A7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259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964D1B3-7E9E-46A5-9F4F-B8CDD60E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929" y="277904"/>
            <a:ext cx="8003083" cy="1008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7EF39EE-88A8-46F2-A162-D238060B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929" y="1389504"/>
            <a:ext cx="8003083" cy="3311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EACB51-5FA6-49D4-A74E-AE7BB6295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29" y="4837891"/>
            <a:ext cx="208776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8906A-09A2-470E-A3E8-718C4714F6BD}" type="datetimeFigureOut">
              <a:rPr lang="sv-SE" smtClean="0"/>
              <a:t>2019-04-17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984BCF-01BA-4254-B31D-D1F136E06B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73649" y="4837891"/>
            <a:ext cx="313164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A41494-C4FD-4A33-815E-E26CC8EE8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52" y="4837891"/>
            <a:ext cx="2087761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B357-19F7-483A-89A6-0E10AB1502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41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695955" rtl="0" eaLnBrk="1" latinLnBrk="0" hangingPunct="1">
        <a:lnSpc>
          <a:spcPct val="90000"/>
        </a:lnSpc>
        <a:spcBef>
          <a:spcPct val="0"/>
        </a:spcBef>
        <a:buNone/>
        <a:defRPr sz="33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3987" indent="-173987" algn="l" defTabSz="695955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2196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827" kern="1200">
          <a:solidFill>
            <a:schemeClr val="tx1"/>
          </a:solidFill>
          <a:latin typeface="+mn-lt"/>
          <a:ea typeface="+mn-ea"/>
          <a:cs typeface="+mn-cs"/>
        </a:defRPr>
      </a:lvl2pPr>
      <a:lvl3pPr marL="869943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522" kern="1200">
          <a:solidFill>
            <a:schemeClr val="tx1"/>
          </a:solidFill>
          <a:latin typeface="+mn-lt"/>
          <a:ea typeface="+mn-ea"/>
          <a:cs typeface="+mn-cs"/>
        </a:defRPr>
      </a:lvl3pPr>
      <a:lvl4pPr marL="1217919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565896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91387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261851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609828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957804" indent="-173987" algn="l" defTabSz="695955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1pPr>
      <a:lvl2pPr marL="347977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95955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3pPr>
      <a:lvl4pPr marL="1043932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391909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739886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087862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435838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783817" algn="l" defTabSz="695955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vetlandafsk.s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eam.intersport.se/team/hvetlanda-gif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396" y="388850"/>
            <a:ext cx="5404356" cy="960901"/>
          </a:xfrm>
        </p:spPr>
        <p:txBody>
          <a:bodyPr>
            <a:normAutofit/>
          </a:bodyPr>
          <a:lstStyle/>
          <a:p>
            <a:r>
              <a:rPr lang="sv-SE" sz="2952" dirty="0"/>
              <a:t>Föräldramöte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dirty="0"/>
              <a:t>Lagorganisation</a:t>
            </a:r>
            <a:br>
              <a:rPr lang="sv-SE" sz="1400" dirty="0"/>
            </a:br>
            <a:r>
              <a:rPr lang="sv-SE" dirty="0"/>
              <a:t>Träningar</a:t>
            </a:r>
            <a:br>
              <a:rPr lang="sv-SE" sz="1400" dirty="0"/>
            </a:br>
            <a:r>
              <a:rPr lang="sv-SE" dirty="0"/>
              <a:t>Seriespel</a:t>
            </a:r>
            <a:br>
              <a:rPr lang="sv-SE" sz="1400" dirty="0"/>
            </a:br>
            <a:r>
              <a:rPr lang="sv-SE" dirty="0"/>
              <a:t>Cuper</a:t>
            </a:r>
            <a:br>
              <a:rPr lang="sv-SE" sz="1400" dirty="0"/>
            </a:br>
            <a:r>
              <a:rPr lang="sv-SE" dirty="0"/>
              <a:t>Träningsläger i Björköby 27-28 april</a:t>
            </a:r>
            <a:br>
              <a:rPr lang="sv-SE" sz="1400" dirty="0"/>
            </a:br>
            <a:r>
              <a:rPr lang="sv-SE" dirty="0"/>
              <a:t>Kommunikation</a:t>
            </a:r>
            <a:br>
              <a:rPr lang="sv-SE" sz="1400" dirty="0"/>
            </a:br>
            <a:r>
              <a:rPr lang="sv-SE" dirty="0"/>
              <a:t>Blå Tråden</a:t>
            </a:r>
            <a:br>
              <a:rPr lang="sv-SE" sz="1400" dirty="0"/>
            </a:br>
            <a:r>
              <a:rPr lang="sv-SE" dirty="0" err="1"/>
              <a:t>HvGIFs</a:t>
            </a:r>
            <a:r>
              <a:rPr lang="sv-SE" dirty="0"/>
              <a:t> </a:t>
            </a:r>
            <a:r>
              <a:rPr lang="sv-SE" dirty="0" err="1"/>
              <a:t>årshjul</a:t>
            </a:r>
            <a:r>
              <a:rPr lang="sv-SE" dirty="0"/>
              <a:t> 2019</a:t>
            </a:r>
            <a:br>
              <a:rPr lang="sv-SE" sz="1400" dirty="0"/>
            </a:br>
            <a:r>
              <a:rPr lang="sv-SE" dirty="0"/>
              <a:t>Medlemsavgifter 2019</a:t>
            </a:r>
            <a:br>
              <a:rPr lang="sv-SE" sz="1400" dirty="0"/>
            </a:br>
            <a:r>
              <a:rPr lang="sv-SE" dirty="0"/>
              <a:t>Träningsläger</a:t>
            </a:r>
            <a:br>
              <a:rPr lang="sv-SE" sz="1400" dirty="0"/>
            </a:br>
            <a:r>
              <a:rPr lang="sv-SE" dirty="0"/>
              <a:t>Era frågor</a:t>
            </a:r>
            <a:endParaRPr lang="sv-SE" sz="1334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314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Medlemsavgifter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2000" dirty="0"/>
              <a:t>Medlems- och deltagaravgift faktureras via laget.se i början av maj. </a:t>
            </a:r>
          </a:p>
          <a:p>
            <a:r>
              <a:rPr lang="sv-SE" sz="2000" dirty="0"/>
              <a:t>Medlemsavgift 500 kr</a:t>
            </a:r>
          </a:p>
          <a:p>
            <a:r>
              <a:rPr lang="sv-SE" sz="2000" dirty="0" err="1"/>
              <a:t>Deltagararvgift</a:t>
            </a:r>
            <a:r>
              <a:rPr lang="sv-SE" sz="2000" dirty="0"/>
              <a:t> 400 kr</a:t>
            </a:r>
          </a:p>
          <a:p>
            <a:r>
              <a:rPr lang="sv-SE" sz="2000" dirty="0"/>
              <a:t>Familjeavgift 900 kr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Fakturering av familjeavgiften hanteras inte av systemet. När Ni fått Era fakturor och vill betala familjeavgift, kontakta Henrik.</a:t>
            </a:r>
            <a:endParaRPr lang="sv-SE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926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   Träningsläger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2000" dirty="0"/>
              <a:t>Fotbollsskolan</a:t>
            </a:r>
          </a:p>
          <a:p>
            <a:pPr>
              <a:buFontTx/>
              <a:buChar char="-"/>
            </a:pPr>
            <a:r>
              <a:rPr lang="sv-SE" sz="1400" dirty="0"/>
              <a:t>Vecka 26 (efter midsommar)</a:t>
            </a:r>
          </a:p>
          <a:p>
            <a:pPr>
              <a:buFontTx/>
              <a:buChar char="-"/>
            </a:pPr>
            <a:r>
              <a:rPr lang="sv-SE" sz="1400" dirty="0"/>
              <a:t>Anmälan senast 25 maj på </a:t>
            </a:r>
            <a:r>
              <a:rPr lang="sv-SE" sz="1400" dirty="0">
                <a:hlinkClick r:id="rId2"/>
              </a:rPr>
              <a:t>www.vetlandafsk.se</a:t>
            </a: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370 kr per deltagare, ett syskon 320, två syskon eller fler 270 kr</a:t>
            </a:r>
          </a:p>
          <a:p>
            <a:pPr>
              <a:buFontTx/>
              <a:buChar char="-"/>
            </a:pPr>
            <a:r>
              <a:rPr lang="sv-SE" sz="1400" dirty="0"/>
              <a:t>T-shirt, fotboll, vattenflaska och diplom</a:t>
            </a:r>
          </a:p>
          <a:p>
            <a:endParaRPr lang="sv-SE" sz="2000" dirty="0"/>
          </a:p>
          <a:p>
            <a:r>
              <a:rPr lang="sv-SE" sz="2000" dirty="0"/>
              <a:t>Stoke City </a:t>
            </a:r>
            <a:r>
              <a:rPr lang="sv-SE" sz="2000" dirty="0" err="1"/>
              <a:t>Football</a:t>
            </a:r>
            <a:r>
              <a:rPr lang="sv-SE" sz="2000" dirty="0"/>
              <a:t> Camp</a:t>
            </a:r>
          </a:p>
          <a:p>
            <a:pPr>
              <a:buFontTx/>
              <a:buChar char="-"/>
            </a:pPr>
            <a:r>
              <a:rPr lang="sv-SE" sz="1400" dirty="0"/>
              <a:t>Vecka 33, 12-16 augusti, </a:t>
            </a:r>
            <a:r>
              <a:rPr lang="sv-SE" sz="1400" dirty="0" err="1"/>
              <a:t>kl</a:t>
            </a:r>
            <a:r>
              <a:rPr lang="sv-SE" sz="1400" dirty="0"/>
              <a:t> 10-15</a:t>
            </a:r>
          </a:p>
          <a:p>
            <a:pPr>
              <a:buFontTx/>
              <a:buChar char="-"/>
            </a:pPr>
            <a:r>
              <a:rPr lang="sv-SE" sz="1400" dirty="0"/>
              <a:t>2495 kr (lunch ingår)</a:t>
            </a:r>
          </a:p>
          <a:p>
            <a:pPr>
              <a:buFontTx/>
              <a:buChar char="-"/>
            </a:pPr>
            <a:r>
              <a:rPr lang="sv-SE" sz="1400" dirty="0"/>
              <a:t>Professionella tränare och träningar</a:t>
            </a:r>
          </a:p>
          <a:p>
            <a:pPr>
              <a:buFontTx/>
              <a:buChar char="-"/>
            </a:pPr>
            <a:r>
              <a:rPr lang="sv-SE" sz="1400" dirty="0"/>
              <a:t>Tolk kommer finnas för de yngre åldersgrupperna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775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			Intersport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		Utprovning föreningskläder</a:t>
            </a:r>
          </a:p>
          <a:p>
            <a:pPr marL="0" indent="0">
              <a:buNone/>
            </a:pPr>
            <a:r>
              <a:rPr lang="sv-SE" sz="2000" dirty="0"/>
              <a:t>                </a:t>
            </a:r>
          </a:p>
          <a:p>
            <a:pPr marL="0" indent="0">
              <a:buNone/>
            </a:pPr>
            <a:r>
              <a:rPr lang="sv-SE" sz="2000" dirty="0"/>
              <a:t>            </a:t>
            </a:r>
            <a:r>
              <a:rPr lang="sv-SE" sz="2000" dirty="0">
                <a:hlinkClick r:id="rId2"/>
              </a:rPr>
              <a:t>https://team.intersport.se/team/hvetlanda-gif/</a:t>
            </a:r>
            <a:r>
              <a:rPr lang="sv-SE" sz="2000" dirty="0"/>
              <a:t>   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		Kläderna finns kvar ca en vecka till</a:t>
            </a:r>
          </a:p>
          <a:p>
            <a:pPr marL="0" indent="0">
              <a:buNone/>
            </a:pPr>
            <a:r>
              <a:rPr lang="sv-SE" sz="2000" dirty="0"/>
              <a:t>		   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4045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Lagorganisation och träningar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Autofit/>
          </a:bodyPr>
          <a:lstStyle/>
          <a:p>
            <a:r>
              <a:rPr lang="sv-SE" sz="1400" dirty="0"/>
              <a:t>Tränare: Jörgen, Edis och Henrik</a:t>
            </a:r>
          </a:p>
          <a:p>
            <a:r>
              <a:rPr lang="sv-SE" sz="1400" dirty="0"/>
              <a:t>Kioskansvariga: Jessica och Sabina</a:t>
            </a:r>
          </a:p>
          <a:p>
            <a:r>
              <a:rPr lang="sv-SE" sz="1400" dirty="0"/>
              <a:t>Lagkassa 1477 kr</a:t>
            </a:r>
          </a:p>
          <a:p>
            <a:pPr marL="0" indent="0">
              <a:buNone/>
            </a:pPr>
            <a:endParaRPr lang="sv-SE" sz="1400" dirty="0"/>
          </a:p>
          <a:p>
            <a:r>
              <a:rPr lang="sv-SE" sz="1400" dirty="0"/>
              <a:t>Träningar</a:t>
            </a:r>
          </a:p>
          <a:p>
            <a:pPr marL="0" indent="0">
              <a:buNone/>
            </a:pPr>
            <a:r>
              <a:rPr lang="sv-SE" sz="1400" dirty="0"/>
              <a:t>- Måndagar stora planen Nydala 18.15-19.30</a:t>
            </a:r>
          </a:p>
          <a:p>
            <a:pPr marL="0" indent="0">
              <a:buNone/>
            </a:pPr>
            <a:r>
              <a:rPr lang="sv-SE" sz="1400" dirty="0"/>
              <a:t>- Torsdagar lilla planen Nydala 18:15-19:30</a:t>
            </a:r>
          </a:p>
          <a:p>
            <a:endParaRPr lang="sv-SE" sz="1400" dirty="0"/>
          </a:p>
          <a:p>
            <a:r>
              <a:rPr lang="sv-SE" sz="1400" dirty="0"/>
              <a:t>Kom i tid till träningen</a:t>
            </a:r>
          </a:p>
          <a:p>
            <a:r>
              <a:rPr lang="sv-SE" sz="1400" dirty="0"/>
              <a:t>Lämna återbud</a:t>
            </a:r>
          </a:p>
          <a:p>
            <a:r>
              <a:rPr lang="sv-SE" sz="1400" dirty="0"/>
              <a:t>Omklädningsrum?</a:t>
            </a:r>
          </a:p>
          <a:p>
            <a:pPr marL="0" indent="0">
              <a:buNone/>
            </a:pPr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pPr marL="0" indent="0">
              <a:buNone/>
            </a:pPr>
            <a:r>
              <a:rPr lang="sv-SE" sz="1400" dirty="0"/>
              <a:t>-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331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Seriespel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 err="1"/>
              <a:t>HvGIF</a:t>
            </a:r>
            <a:r>
              <a:rPr lang="sv-SE" sz="1600" dirty="0"/>
              <a:t> Blå P09 Norra Röd 8 lag, 14 matcher</a:t>
            </a:r>
          </a:p>
          <a:p>
            <a:r>
              <a:rPr lang="sv-SE" sz="1600" dirty="0" err="1"/>
              <a:t>HvGIF</a:t>
            </a:r>
            <a:r>
              <a:rPr lang="sv-SE" sz="1600" dirty="0"/>
              <a:t> Vit P09 Norra Vit 9 lag, 16 matcher</a:t>
            </a:r>
          </a:p>
          <a:p>
            <a:r>
              <a:rPr lang="sv-SE" sz="1600" dirty="0"/>
              <a:t>4 grupper och 15 matcher per spelare</a:t>
            </a:r>
          </a:p>
          <a:p>
            <a:r>
              <a:rPr lang="sv-SE" sz="1600" dirty="0"/>
              <a:t>Hög träningsnärvaro prioriteras vid inlåning mellan grupperna</a:t>
            </a:r>
          </a:p>
          <a:p>
            <a:r>
              <a:rPr lang="sv-SE" sz="1600" dirty="0"/>
              <a:t>Kioskschema vid hemmamatcher – allt till laget</a:t>
            </a:r>
          </a:p>
          <a:p>
            <a:r>
              <a:rPr lang="sv-SE" sz="1600" dirty="0"/>
              <a:t>Matchkläder</a:t>
            </a:r>
          </a:p>
          <a:p>
            <a:r>
              <a:rPr lang="sv-SE" sz="1600" dirty="0"/>
              <a:t>Körschema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4229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Seriespel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/>
              <a:t>Ny spelform 7-7</a:t>
            </a:r>
          </a:p>
          <a:p>
            <a:r>
              <a:rPr lang="sv-SE" sz="1600" dirty="0"/>
              <a:t>Barnen får möjlighet att röra bollen ofta och ta många beslut vilket har en positiv påverkan på deras utveckling av fotbollens färdigheter och deras spelförståelse</a:t>
            </a:r>
          </a:p>
          <a:p>
            <a:r>
              <a:rPr lang="sv-SE" sz="1600" dirty="0"/>
              <a:t>Planens storlek 50x30 meter</a:t>
            </a:r>
          </a:p>
          <a:p>
            <a:r>
              <a:rPr lang="sv-SE" sz="1600" dirty="0"/>
              <a:t>Speltid 3x20 min, 5 minuters paus</a:t>
            </a:r>
          </a:p>
          <a:p>
            <a:r>
              <a:rPr lang="sv-SE" sz="1600" dirty="0"/>
              <a:t>Max 4 avbytare per lag</a:t>
            </a:r>
          </a:p>
          <a:p>
            <a:r>
              <a:rPr lang="sv-SE" sz="1600" dirty="0"/>
              <a:t>Retreatlinje</a:t>
            </a:r>
          </a:p>
          <a:p>
            <a:r>
              <a:rPr lang="sv-SE" sz="1600" dirty="0"/>
              <a:t>Inga utsparkar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770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Cuper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 err="1"/>
              <a:t>HvGIF</a:t>
            </a:r>
            <a:r>
              <a:rPr lang="sv-SE" sz="1600" dirty="0"/>
              <a:t> står för anmälningsavgiften till 2 cuper per säsong. Vi har spelat cuper i Vrigstad och Huskvarna.</a:t>
            </a:r>
          </a:p>
          <a:p>
            <a:endParaRPr lang="sv-SE" sz="1600" dirty="0"/>
          </a:p>
          <a:p>
            <a:r>
              <a:rPr lang="sv-SE" sz="1600" dirty="0"/>
              <a:t>Förslag cuper i sommar</a:t>
            </a:r>
          </a:p>
          <a:p>
            <a:pPr>
              <a:buFontTx/>
              <a:buChar char="-"/>
            </a:pPr>
            <a:r>
              <a:rPr lang="sv-SE" sz="1600" dirty="0"/>
              <a:t>Elitfönster Cup Lenhovda 3-4 augusti</a:t>
            </a:r>
          </a:p>
          <a:p>
            <a:pPr>
              <a:buFontTx/>
              <a:buChar char="-"/>
            </a:pPr>
            <a:r>
              <a:rPr lang="sv-SE" sz="1600" dirty="0" err="1"/>
              <a:t>Bullerby</a:t>
            </a:r>
            <a:r>
              <a:rPr lang="sv-SE" sz="1600" dirty="0"/>
              <a:t> Cup Vimmerby 25-28 juli</a:t>
            </a:r>
          </a:p>
          <a:p>
            <a:pPr>
              <a:buFontTx/>
              <a:buChar char="-"/>
            </a:pPr>
            <a:r>
              <a:rPr lang="sv-SE" sz="1600" dirty="0"/>
              <a:t>Trekanten Cup Kalmar 3-4  augusti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823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 </a:t>
            </a:r>
            <a:r>
              <a:rPr lang="sv-SE" sz="2200" dirty="0"/>
              <a:t>Uppträdande träningar, serier och cuper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dirty="0"/>
              <a:t>    Spelarna</a:t>
            </a:r>
          </a:p>
          <a:p>
            <a:r>
              <a:rPr lang="sv-SE" sz="1400" dirty="0"/>
              <a:t>Uppträder schysst mot medspelare, motspelare, domare och publik</a:t>
            </a:r>
          </a:p>
          <a:p>
            <a:r>
              <a:rPr lang="sv-SE" sz="1400" dirty="0"/>
              <a:t>Lyssnar på ledarna</a:t>
            </a:r>
          </a:p>
          <a:p>
            <a:r>
              <a:rPr lang="sv-SE" sz="1400" dirty="0"/>
              <a:t>Accepterar att spela på tilldelad position inklusive avbytare och att bli utbytt</a:t>
            </a:r>
          </a:p>
          <a:p>
            <a:r>
              <a:rPr lang="sv-SE" sz="1400" dirty="0"/>
              <a:t>Alltid gör sitt bästa och stöttar varandra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dirty="0"/>
              <a:t>    Ledarna</a:t>
            </a:r>
          </a:p>
          <a:p>
            <a:r>
              <a:rPr lang="sv-SE" sz="1400" dirty="0"/>
              <a:t>Erbjuda lika mycket speltid under förutsättning att spelarna orkar och vill</a:t>
            </a:r>
          </a:p>
          <a:p>
            <a:r>
              <a:rPr lang="sv-SE" sz="1400" dirty="0"/>
              <a:t>Engagerade, positiva och stöttande</a:t>
            </a:r>
          </a:p>
          <a:p>
            <a:r>
              <a:rPr lang="sv-SE" sz="1400" dirty="0"/>
              <a:t>Uppmuntra kompisskap och motverka mobbning</a:t>
            </a:r>
          </a:p>
          <a:p>
            <a:r>
              <a:rPr lang="sv-SE" sz="1400" dirty="0"/>
              <a:t>Erbjuda en varierad och planerad träning</a:t>
            </a:r>
          </a:p>
          <a:p>
            <a:endParaRPr lang="sv-SE" sz="14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178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    Kommunikation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/>
              <a:t>Hemsida</a:t>
            </a:r>
          </a:p>
          <a:p>
            <a:r>
              <a:rPr lang="sv-SE" sz="1600" dirty="0"/>
              <a:t>Facebook</a:t>
            </a:r>
          </a:p>
          <a:p>
            <a:r>
              <a:rPr lang="sv-SE" sz="1600" dirty="0"/>
              <a:t>Hemsidan och </a:t>
            </a:r>
            <a:r>
              <a:rPr lang="sv-SE" sz="1600" dirty="0" err="1"/>
              <a:t>facebook</a:t>
            </a:r>
            <a:r>
              <a:rPr lang="sv-SE" sz="1600" dirty="0"/>
              <a:t> kommer fortsättningsvis användas vid löpande information mm</a:t>
            </a:r>
          </a:p>
          <a:p>
            <a:pPr marL="0" indent="0">
              <a:buNone/>
            </a:pPr>
            <a:endParaRPr lang="sv-SE" sz="1600" dirty="0"/>
          </a:p>
          <a:p>
            <a:r>
              <a:rPr lang="sv-SE" sz="1600" dirty="0"/>
              <a:t>SMS-grupp?</a:t>
            </a:r>
          </a:p>
          <a:p>
            <a:r>
              <a:rPr lang="sv-SE" sz="1600" dirty="0"/>
              <a:t>För snabbare info, exempelvis frånvaro vid träning och match, inställda träningar eller match, frågor som </a:t>
            </a:r>
            <a:r>
              <a:rPr lang="sv-SE" sz="1600"/>
              <a:t>kräver snabba svar.  </a:t>
            </a:r>
            <a:endParaRPr lang="sv-SE" sz="1600" dirty="0"/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820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Träningsläger Björköby 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r>
              <a:rPr lang="sv-SE" sz="1600" dirty="0"/>
              <a:t>27-28 april från </a:t>
            </a:r>
            <a:r>
              <a:rPr lang="sv-SE" sz="1600" dirty="0" err="1"/>
              <a:t>kl</a:t>
            </a:r>
            <a:r>
              <a:rPr lang="sv-SE" sz="1600" dirty="0"/>
              <a:t> 13 till </a:t>
            </a:r>
            <a:r>
              <a:rPr lang="sv-SE" sz="1600" dirty="0" err="1"/>
              <a:t>kl</a:t>
            </a:r>
            <a:r>
              <a:rPr lang="sv-SE" sz="1600" dirty="0"/>
              <a:t> 12. </a:t>
            </a:r>
          </a:p>
          <a:p>
            <a:r>
              <a:rPr lang="sv-SE" sz="1600" dirty="0"/>
              <a:t>300 kr per spelare</a:t>
            </a:r>
          </a:p>
          <a:p>
            <a:r>
              <a:rPr lang="sv-SE" sz="1600" dirty="0"/>
              <a:t>Övernattning möjligt</a:t>
            </a:r>
          </a:p>
          <a:p>
            <a:r>
              <a:rPr lang="sv-SE" sz="1600" dirty="0"/>
              <a:t>Träningar, femkamp, spelarmöte, taktikgenomgång 7-7</a:t>
            </a:r>
          </a:p>
          <a:p>
            <a:r>
              <a:rPr lang="sv-SE" sz="1600" dirty="0"/>
              <a:t>Pizzabuffé, frukost, mellanmål och snacks</a:t>
            </a:r>
          </a:p>
          <a:p>
            <a:r>
              <a:rPr lang="sv-SE" sz="1600" dirty="0"/>
              <a:t>Hålltider och lista över saker att ta med sig kommer inom kort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70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25D116F-64D4-4EC5-B8E6-B788BE9C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423" y="388851"/>
            <a:ext cx="6115351" cy="781326"/>
          </a:xfrm>
        </p:spPr>
        <p:txBody>
          <a:bodyPr>
            <a:normAutofit/>
          </a:bodyPr>
          <a:lstStyle/>
          <a:p>
            <a:r>
              <a:rPr lang="sv-SE" sz="2952" dirty="0"/>
              <a:t>		</a:t>
            </a:r>
            <a:r>
              <a:rPr lang="sv-SE" sz="2952" dirty="0" err="1"/>
              <a:t>HvGIF</a:t>
            </a:r>
            <a:r>
              <a:rPr lang="sv-SE" sz="2952" dirty="0"/>
              <a:t> P09 2019</a:t>
            </a:r>
          </a:p>
        </p:txBody>
      </p:sp>
      <p:sp>
        <p:nvSpPr>
          <p:cNvPr id="47" name="Platshållare för innehåll 7">
            <a:extLst>
              <a:ext uri="{FF2B5EF4-FFF2-40B4-BE49-F238E27FC236}">
                <a16:creationId xmlns:a16="http://schemas.microsoft.com/office/drawing/2014/main" id="{1B4AEF55-A158-4C71-B918-A73325C80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8424" y="1248937"/>
            <a:ext cx="6115351" cy="3581913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1600" dirty="0"/>
              <a:t>Blå tråden – </a:t>
            </a:r>
            <a:r>
              <a:rPr lang="sv-SE" sz="1600" dirty="0" err="1"/>
              <a:t>HvGIFs</a:t>
            </a:r>
            <a:r>
              <a:rPr lang="sv-SE" sz="1600" dirty="0"/>
              <a:t> riktlinjer för ungdomsfotboll</a:t>
            </a:r>
          </a:p>
          <a:p>
            <a:endParaRPr lang="sv-SE" sz="1600" dirty="0"/>
          </a:p>
          <a:p>
            <a:r>
              <a:rPr lang="sv-SE" sz="1600" dirty="0" err="1"/>
              <a:t>HvGIFs</a:t>
            </a:r>
            <a:r>
              <a:rPr lang="sv-SE" sz="1600" dirty="0"/>
              <a:t> </a:t>
            </a:r>
            <a:r>
              <a:rPr lang="sv-SE" sz="1600" dirty="0" err="1"/>
              <a:t>årshjul</a:t>
            </a:r>
            <a:r>
              <a:rPr lang="sv-SE" sz="1600" dirty="0"/>
              <a:t> – aktiviteter under 2019</a:t>
            </a:r>
          </a:p>
          <a:p>
            <a:endParaRPr lang="sv-SE" sz="1600" dirty="0"/>
          </a:p>
          <a:p>
            <a:r>
              <a:rPr lang="sv-SE" sz="1600" dirty="0"/>
              <a:t>Kryddförsäljning – hälften till laget och hälften till föreningen</a:t>
            </a:r>
          </a:p>
          <a:p>
            <a:endParaRPr lang="sv-SE" sz="1600" dirty="0"/>
          </a:p>
          <a:p>
            <a:r>
              <a:rPr lang="sv-SE" sz="1600" dirty="0"/>
              <a:t>OBOS-cupen 5-6 och 12-13 oktober</a:t>
            </a:r>
          </a:p>
        </p:txBody>
      </p:sp>
      <p:pic>
        <p:nvPicPr>
          <p:cNvPr id="46" name="Picture 2" descr="\\tembal-dc1\users$\ta\PRIVAT\Logger\HvGIF.jpg">
            <a:extLst>
              <a:ext uri="{FF2B5EF4-FFF2-40B4-BE49-F238E27FC236}">
                <a16:creationId xmlns:a16="http://schemas.microsoft.com/office/drawing/2014/main" id="{F2DE5780-9C5B-4562-83FF-1123D67C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2" y="167228"/>
            <a:ext cx="1955651" cy="229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443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1005</TotalTime>
  <Words>481</Words>
  <Application>Microsoft Office PowerPoint</Application>
  <PresentationFormat>Anpassad</PresentationFormat>
  <Paragraphs>110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Föräldramöte HvGIF P09 2019</vt:lpstr>
      <vt:lpstr>Lagorganisation och träningar</vt:lpstr>
      <vt:lpstr> Seriespel HvGIF P09 2019</vt:lpstr>
      <vt:lpstr> Seriespel HvGIF P09 2019</vt:lpstr>
      <vt:lpstr> Cuper HvGIF P09 2019</vt:lpstr>
      <vt:lpstr>    Uppträdande träningar, serier och cuper</vt:lpstr>
      <vt:lpstr>    Kommunikation HvGIF P09 2019</vt:lpstr>
      <vt:lpstr>Träningsläger Björköby HvGIF P09 2019</vt:lpstr>
      <vt:lpstr>  HvGIF P09 2019</vt:lpstr>
      <vt:lpstr>   Medlemsavgifter HvGIF P09 2019</vt:lpstr>
      <vt:lpstr>      Träningsläger HvGIF P09 2019</vt:lpstr>
      <vt:lpstr>    Intersport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HvGIF P09 2019</dc:title>
  <dc:creator>Claesson, Henrik</dc:creator>
  <cp:lastModifiedBy>Claesson, Henrik</cp:lastModifiedBy>
  <cp:revision>44</cp:revision>
  <dcterms:created xsi:type="dcterms:W3CDTF">2019-04-02T09:33:04Z</dcterms:created>
  <dcterms:modified xsi:type="dcterms:W3CDTF">2019-04-17T15:09:38Z</dcterms:modified>
</cp:coreProperties>
</file>