
<file path=[Content_Types].xml><?xml version="1.0" encoding="utf-8"?>
<Types xmlns="http://schemas.openxmlformats.org/package/2006/content-types"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comments/comment3.xml" ContentType="application/vnd.openxmlformats-officedocument.presentationml.comment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Override PartName="/ppt/comments/comment1.xml" ContentType="application/vnd.openxmlformats-officedocument.presentationml.comments+xml"/>
  <Override PartName="/ppt/comments/comment2.xml" ContentType="application/vnd.openxmlformats-officedocument.presentationml.comment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4"/>
  </p:sldMasterIdLst>
  <p:notesMasterIdLst>
    <p:notesMasterId r:id="rId18"/>
  </p:notesMasterIdLst>
  <p:sldIdLst>
    <p:sldId id="268" r:id="rId5"/>
    <p:sldId id="296" r:id="rId6"/>
    <p:sldId id="271" r:id="rId7"/>
    <p:sldId id="275" r:id="rId8"/>
    <p:sldId id="279" r:id="rId9"/>
    <p:sldId id="297" r:id="rId10"/>
    <p:sldId id="273" r:id="rId11"/>
    <p:sldId id="272" r:id="rId12"/>
    <p:sldId id="270" r:id="rId13"/>
    <p:sldId id="269" r:id="rId14"/>
    <p:sldId id="299" r:id="rId15"/>
    <p:sldId id="300" r:id="rId16"/>
    <p:sldId id="295" r:id="rId17"/>
  </p:sldIdLst>
  <p:sldSz cx="10080625" cy="7559675"/>
  <p:notesSz cx="7559675" cy="10691813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aria Bergh" initials="MB" lastIdx="20" clrIdx="0">
    <p:extLst>
      <p:ext uri="{19B8F6BF-5375-455C-9EA6-DF929625EA0E}">
        <p15:presenceInfo xmlns:p15="http://schemas.microsoft.com/office/powerpoint/2012/main" xmlns="" userId="S::maabeh@hig.se::6bc1d4df-35a1-4620-88f0-10fd98d6a069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 snapToGrid="0">
      <p:cViewPr varScale="1">
        <p:scale>
          <a:sx n="78" d="100"/>
          <a:sy n="78" d="100"/>
        </p:scale>
        <p:origin x="-1506" y="-96"/>
      </p:cViewPr>
      <p:guideLst>
        <p:guide orient="horz" pos="2381"/>
        <p:guide pos="3175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commentAuthors" Target="commentAuthor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heme" Target="theme/theme1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2-04-27T06:59:14.570" idx="3">
    <p:pos x="3664" y="2759"/>
    <p:text/>
    <p:extLst>
      <p:ext uri="{C676402C-5697-4E1C-873F-D02D1690AC5C}">
        <p15:threadingInfo xmlns:p15="http://schemas.microsoft.com/office/powerpoint/2012/main" xmlns="" timeZoneBias="-120"/>
      </p:ext>
    </p:extLst>
  </p:cm>
  <p:cm authorId="1" dt="2022-04-27T07:01:27.793" idx="4">
    <p:pos x="3664" y="2895"/>
    <p:text>Micke H hemma med Alice</p:text>
    <p:extLst>
      <p:ext uri="{C676402C-5697-4E1C-873F-D02D1690AC5C}">
        <p15:threadingInfo xmlns:p15="http://schemas.microsoft.com/office/powerpoint/2012/main" xmlns="" timeZoneBias="-120">
          <p15:parentCm authorId="1" idx="3"/>
        </p15:threadingInfo>
      </p:ext>
    </p:extLst>
  </p:cm>
</p:cmLst>
</file>

<file path=ppt/comments/comment2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2-04-27T06:59:14.570" idx="17">
    <p:pos x="3664" y="2759"/>
    <p:text/>
  </p:cm>
  <p:cm authorId="1" dt="2022-04-27T07:01:27.793" idx="18">
    <p:pos x="3664" y="2895"/>
    <p:text>Micke H hemma med Alice</p:text>
  </p:cm>
</p:cmLst>
</file>

<file path=ppt/comments/comment3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2-04-27T06:59:14.570" idx="19">
    <p:pos x="3664" y="2759"/>
    <p:text/>
  </p:cm>
  <p:cm authorId="1" dt="2022-04-27T07:01:27.793" idx="20">
    <p:pos x="3664" y="2895"/>
    <p:text>Micke H hemma med Alice</p:text>
  </p:cm>
</p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276600" cy="5365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4281488" y="0"/>
            <a:ext cx="3276600" cy="5365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B5467BE-82FB-4F27-A199-27A3D822311A}" type="datetimeFigureOut">
              <a:rPr lang="sv-SE" smtClean="0"/>
              <a:pPr/>
              <a:t>2025-04-22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1374775" y="1336675"/>
            <a:ext cx="4810125" cy="36083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755650" y="5145088"/>
            <a:ext cx="6048375" cy="42100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10155238"/>
            <a:ext cx="3276600" cy="5365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4281488" y="10155238"/>
            <a:ext cx="3276600" cy="5365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D887B20-058D-4686-9529-76A390A095C3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xmlns="" val="34850734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1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sv-SE" sz="4400" b="0" strike="noStrike" spc="-1"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9072000" cy="209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sv-SE" sz="3200" b="0" strike="noStrike" spc="-1"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 type="body"/>
          </p:nvPr>
        </p:nvSpPr>
        <p:spPr>
          <a:xfrm>
            <a:off x="504000" y="4058640"/>
            <a:ext cx="9072000" cy="209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sv-SE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1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sv-SE" sz="4400" b="0" strike="noStrike" spc="-1"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4426920" cy="209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sv-SE" sz="3200" b="0" strike="noStrike" spc="-1"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5152680" y="1768680"/>
            <a:ext cx="4426920" cy="209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sv-SE" sz="3200" b="0" strike="noStrike" spc="-1">
              <a:latin typeface="Arial"/>
            </a:endParaRPr>
          </a:p>
        </p:txBody>
      </p:sp>
      <p:sp>
        <p:nvSpPr>
          <p:cNvPr id="29" name="PlaceHolder 4"/>
          <p:cNvSpPr>
            <a:spLocks noGrp="1"/>
          </p:cNvSpPr>
          <p:nvPr>
            <p:ph type="body"/>
          </p:nvPr>
        </p:nvSpPr>
        <p:spPr>
          <a:xfrm>
            <a:off x="504000" y="4058640"/>
            <a:ext cx="4426920" cy="209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sv-SE" sz="3200" b="0" strike="noStrike" spc="-1">
              <a:latin typeface="Arial"/>
            </a:endParaRPr>
          </a:p>
        </p:txBody>
      </p:sp>
      <p:sp>
        <p:nvSpPr>
          <p:cNvPr id="30" name="PlaceHolder 5"/>
          <p:cNvSpPr>
            <a:spLocks noGrp="1"/>
          </p:cNvSpPr>
          <p:nvPr>
            <p:ph type="body"/>
          </p:nvPr>
        </p:nvSpPr>
        <p:spPr>
          <a:xfrm>
            <a:off x="5152680" y="4058640"/>
            <a:ext cx="4426920" cy="209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sv-SE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1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sv-SE" sz="4400" b="0" strike="noStrike" spc="-1">
              <a:latin typeface="Arial"/>
            </a:endParaRPr>
          </a:p>
        </p:txBody>
      </p:sp>
      <p:sp>
        <p:nvSpPr>
          <p:cNvPr id="32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2921040" cy="209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sv-SE" sz="3200" b="0" strike="noStrike" spc="-1">
              <a:latin typeface="Arial"/>
            </a:endParaRPr>
          </a:p>
        </p:txBody>
      </p:sp>
      <p:sp>
        <p:nvSpPr>
          <p:cNvPr id="33" name="PlaceHolder 3"/>
          <p:cNvSpPr>
            <a:spLocks noGrp="1"/>
          </p:cNvSpPr>
          <p:nvPr>
            <p:ph type="body"/>
          </p:nvPr>
        </p:nvSpPr>
        <p:spPr>
          <a:xfrm>
            <a:off x="3571560" y="1768680"/>
            <a:ext cx="2921040" cy="209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sv-SE" sz="3200" b="0" strike="noStrike" spc="-1">
              <a:latin typeface="Arial"/>
            </a:endParaRPr>
          </a:p>
        </p:txBody>
      </p:sp>
      <p:sp>
        <p:nvSpPr>
          <p:cNvPr id="34" name="PlaceHolder 4"/>
          <p:cNvSpPr>
            <a:spLocks noGrp="1"/>
          </p:cNvSpPr>
          <p:nvPr>
            <p:ph type="body"/>
          </p:nvPr>
        </p:nvSpPr>
        <p:spPr>
          <a:xfrm>
            <a:off x="6639120" y="1768680"/>
            <a:ext cx="2921040" cy="209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sv-SE" sz="3200" b="0" strike="noStrike" spc="-1">
              <a:latin typeface="Arial"/>
            </a:endParaRPr>
          </a:p>
        </p:txBody>
      </p:sp>
      <p:sp>
        <p:nvSpPr>
          <p:cNvPr id="35" name="PlaceHolder 5"/>
          <p:cNvSpPr>
            <a:spLocks noGrp="1"/>
          </p:cNvSpPr>
          <p:nvPr>
            <p:ph type="body"/>
          </p:nvPr>
        </p:nvSpPr>
        <p:spPr>
          <a:xfrm>
            <a:off x="504000" y="4058640"/>
            <a:ext cx="2921040" cy="209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sv-SE" sz="3200" b="0" strike="noStrike" spc="-1">
              <a:latin typeface="Arial"/>
            </a:endParaRPr>
          </a:p>
        </p:txBody>
      </p:sp>
      <p:sp>
        <p:nvSpPr>
          <p:cNvPr id="36" name="PlaceHolder 6"/>
          <p:cNvSpPr>
            <a:spLocks noGrp="1"/>
          </p:cNvSpPr>
          <p:nvPr>
            <p:ph type="body"/>
          </p:nvPr>
        </p:nvSpPr>
        <p:spPr>
          <a:xfrm>
            <a:off x="3571560" y="4058640"/>
            <a:ext cx="2921040" cy="209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sv-SE" sz="3200" b="0" strike="noStrike" spc="-1">
              <a:latin typeface="Arial"/>
            </a:endParaRPr>
          </a:p>
        </p:txBody>
      </p:sp>
      <p:sp>
        <p:nvSpPr>
          <p:cNvPr id="37" name="PlaceHolder 7"/>
          <p:cNvSpPr>
            <a:spLocks noGrp="1"/>
          </p:cNvSpPr>
          <p:nvPr>
            <p:ph type="body"/>
          </p:nvPr>
        </p:nvSpPr>
        <p:spPr>
          <a:xfrm>
            <a:off x="6639120" y="4058640"/>
            <a:ext cx="2921040" cy="209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sv-SE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1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sv-SE" sz="4400" b="0" strike="noStrike" spc="-1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ubTitle"/>
          </p:nvPr>
        </p:nvSpPr>
        <p:spPr>
          <a:xfrm>
            <a:off x="504000" y="1768680"/>
            <a:ext cx="9072000" cy="43840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sv-SE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1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sv-SE" sz="4400" b="0" strike="noStrike" spc="-1"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9072000" cy="4384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sv-SE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1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sv-SE" sz="4400" b="0" strike="noStrike" spc="-1"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4426920" cy="4384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sv-SE" sz="3200" b="0" strike="noStrike" spc="-1">
              <a:latin typeface="Arial"/>
            </a:endParaRPr>
          </a:p>
        </p:txBody>
      </p:sp>
      <p:sp>
        <p:nvSpPr>
          <p:cNvPr id="8" name="PlaceHolder 3"/>
          <p:cNvSpPr>
            <a:spLocks noGrp="1"/>
          </p:cNvSpPr>
          <p:nvPr>
            <p:ph type="body"/>
          </p:nvPr>
        </p:nvSpPr>
        <p:spPr>
          <a:xfrm>
            <a:off x="5152680" y="1768680"/>
            <a:ext cx="4426920" cy="4384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sv-SE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1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sv-SE" sz="44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subTitle"/>
          </p:nvPr>
        </p:nvSpPr>
        <p:spPr>
          <a:xfrm>
            <a:off x="504000" y="301320"/>
            <a:ext cx="9072000" cy="58503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sv-SE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1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sv-SE" sz="4400" b="0" strike="noStrike" spc="-1">
              <a:latin typeface="Arial"/>
            </a:endParaRPr>
          </a:p>
        </p:txBody>
      </p:sp>
      <p:sp>
        <p:nvSpPr>
          <p:cNvPr id="12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4426920" cy="209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sv-SE" sz="3200" b="0" strike="noStrike" spc="-1">
              <a:latin typeface="Arial"/>
            </a:endParaRPr>
          </a:p>
        </p:txBody>
      </p:sp>
      <p:sp>
        <p:nvSpPr>
          <p:cNvPr id="13" name="PlaceHolder 3"/>
          <p:cNvSpPr>
            <a:spLocks noGrp="1"/>
          </p:cNvSpPr>
          <p:nvPr>
            <p:ph type="body"/>
          </p:nvPr>
        </p:nvSpPr>
        <p:spPr>
          <a:xfrm>
            <a:off x="5152680" y="1768680"/>
            <a:ext cx="4426920" cy="4384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sv-SE" sz="3200" b="0" strike="noStrike" spc="-1">
              <a:latin typeface="Arial"/>
            </a:endParaRPr>
          </a:p>
        </p:txBody>
      </p:sp>
      <p:sp>
        <p:nvSpPr>
          <p:cNvPr id="14" name="PlaceHolder 4"/>
          <p:cNvSpPr>
            <a:spLocks noGrp="1"/>
          </p:cNvSpPr>
          <p:nvPr>
            <p:ph type="body"/>
          </p:nvPr>
        </p:nvSpPr>
        <p:spPr>
          <a:xfrm>
            <a:off x="504000" y="4058640"/>
            <a:ext cx="4426920" cy="209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sv-SE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1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sv-SE" sz="4400" b="0" strike="noStrike" spc="-1"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4426920" cy="4384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sv-SE" sz="3200" b="0" strike="noStrike" spc="-1"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 type="body"/>
          </p:nvPr>
        </p:nvSpPr>
        <p:spPr>
          <a:xfrm>
            <a:off x="5152680" y="1768680"/>
            <a:ext cx="4426920" cy="209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sv-SE" sz="3200" b="0" strike="noStrike" spc="-1"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 type="body"/>
          </p:nvPr>
        </p:nvSpPr>
        <p:spPr>
          <a:xfrm>
            <a:off x="5152680" y="4058640"/>
            <a:ext cx="4426920" cy="209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sv-SE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1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sv-SE" sz="4400" b="0" strike="noStrike" spc="-1"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4426920" cy="209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sv-SE" sz="3200" b="0" strike="noStrike" spc="-1"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 type="body"/>
          </p:nvPr>
        </p:nvSpPr>
        <p:spPr>
          <a:xfrm>
            <a:off x="5152680" y="1768680"/>
            <a:ext cx="4426920" cy="209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sv-SE" sz="3200" b="0" strike="noStrike" spc="-1"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 type="body"/>
          </p:nvPr>
        </p:nvSpPr>
        <p:spPr>
          <a:xfrm>
            <a:off x="504000" y="4058640"/>
            <a:ext cx="9072000" cy="209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sv-SE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1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r>
              <a:rPr lang="sv-SE" sz="4400" b="0" strike="noStrike" spc="-1">
                <a:latin typeface="Arial"/>
              </a:rPr>
              <a:t>Click to edit the title text format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9072000" cy="4384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sv-SE" sz="3200" b="0" strike="noStrike" spc="-1">
                <a:latin typeface="Arial"/>
              </a:rPr>
              <a:t>Click to edit the outline text format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sv-SE" sz="2800" b="0" strike="noStrike" spc="-1">
                <a:latin typeface="Arial"/>
              </a:rPr>
              <a:t>Second Outline Level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sv-SE" sz="2400" b="0" strike="noStrike" spc="-1">
                <a:latin typeface="Arial"/>
              </a:rPr>
              <a:t>Third Outline Level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sv-SE" sz="2000" b="0" strike="noStrike" spc="-1">
                <a:latin typeface="Arial"/>
              </a:rPr>
              <a:t>Fourth Outline Level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sv-SE" sz="2000" b="0" strike="noStrike" spc="-1">
                <a:latin typeface="Arial"/>
              </a:rPr>
              <a:t>Fifth Outline Level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sv-SE" sz="2000" b="0" strike="noStrike" spc="-1">
                <a:latin typeface="Arial"/>
              </a:rPr>
              <a:t>Sixth Outline Level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sv-SE" sz="2000" b="0" strike="noStrike" spc="-1">
                <a:latin typeface="Arial"/>
              </a:rPr>
              <a:t>Seventh Outline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5.idrottonline.se/HagastromsSK/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5.idrottonline.se/HagastromsSK/" TargetMode="External"/><Relationship Id="rId1" Type="http://schemas.openxmlformats.org/officeDocument/2006/relationships/slideLayout" Target="../slideLayouts/slideLayout1.xml"/><Relationship Id="rId4" Type="http://schemas.openxmlformats.org/officeDocument/2006/relationships/comments" Target="../comments/commen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5.idrottonline.se/HagastromsSK/" TargetMode="External"/><Relationship Id="rId1" Type="http://schemas.openxmlformats.org/officeDocument/2006/relationships/slideLayout" Target="../slideLayouts/slideLayout1.xml"/><Relationship Id="rId4" Type="http://schemas.openxmlformats.org/officeDocument/2006/relationships/comments" Target="../comments/commen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5.idrottonline.se/HagastromsSK/" TargetMode="External"/><Relationship Id="rId1" Type="http://schemas.openxmlformats.org/officeDocument/2006/relationships/slideLayout" Target="../slideLayouts/slideLayout1.xml"/><Relationship Id="rId4" Type="http://schemas.openxmlformats.org/officeDocument/2006/relationships/comments" Target="../comments/commen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5.idrottonline.se/HagastromsSK/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5.idrottonline.se/HagastromsSK/" TargetMode="Externa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5.idrottonline.se/HagastromsSK/" TargetMode="Externa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5.idrottonline.se/HagastromsSK/" TargetMode="Externa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5.idrottonline.se/HagastromsSK/" TargetMode="Externa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5.idrottonline.se/HagastromsSK/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5.idrottonline.se/HagastromsSK/" TargetMode="Externa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5.idrottonline.se/HagastromsSK/" TargetMode="Externa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5.idrottonline.se/HagastromsSK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tl00_HeaderImage1_OrgHeaderImage" descr="Hagaströms SK">
            <a:hlinkClick r:id="rId2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8904" y="360795"/>
            <a:ext cx="9380738" cy="9471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CustomShape 2"/>
          <p:cNvSpPr/>
          <p:nvPr/>
        </p:nvSpPr>
        <p:spPr>
          <a:xfrm>
            <a:off x="2872023" y="2359857"/>
            <a:ext cx="3898440" cy="18241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sv-SE" sz="3200" b="1" strike="noStrike" spc="-1" dirty="0">
                <a:solidFill>
                  <a:srgbClr val="000000"/>
                </a:solidFill>
                <a:latin typeface="Arial"/>
                <a:ea typeface="DejaVu Sans"/>
              </a:rPr>
              <a:t>Välkommen</a:t>
            </a:r>
          </a:p>
          <a:p>
            <a:pPr algn="ctr">
              <a:lnSpc>
                <a:spcPct val="100000"/>
              </a:lnSpc>
            </a:pPr>
            <a:endParaRPr lang="sv-SE" sz="3200" b="1" spc="-1" dirty="0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sv-SE" sz="3200" b="1" strike="noStrike" spc="-1" dirty="0">
                <a:solidFill>
                  <a:srgbClr val="000000"/>
                </a:solidFill>
                <a:latin typeface="Arial"/>
              </a:rPr>
              <a:t>Föräldramöte </a:t>
            </a:r>
            <a:endParaRPr lang="sv-SE" sz="3200" b="1" spc="-1" dirty="0" smtClean="0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sv-SE" sz="3200" b="1" strike="noStrike" spc="-1" dirty="0" smtClean="0">
                <a:solidFill>
                  <a:srgbClr val="000000"/>
                </a:solidFill>
                <a:latin typeface="Arial"/>
              </a:rPr>
              <a:t>Pojkar 2013</a:t>
            </a:r>
            <a:endParaRPr lang="sv-SE" sz="3200" b="1" strike="noStrike" spc="-1" dirty="0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endParaRPr lang="sv-SE" sz="3200" b="1" spc="-1" dirty="0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sv-SE" sz="3200" b="1" strike="noStrike" spc="-1" dirty="0" smtClean="0">
                <a:solidFill>
                  <a:srgbClr val="000000"/>
                </a:solidFill>
                <a:latin typeface="Arial"/>
              </a:rPr>
              <a:t>2025</a:t>
            </a:r>
            <a:endParaRPr lang="sv-SE" sz="3200" b="0" strike="noStrike" spc="-1" dirty="0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682518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tl00_HeaderImage1_OrgHeaderImage" descr="Hagaströms SK">
            <a:hlinkClick r:id="rId2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8904" y="360795"/>
            <a:ext cx="9380738" cy="9471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ruta 4"/>
          <p:cNvSpPr txBox="1"/>
          <p:nvPr/>
        </p:nvSpPr>
        <p:spPr>
          <a:xfrm>
            <a:off x="1129653" y="1470025"/>
            <a:ext cx="3820277" cy="39703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3200" dirty="0" smtClean="0"/>
              <a:t>Spelarnas ord</a:t>
            </a:r>
          </a:p>
          <a:p>
            <a:endParaRPr lang="sv-SE" sz="2000" dirty="0" smtClean="0"/>
          </a:p>
          <a:p>
            <a:r>
              <a:rPr lang="sv-SE" sz="2000" dirty="0" smtClean="0"/>
              <a:t>Önskemål inför säsongen</a:t>
            </a:r>
          </a:p>
          <a:p>
            <a:endParaRPr lang="sv-SE" sz="2000" dirty="0" smtClean="0"/>
          </a:p>
          <a:p>
            <a:pPr>
              <a:buFont typeface="Arial" pitchFamily="34" charset="0"/>
              <a:buChar char="•"/>
            </a:pPr>
            <a:r>
              <a:rPr lang="sv-SE" sz="2000" dirty="0" smtClean="0"/>
              <a:t>Åka på cup</a:t>
            </a:r>
          </a:p>
          <a:p>
            <a:pPr>
              <a:buFont typeface="Arial" pitchFamily="34" charset="0"/>
              <a:buChar char="•"/>
            </a:pPr>
            <a:r>
              <a:rPr lang="sv-SE" sz="2000" dirty="0" smtClean="0"/>
              <a:t>Åka buss</a:t>
            </a:r>
          </a:p>
          <a:p>
            <a:pPr>
              <a:buFont typeface="Arial" pitchFamily="34" charset="0"/>
              <a:buChar char="•"/>
            </a:pPr>
            <a:r>
              <a:rPr lang="sv-SE" sz="2000" dirty="0" smtClean="0"/>
              <a:t>Gå på badhus tillsammans</a:t>
            </a:r>
          </a:p>
          <a:p>
            <a:pPr>
              <a:buFont typeface="Arial" pitchFamily="34" charset="0"/>
              <a:buChar char="•"/>
            </a:pPr>
            <a:r>
              <a:rPr lang="sv-SE" sz="2000" dirty="0" smtClean="0"/>
              <a:t>Gå på Gröna Lund tillsammans</a:t>
            </a:r>
          </a:p>
          <a:p>
            <a:pPr>
              <a:buFont typeface="Arial" pitchFamily="34" charset="0"/>
              <a:buChar char="•"/>
            </a:pPr>
            <a:r>
              <a:rPr lang="sv-SE" sz="2000" dirty="0" smtClean="0"/>
              <a:t>Gemensam dusch</a:t>
            </a:r>
          </a:p>
          <a:p>
            <a:pPr>
              <a:buFont typeface="Arial" pitchFamily="34" charset="0"/>
              <a:buChar char="•"/>
            </a:pPr>
            <a:r>
              <a:rPr lang="sv-SE" sz="2000" dirty="0" smtClean="0"/>
              <a:t>Chatt</a:t>
            </a:r>
          </a:p>
          <a:p>
            <a:pPr>
              <a:buFont typeface="Arial" pitchFamily="34" charset="0"/>
              <a:buChar char="•"/>
            </a:pPr>
            <a:r>
              <a:rPr lang="sv-SE" sz="2000" dirty="0" smtClean="0"/>
              <a:t>Musik i omklädningsrummet</a:t>
            </a:r>
          </a:p>
          <a:p>
            <a:pPr>
              <a:buFont typeface="Arial" pitchFamily="34" charset="0"/>
              <a:buChar char="•"/>
            </a:pPr>
            <a:r>
              <a:rPr lang="sv-SE" sz="2000" dirty="0" err="1" smtClean="0"/>
              <a:t>Instagramkonto</a:t>
            </a:r>
            <a:endParaRPr lang="sv-SE" sz="2000" dirty="0"/>
          </a:p>
        </p:txBody>
      </p:sp>
    </p:spTree>
    <p:extLst>
      <p:ext uri="{BB962C8B-B14F-4D97-AF65-F5344CB8AC3E}">
        <p14:creationId xmlns:p14="http://schemas.microsoft.com/office/powerpoint/2010/main" xmlns="" val="778079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tl00_HeaderImage1_OrgHeaderImage" descr="Hagaströms SK">
            <a:hlinkClick r:id="rId2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8904" y="360795"/>
            <a:ext cx="9380738" cy="9471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ruta 4"/>
          <p:cNvSpPr txBox="1"/>
          <p:nvPr/>
        </p:nvSpPr>
        <p:spPr>
          <a:xfrm>
            <a:off x="1129653" y="1470025"/>
            <a:ext cx="3432350" cy="243143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3200" dirty="0" smtClean="0"/>
              <a:t>Ledarnas</a:t>
            </a:r>
            <a:r>
              <a:rPr lang="sv-SE" sz="3200" dirty="0" smtClean="0"/>
              <a:t> </a:t>
            </a:r>
            <a:r>
              <a:rPr lang="sv-SE" sz="3200" dirty="0" smtClean="0"/>
              <a:t>ord</a:t>
            </a:r>
          </a:p>
          <a:p>
            <a:endParaRPr lang="sv-SE" sz="2000" dirty="0" smtClean="0"/>
          </a:p>
          <a:p>
            <a:r>
              <a:rPr lang="sv-SE" sz="2000" dirty="0" smtClean="0"/>
              <a:t>F</a:t>
            </a:r>
            <a:r>
              <a:rPr lang="sv-SE" sz="2000" dirty="0" smtClean="0"/>
              <a:t>örväntningar på spelarna</a:t>
            </a:r>
          </a:p>
          <a:p>
            <a:endParaRPr lang="sv-SE" sz="2000" dirty="0" smtClean="0"/>
          </a:p>
          <a:p>
            <a:r>
              <a:rPr lang="sv-SE" sz="2000" dirty="0" smtClean="0"/>
              <a:t>F</a:t>
            </a:r>
            <a:r>
              <a:rPr lang="sv-SE" sz="2000" dirty="0" smtClean="0"/>
              <a:t>örväntninga</a:t>
            </a:r>
            <a:r>
              <a:rPr lang="sv-SE" sz="2000" dirty="0" smtClean="0"/>
              <a:t>r på föräldrarna</a:t>
            </a:r>
          </a:p>
          <a:p>
            <a:endParaRPr lang="sv-SE" sz="2000" dirty="0" smtClean="0"/>
          </a:p>
          <a:p>
            <a:endParaRPr lang="sv-SE" sz="2000" dirty="0" smtClean="0"/>
          </a:p>
        </p:txBody>
      </p:sp>
    </p:spTree>
    <p:extLst>
      <p:ext uri="{BB962C8B-B14F-4D97-AF65-F5344CB8AC3E}">
        <p14:creationId xmlns:p14="http://schemas.microsoft.com/office/powerpoint/2010/main" xmlns="" val="778079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tl00_HeaderImage1_OrgHeaderImage" descr="Hagaströms SK">
            <a:hlinkClick r:id="rId2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8904" y="360795"/>
            <a:ext cx="9380738" cy="9471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ruta 4"/>
          <p:cNvSpPr txBox="1"/>
          <p:nvPr/>
        </p:nvSpPr>
        <p:spPr>
          <a:xfrm>
            <a:off x="1129653" y="1470025"/>
            <a:ext cx="2036135" cy="273921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3200" dirty="0" smtClean="0"/>
              <a:t>Aktiviteter</a:t>
            </a:r>
            <a:endParaRPr lang="sv-SE" sz="3200" dirty="0" smtClean="0"/>
          </a:p>
          <a:p>
            <a:endParaRPr lang="sv-SE" sz="2000" dirty="0" smtClean="0"/>
          </a:p>
          <a:p>
            <a:r>
              <a:rPr lang="sv-SE" sz="2000" dirty="0" smtClean="0"/>
              <a:t>Cup</a:t>
            </a:r>
          </a:p>
          <a:p>
            <a:endParaRPr lang="sv-SE" sz="2000" dirty="0" smtClean="0"/>
          </a:p>
          <a:p>
            <a:r>
              <a:rPr lang="sv-SE" sz="2000" dirty="0" smtClean="0"/>
              <a:t>Lagkassa</a:t>
            </a:r>
          </a:p>
          <a:p>
            <a:endParaRPr lang="sv-SE" sz="2000" dirty="0" smtClean="0"/>
          </a:p>
          <a:p>
            <a:r>
              <a:rPr lang="sv-SE" sz="2000" dirty="0" smtClean="0"/>
              <a:t>Andra aktiviteter</a:t>
            </a:r>
          </a:p>
          <a:p>
            <a:endParaRPr lang="sv-SE" sz="2000" dirty="0" smtClean="0"/>
          </a:p>
        </p:txBody>
      </p:sp>
    </p:spTree>
    <p:extLst>
      <p:ext uri="{BB962C8B-B14F-4D97-AF65-F5344CB8AC3E}">
        <p14:creationId xmlns:p14="http://schemas.microsoft.com/office/powerpoint/2010/main" xmlns="" val="778079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tl00_HeaderImage1_OrgHeaderImage" descr="Hagaströms SK">
            <a:hlinkClick r:id="rId2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8904" y="360795"/>
            <a:ext cx="9380738" cy="9471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CustomShape 2"/>
          <p:cNvSpPr/>
          <p:nvPr/>
        </p:nvSpPr>
        <p:spPr>
          <a:xfrm>
            <a:off x="2872023" y="2359857"/>
            <a:ext cx="3898440" cy="18241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endParaRPr lang="sv-SE" sz="3200" b="1" strike="noStrike" spc="-1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xmlns="" id="{9C923D12-2E31-475E-9C6D-8395D3EB2EC1}"/>
              </a:ext>
            </a:extLst>
          </p:cNvPr>
          <p:cNvSpPr txBox="1"/>
          <p:nvPr/>
        </p:nvSpPr>
        <p:spPr>
          <a:xfrm>
            <a:off x="2520669" y="3040316"/>
            <a:ext cx="5041338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</a:pPr>
            <a:r>
              <a:rPr lang="sv-SE" sz="2800" b="1" spc="-1" dirty="0" smtClean="0">
                <a:solidFill>
                  <a:srgbClr val="000000"/>
                </a:solidFill>
                <a:latin typeface="Arial"/>
                <a:ea typeface="DejaVu Sans"/>
              </a:rPr>
              <a:t>Frågor?</a:t>
            </a:r>
            <a:endParaRPr lang="sv-SE" sz="2800" b="1" spc="-1" dirty="0">
              <a:solidFill>
                <a:srgbClr val="000000"/>
              </a:solidFill>
              <a:latin typeface="Arial"/>
              <a:ea typeface="DejaVu Sans"/>
            </a:endParaRPr>
          </a:p>
          <a:p>
            <a:pPr algn="ctr">
              <a:lnSpc>
                <a:spcPct val="100000"/>
              </a:lnSpc>
            </a:pPr>
            <a:endParaRPr lang="sv-SE" sz="2800" b="1" strike="noStrike" spc="-1" dirty="0">
              <a:solidFill>
                <a:srgbClr val="000000"/>
              </a:solidFill>
              <a:latin typeface="Arial"/>
              <a:ea typeface="DejaVu San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43629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tl00_HeaderImage1_OrgHeaderImage" descr="Hagaströms SK">
            <a:hlinkClick r:id="rId2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8904" y="360795"/>
            <a:ext cx="9380738" cy="9471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ruta 5">
            <a:extLst>
              <a:ext uri="{FF2B5EF4-FFF2-40B4-BE49-F238E27FC236}">
                <a16:creationId xmlns:a16="http://schemas.microsoft.com/office/drawing/2014/main" xmlns="" id="{5A0F2E11-3FCD-4FF8-BE3B-D21DA9E4C8C7}"/>
              </a:ext>
            </a:extLst>
          </p:cNvPr>
          <p:cNvSpPr txBox="1"/>
          <p:nvPr/>
        </p:nvSpPr>
        <p:spPr>
          <a:xfrm>
            <a:off x="1803163" y="1373366"/>
            <a:ext cx="3305285" cy="6186309"/>
          </a:xfrm>
          <a:prstGeom prst="rect">
            <a:avLst/>
          </a:prstGeom>
          <a:noFill/>
        </p:spPr>
        <p:txBody>
          <a:bodyPr wrap="square" lIns="91440" tIns="45720" rIns="91440" bIns="45720" numCol="1" anchor="t">
            <a:spAutoFit/>
          </a:bodyPr>
          <a:lstStyle/>
          <a:p>
            <a:r>
              <a:rPr lang="sv-SE" sz="1800" b="1" i="0" u="none" strike="noStrike" baseline="0" dirty="0" smtClean="0">
                <a:solidFill>
                  <a:srgbClr val="000000"/>
                </a:solidFill>
                <a:latin typeface="Calibri" panose="020F0502020204030204" pitchFamily="34" charset="0"/>
              </a:rPr>
              <a:t>SPELARTRUPPEN</a:t>
            </a:r>
          </a:p>
          <a:p>
            <a:endParaRPr lang="sv-SE" sz="1800" b="1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sv-SE" sz="1800" b="0" i="0" u="none" strike="noStrike" baseline="0" dirty="0" smtClean="0">
                <a:solidFill>
                  <a:srgbClr val="000000"/>
                </a:solidFill>
                <a:latin typeface="Calibri" panose="020F0502020204030204" pitchFamily="34" charset="0"/>
              </a:rPr>
              <a:t>Alfred</a:t>
            </a:r>
            <a:r>
              <a:rPr lang="sv-SE" sz="1800" b="0" i="0" u="none" strike="noStrike" dirty="0" smtClean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sv-SE" sz="1800" b="0" i="0" u="none" strike="noStrike" dirty="0" err="1" smtClean="0">
                <a:solidFill>
                  <a:srgbClr val="000000"/>
                </a:solidFill>
                <a:latin typeface="Calibri" panose="020F0502020204030204" pitchFamily="34" charset="0"/>
              </a:rPr>
              <a:t>Rauden</a:t>
            </a:r>
            <a:endParaRPr lang="sv-SE" sz="18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sv-SE" sz="1800" b="0" i="0" u="none" strike="noStrike" baseline="0" dirty="0" smtClean="0">
                <a:solidFill>
                  <a:srgbClr val="000000"/>
                </a:solidFill>
                <a:latin typeface="Calibri" panose="020F0502020204030204" pitchFamily="34" charset="0"/>
              </a:rPr>
              <a:t>Charlie</a:t>
            </a:r>
            <a:r>
              <a:rPr lang="sv-SE" sz="1800" b="0" i="0" u="none" strike="noStrike" dirty="0" smtClean="0">
                <a:solidFill>
                  <a:srgbClr val="000000"/>
                </a:solidFill>
                <a:latin typeface="Calibri" panose="020F0502020204030204" pitchFamily="34" charset="0"/>
              </a:rPr>
              <a:t> Sundberg</a:t>
            </a:r>
            <a:endParaRPr lang="sv-SE" sz="1800" b="0" i="0" u="none" strike="noStrike" baseline="0" dirty="0" smtClean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sv-SE" sz="1800" b="0" i="0" u="none" strike="noStrike" baseline="0" dirty="0" smtClean="0">
                <a:solidFill>
                  <a:srgbClr val="000000"/>
                </a:solidFill>
                <a:latin typeface="Calibri" panose="020F0502020204030204" pitchFamily="34" charset="0"/>
              </a:rPr>
              <a:t>Edvin</a:t>
            </a:r>
            <a:r>
              <a:rPr lang="sv-SE" sz="1800" b="0" i="0" u="none" strike="noStrike" dirty="0" smtClean="0">
                <a:solidFill>
                  <a:srgbClr val="000000"/>
                </a:solidFill>
                <a:latin typeface="Calibri" panose="020F0502020204030204" pitchFamily="34" charset="0"/>
              </a:rPr>
              <a:t> Ericsson</a:t>
            </a:r>
            <a:endParaRPr lang="sv-SE" sz="1800" b="0" i="0" u="none" strike="noStrike" baseline="0" dirty="0" smtClean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sv-SE" dirty="0" smtClean="0">
                <a:solidFill>
                  <a:srgbClr val="000000"/>
                </a:solidFill>
                <a:latin typeface="Calibri" panose="020F0502020204030204" pitchFamily="34" charset="0"/>
              </a:rPr>
              <a:t>Elias </a:t>
            </a:r>
            <a:r>
              <a:rPr lang="sv-SE" dirty="0" err="1" smtClean="0">
                <a:solidFill>
                  <a:srgbClr val="000000"/>
                </a:solidFill>
                <a:latin typeface="Calibri" panose="020F0502020204030204" pitchFamily="34" charset="0"/>
              </a:rPr>
              <a:t>Emtås</a:t>
            </a:r>
            <a:r>
              <a:rPr lang="sv-SE" dirty="0" smtClean="0">
                <a:solidFill>
                  <a:srgbClr val="000000"/>
                </a:solidFill>
                <a:latin typeface="Calibri" panose="020F0502020204030204" pitchFamily="34" charset="0"/>
              </a:rPr>
              <a:t> Omar</a:t>
            </a:r>
            <a:endParaRPr lang="sv-SE" sz="18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sv-SE" sz="1800" b="0" i="0" u="none" strike="noStrike" baseline="0" dirty="0" smtClean="0">
                <a:solidFill>
                  <a:srgbClr val="000000"/>
                </a:solidFill>
                <a:latin typeface="Calibri" panose="020F0502020204030204" pitchFamily="34" charset="0"/>
              </a:rPr>
              <a:t>Elias</a:t>
            </a:r>
            <a:r>
              <a:rPr lang="sv-SE" sz="1800" b="0" i="0" u="none" strike="noStrike" dirty="0" smtClean="0">
                <a:solidFill>
                  <a:srgbClr val="000000"/>
                </a:solidFill>
                <a:latin typeface="Calibri" panose="020F0502020204030204" pitchFamily="34" charset="0"/>
              </a:rPr>
              <a:t> Gauffin</a:t>
            </a:r>
            <a:endParaRPr lang="sv-SE" sz="18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sv-SE" dirty="0" smtClean="0">
                <a:solidFill>
                  <a:srgbClr val="000000"/>
                </a:solidFill>
                <a:latin typeface="Calibri" panose="020F0502020204030204" pitchFamily="34" charset="0"/>
              </a:rPr>
              <a:t>Henry Norlin</a:t>
            </a:r>
            <a:r>
              <a:rPr lang="sv-SE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	</a:t>
            </a:r>
          </a:p>
          <a:p>
            <a:pPr marL="342900" indent="-342900">
              <a:buFont typeface="+mj-lt"/>
              <a:buAutoNum type="arabicPeriod"/>
            </a:pPr>
            <a:r>
              <a:rPr lang="sv-SE" sz="1800" b="0" i="0" u="none" strike="noStrike" baseline="0" dirty="0" smtClean="0">
                <a:solidFill>
                  <a:srgbClr val="000000"/>
                </a:solidFill>
                <a:latin typeface="Calibri" panose="020F0502020204030204" pitchFamily="34" charset="0"/>
              </a:rPr>
              <a:t>Kalle</a:t>
            </a:r>
            <a:r>
              <a:rPr lang="sv-SE" sz="1800" b="0" i="0" u="none" strike="noStrike" dirty="0" smtClean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sv-SE" sz="1800" b="0" i="0" u="none" strike="noStrike" dirty="0" err="1" smtClean="0">
                <a:solidFill>
                  <a:srgbClr val="000000"/>
                </a:solidFill>
                <a:latin typeface="Calibri" panose="020F0502020204030204" pitchFamily="34" charset="0"/>
              </a:rPr>
              <a:t>Thunman</a:t>
            </a:r>
            <a:endParaRPr lang="sv-SE" sz="18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sv-SE" sz="1800" b="0" i="0" u="none" strike="noStrike" baseline="0" dirty="0" smtClean="0">
                <a:solidFill>
                  <a:srgbClr val="000000"/>
                </a:solidFill>
                <a:latin typeface="Calibri" panose="020F0502020204030204" pitchFamily="34" charset="0"/>
              </a:rPr>
              <a:t>Kevin</a:t>
            </a:r>
            <a:r>
              <a:rPr lang="sv-SE" sz="1800" b="0" i="0" u="none" strike="noStrike" dirty="0" smtClean="0">
                <a:solidFill>
                  <a:srgbClr val="000000"/>
                </a:solidFill>
                <a:latin typeface="Calibri" panose="020F0502020204030204" pitchFamily="34" charset="0"/>
              </a:rPr>
              <a:t> Lindström</a:t>
            </a:r>
            <a:r>
              <a:rPr lang="sv-SE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	</a:t>
            </a:r>
          </a:p>
          <a:p>
            <a:pPr marL="342900" indent="-342900">
              <a:buFont typeface="+mj-lt"/>
              <a:buAutoNum type="arabicPeriod"/>
            </a:pPr>
            <a:r>
              <a:rPr lang="sv-SE" sz="1800" b="0" i="0" u="none" strike="noStrike" baseline="0" dirty="0" smtClean="0">
                <a:solidFill>
                  <a:srgbClr val="000000"/>
                </a:solidFill>
                <a:latin typeface="Calibri" panose="020F0502020204030204" pitchFamily="34" charset="0"/>
              </a:rPr>
              <a:t>Ludwig</a:t>
            </a:r>
            <a:r>
              <a:rPr lang="sv-SE" sz="1800" b="0" i="0" u="none" strike="noStrike" dirty="0" smtClean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sv-SE" sz="1800" b="0" i="0" u="none" strike="noStrike" dirty="0" err="1" smtClean="0">
                <a:solidFill>
                  <a:srgbClr val="000000"/>
                </a:solidFill>
                <a:latin typeface="Calibri" panose="020F0502020204030204" pitchFamily="34" charset="0"/>
              </a:rPr>
              <a:t>Erblad</a:t>
            </a:r>
            <a:r>
              <a:rPr lang="sv-SE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	</a:t>
            </a:r>
          </a:p>
          <a:p>
            <a:pPr marL="342900" indent="-342900">
              <a:buFont typeface="+mj-lt"/>
              <a:buAutoNum type="arabicPeriod"/>
            </a:pPr>
            <a:r>
              <a:rPr lang="sv-SE" sz="1800" b="0" i="0" u="none" strike="noStrike" baseline="0" dirty="0" smtClean="0">
                <a:solidFill>
                  <a:srgbClr val="000000"/>
                </a:solidFill>
                <a:latin typeface="Calibri" panose="020F0502020204030204" pitchFamily="34" charset="0"/>
              </a:rPr>
              <a:t>Melker</a:t>
            </a:r>
            <a:r>
              <a:rPr lang="sv-SE" sz="1800" b="0" i="0" u="none" strike="noStrike" dirty="0" smtClean="0">
                <a:solidFill>
                  <a:srgbClr val="000000"/>
                </a:solidFill>
                <a:latin typeface="Calibri" panose="020F0502020204030204" pitchFamily="34" charset="0"/>
              </a:rPr>
              <a:t> Dahlqvist</a:t>
            </a:r>
            <a:r>
              <a:rPr lang="sv-SE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	</a:t>
            </a:r>
          </a:p>
          <a:p>
            <a:pPr marL="342900" indent="-342900">
              <a:buFont typeface="+mj-lt"/>
              <a:buAutoNum type="arabicPeriod"/>
            </a:pPr>
            <a:r>
              <a:rPr lang="sv-SE" sz="1800" b="0" i="0" u="none" strike="noStrike" baseline="0" dirty="0" smtClean="0">
                <a:solidFill>
                  <a:srgbClr val="000000"/>
                </a:solidFill>
                <a:latin typeface="Calibri" panose="020F0502020204030204" pitchFamily="34" charset="0"/>
              </a:rPr>
              <a:t>Melvin</a:t>
            </a:r>
            <a:r>
              <a:rPr lang="sv-SE" sz="1800" b="0" i="0" u="none" strike="noStrike" dirty="0" smtClean="0">
                <a:solidFill>
                  <a:srgbClr val="000000"/>
                </a:solidFill>
                <a:latin typeface="Calibri" panose="020F0502020204030204" pitchFamily="34" charset="0"/>
              </a:rPr>
              <a:t> Hahne</a:t>
            </a:r>
            <a:endParaRPr lang="sv-SE" sz="18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sv-SE" sz="1800" b="0" i="0" u="none" strike="noStrike" baseline="0" dirty="0" smtClean="0">
                <a:solidFill>
                  <a:srgbClr val="000000"/>
                </a:solidFill>
                <a:latin typeface="Calibri" panose="020F0502020204030204" pitchFamily="34" charset="0"/>
              </a:rPr>
              <a:t>Milo</a:t>
            </a:r>
            <a:r>
              <a:rPr lang="sv-SE" sz="1800" b="0" i="0" u="none" strike="noStrike" dirty="0" smtClean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sv-SE" sz="1800" b="0" i="0" u="none" strike="noStrike" dirty="0" err="1" smtClean="0">
                <a:solidFill>
                  <a:srgbClr val="000000"/>
                </a:solidFill>
                <a:latin typeface="Calibri" panose="020F0502020204030204" pitchFamily="34" charset="0"/>
              </a:rPr>
              <a:t>Garberg</a:t>
            </a:r>
            <a:endParaRPr lang="sv-SE" sz="18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sv-SE" sz="1800" b="0" i="0" u="none" strike="noStrike" baseline="0" dirty="0" smtClean="0">
                <a:solidFill>
                  <a:srgbClr val="000000"/>
                </a:solidFill>
                <a:latin typeface="Calibri" panose="020F0502020204030204" pitchFamily="34" charset="0"/>
              </a:rPr>
              <a:t>Olle</a:t>
            </a:r>
            <a:r>
              <a:rPr lang="sv-SE" sz="1800" b="0" i="0" u="none" strike="noStrike" dirty="0" smtClean="0">
                <a:solidFill>
                  <a:srgbClr val="000000"/>
                </a:solidFill>
                <a:latin typeface="Calibri" panose="020F0502020204030204" pitchFamily="34" charset="0"/>
              </a:rPr>
              <a:t> Hedberg</a:t>
            </a:r>
            <a:r>
              <a:rPr lang="sv-SE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	</a:t>
            </a:r>
          </a:p>
          <a:p>
            <a:pPr marL="342900" indent="-342900">
              <a:buFont typeface="+mj-lt"/>
              <a:buAutoNum type="arabicPeriod"/>
            </a:pPr>
            <a:r>
              <a:rPr lang="sv-SE" dirty="0" smtClean="0">
                <a:solidFill>
                  <a:srgbClr val="000000"/>
                </a:solidFill>
                <a:latin typeface="Calibri"/>
              </a:rPr>
              <a:t>Sam </a:t>
            </a:r>
            <a:r>
              <a:rPr lang="sv-SE" dirty="0" err="1" smtClean="0">
                <a:solidFill>
                  <a:srgbClr val="000000"/>
                </a:solidFill>
                <a:latin typeface="Calibri"/>
              </a:rPr>
              <a:t>Tolvtin</a:t>
            </a:r>
            <a:r>
              <a:rPr lang="sv-SE" sz="1800" b="0" i="0" u="none" strike="noStrike" baseline="0" dirty="0">
                <a:solidFill>
                  <a:srgbClr val="000000"/>
                </a:solidFill>
                <a:latin typeface="Calibri"/>
              </a:rPr>
              <a:t>	</a:t>
            </a:r>
          </a:p>
          <a:p>
            <a:pPr marL="342900" indent="-342900">
              <a:buFont typeface="+mj-lt"/>
              <a:buAutoNum type="arabicPeriod"/>
            </a:pPr>
            <a:r>
              <a:rPr lang="sv-SE" sz="1800" b="0" i="0" u="none" strike="noStrike" baseline="0" dirty="0" smtClean="0">
                <a:solidFill>
                  <a:srgbClr val="000000"/>
                </a:solidFill>
                <a:latin typeface="Calibri"/>
              </a:rPr>
              <a:t>Svante</a:t>
            </a:r>
            <a:r>
              <a:rPr lang="sv-SE" sz="1800" b="0" i="0" u="none" strike="noStrike" dirty="0" smtClean="0">
                <a:solidFill>
                  <a:srgbClr val="000000"/>
                </a:solidFill>
                <a:latin typeface="Calibri"/>
              </a:rPr>
              <a:t> Karlsson</a:t>
            </a:r>
            <a:endParaRPr lang="sv-SE" dirty="0">
              <a:solidFill>
                <a:srgbClr val="000000"/>
              </a:solidFill>
              <a:latin typeface="Calibri"/>
            </a:endParaRPr>
          </a:p>
          <a:p>
            <a:pPr marL="342900" indent="-342900">
              <a:buAutoNum type="arabicPeriod"/>
            </a:pPr>
            <a:r>
              <a:rPr lang="sv-SE" b="0" i="0" u="none" strike="noStrike" baseline="0" dirty="0" smtClean="0">
                <a:solidFill>
                  <a:srgbClr val="000000"/>
                </a:solidFill>
                <a:latin typeface="Calibri" panose="020F0502020204030204" pitchFamily="34" charset="0"/>
              </a:rPr>
              <a:t>Svante</a:t>
            </a:r>
            <a:r>
              <a:rPr lang="sv-SE" b="0" i="0" u="none" strike="noStrike" dirty="0" smtClean="0">
                <a:solidFill>
                  <a:srgbClr val="000000"/>
                </a:solidFill>
                <a:latin typeface="Calibri" panose="020F0502020204030204" pitchFamily="34" charset="0"/>
              </a:rPr>
              <a:t> Pierre</a:t>
            </a:r>
          </a:p>
          <a:p>
            <a:pPr marL="342900" indent="-342900">
              <a:buFont typeface="+mj-lt"/>
              <a:buAutoNum type="arabicPeriod"/>
            </a:pPr>
            <a:r>
              <a:rPr lang="sv-SE" baseline="0" dirty="0" smtClean="0">
                <a:solidFill>
                  <a:srgbClr val="000000"/>
                </a:solidFill>
                <a:latin typeface="Calibri" panose="020F0502020204030204" pitchFamily="34" charset="0"/>
              </a:rPr>
              <a:t>Tiger Hellman</a:t>
            </a:r>
          </a:p>
          <a:p>
            <a:pPr marL="342900" indent="-342900">
              <a:buAutoNum type="arabicPeriod"/>
            </a:pPr>
            <a:r>
              <a:rPr lang="sv-SE" sz="1800" b="0" i="0" u="none" strike="noStrike" dirty="0" smtClean="0">
                <a:solidFill>
                  <a:srgbClr val="000000"/>
                </a:solidFill>
                <a:latin typeface="Calibri" panose="020F0502020204030204" pitchFamily="34" charset="0"/>
              </a:rPr>
              <a:t>Ture Söderberg</a:t>
            </a:r>
          </a:p>
          <a:p>
            <a:pPr marL="342900" indent="-342900">
              <a:buAutoNum type="arabicPeriod"/>
            </a:pPr>
            <a:r>
              <a:rPr lang="sv-SE" baseline="0" dirty="0" smtClean="0">
                <a:solidFill>
                  <a:srgbClr val="000000"/>
                </a:solidFill>
                <a:latin typeface="Calibri" panose="020F0502020204030204" pitchFamily="34" charset="0"/>
              </a:rPr>
              <a:t>Åke </a:t>
            </a:r>
            <a:r>
              <a:rPr lang="sv-SE" baseline="0" dirty="0" err="1" smtClean="0">
                <a:solidFill>
                  <a:srgbClr val="000000"/>
                </a:solidFill>
                <a:latin typeface="Calibri" panose="020F0502020204030204" pitchFamily="34" charset="0"/>
              </a:rPr>
              <a:t>Tjerngren</a:t>
            </a:r>
            <a:r>
              <a:rPr lang="sv-SE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		</a:t>
            </a:r>
          </a:p>
          <a:p>
            <a:endParaRPr lang="sv-SE" sz="1800" b="0" i="0" u="none" strike="noStrike" baseline="0" dirty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" name="textruta 3">
            <a:extLst>
              <a:ext uri="{FF2B5EF4-FFF2-40B4-BE49-F238E27FC236}">
                <a16:creationId xmlns:a16="http://schemas.microsoft.com/office/drawing/2014/main" xmlns="" id="{5A0F2E11-3FCD-4FF8-BE3B-D21DA9E4C8C7}"/>
              </a:ext>
            </a:extLst>
          </p:cNvPr>
          <p:cNvSpPr txBox="1"/>
          <p:nvPr/>
        </p:nvSpPr>
        <p:spPr>
          <a:xfrm>
            <a:off x="5588779" y="1391654"/>
            <a:ext cx="3201653" cy="2862322"/>
          </a:xfrm>
          <a:prstGeom prst="rect">
            <a:avLst/>
          </a:prstGeom>
          <a:noFill/>
        </p:spPr>
        <p:txBody>
          <a:bodyPr wrap="square" lIns="91440" tIns="45720" rIns="91440" bIns="45720" numCol="1" anchor="t">
            <a:spAutoFit/>
          </a:bodyPr>
          <a:lstStyle/>
          <a:p>
            <a:r>
              <a:rPr lang="sv-SE" sz="1800" b="1" i="0" u="none" strike="noStrike" baseline="0" dirty="0" smtClean="0">
                <a:solidFill>
                  <a:srgbClr val="000000"/>
                </a:solidFill>
                <a:latin typeface="Calibri" panose="020F0502020204030204" pitchFamily="34" charset="0"/>
              </a:rPr>
              <a:t>LEDARE</a:t>
            </a:r>
          </a:p>
          <a:p>
            <a:endParaRPr lang="sv-SE" sz="1800" b="1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342900" indent="-342900">
              <a:buFont typeface="+mj-lt"/>
              <a:buAutoNum type="arabicPeriod"/>
            </a:pPr>
            <a:endParaRPr lang="sv-SE" baseline="0" dirty="0" smtClean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342900" indent="-342900">
              <a:buAutoNum type="arabicPeriod"/>
            </a:pPr>
            <a:r>
              <a:rPr lang="sv-SE" sz="1800" b="0" i="0" u="none" strike="noStrike" dirty="0" smtClean="0">
                <a:solidFill>
                  <a:srgbClr val="000000"/>
                </a:solidFill>
                <a:latin typeface="Calibri" panose="020F0502020204030204" pitchFamily="34" charset="0"/>
              </a:rPr>
              <a:t>Björn Ericsson</a:t>
            </a:r>
          </a:p>
          <a:p>
            <a:pPr marL="342900" indent="-342900">
              <a:buAutoNum type="arabicPeriod"/>
            </a:pPr>
            <a:r>
              <a:rPr lang="sv-SE" baseline="0" dirty="0" smtClean="0">
                <a:solidFill>
                  <a:srgbClr val="000000"/>
                </a:solidFill>
                <a:latin typeface="Calibri" panose="020F0502020204030204" pitchFamily="34" charset="0"/>
              </a:rPr>
              <a:t>Daniel</a:t>
            </a:r>
            <a:r>
              <a:rPr lang="sv-SE" dirty="0" smtClean="0">
                <a:solidFill>
                  <a:srgbClr val="000000"/>
                </a:solidFill>
                <a:latin typeface="Calibri" panose="020F0502020204030204" pitchFamily="34" charset="0"/>
              </a:rPr>
              <a:t> Norlin</a:t>
            </a:r>
          </a:p>
          <a:p>
            <a:pPr marL="342900" indent="-342900">
              <a:buAutoNum type="arabicPeriod"/>
            </a:pPr>
            <a:r>
              <a:rPr lang="sv-SE" dirty="0" smtClean="0">
                <a:solidFill>
                  <a:srgbClr val="000000"/>
                </a:solidFill>
                <a:latin typeface="Calibri" panose="020F0502020204030204" pitchFamily="34" charset="0"/>
              </a:rPr>
              <a:t>Henrik Dahlqvist</a:t>
            </a:r>
            <a:endParaRPr lang="sv-SE" sz="1800" b="0" i="0" u="none" strike="noStrike" baseline="0" dirty="0" smtClean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342900" indent="-342900">
              <a:buAutoNum type="arabicPeriod"/>
            </a:pPr>
            <a:r>
              <a:rPr lang="sv-SE" dirty="0" smtClean="0">
                <a:solidFill>
                  <a:srgbClr val="000000"/>
                </a:solidFill>
                <a:latin typeface="Calibri" panose="020F0502020204030204" pitchFamily="34" charset="0"/>
              </a:rPr>
              <a:t>Johan Ahtinen</a:t>
            </a:r>
          </a:p>
          <a:p>
            <a:pPr marL="342900" indent="-342900">
              <a:buAutoNum type="arabicPeriod"/>
            </a:pPr>
            <a:r>
              <a:rPr lang="sv-SE" sz="1800" b="0" i="0" u="none" strike="noStrike" baseline="0" dirty="0" smtClean="0">
                <a:solidFill>
                  <a:srgbClr val="000000"/>
                </a:solidFill>
                <a:latin typeface="Calibri" panose="020F0502020204030204" pitchFamily="34" charset="0"/>
              </a:rPr>
              <a:t>Lotta </a:t>
            </a:r>
            <a:r>
              <a:rPr lang="sv-SE" sz="1800" b="0" i="0" u="none" strike="noStrike" baseline="0" dirty="0" err="1" smtClean="0">
                <a:solidFill>
                  <a:srgbClr val="000000"/>
                </a:solidFill>
                <a:latin typeface="Calibri" panose="020F0502020204030204" pitchFamily="34" charset="0"/>
              </a:rPr>
              <a:t>Tolvtin</a:t>
            </a:r>
            <a:endParaRPr lang="sv-SE" sz="1800" b="0" i="0" u="none" strike="noStrike" baseline="0" dirty="0" smtClean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342900" indent="-342900">
              <a:buAutoNum type="arabicPeriod"/>
            </a:pPr>
            <a:r>
              <a:rPr lang="sv-SE" dirty="0" smtClean="0">
                <a:solidFill>
                  <a:srgbClr val="000000"/>
                </a:solidFill>
                <a:latin typeface="Calibri" panose="020F0502020204030204" pitchFamily="34" charset="0"/>
              </a:rPr>
              <a:t>Viktoria </a:t>
            </a:r>
            <a:r>
              <a:rPr lang="sv-SE" dirty="0" err="1" smtClean="0">
                <a:solidFill>
                  <a:srgbClr val="000000"/>
                </a:solidFill>
                <a:latin typeface="Calibri" panose="020F0502020204030204" pitchFamily="34" charset="0"/>
              </a:rPr>
              <a:t>Wassgren</a:t>
            </a:r>
            <a:r>
              <a:rPr lang="sv-SE" dirty="0" smtClean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sv-SE" dirty="0" err="1" smtClean="0">
                <a:solidFill>
                  <a:srgbClr val="000000"/>
                </a:solidFill>
                <a:latin typeface="Calibri" panose="020F0502020204030204" pitchFamily="34" charset="0"/>
              </a:rPr>
              <a:t>Emtås</a:t>
            </a:r>
            <a:endParaRPr lang="sv-SE" sz="18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endParaRPr lang="sv-SE" sz="1800" b="0" i="0" u="none" strike="noStrike" baseline="0" dirty="0">
              <a:solidFill>
                <a:srgbClr val="000000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124524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tl00_HeaderImage1_OrgHeaderImage" descr="Hagaströms SK">
            <a:hlinkClick r:id="rId2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8904" y="360795"/>
            <a:ext cx="9380738" cy="9471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CustomShape 2"/>
          <p:cNvSpPr/>
          <p:nvPr/>
        </p:nvSpPr>
        <p:spPr>
          <a:xfrm>
            <a:off x="1251760" y="2405052"/>
            <a:ext cx="6853188" cy="3800676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sv-SE" sz="2400" b="0" strike="noStrike" spc="-1" dirty="0" smtClean="0">
                <a:latin typeface="Arial"/>
              </a:rPr>
              <a:t>Fysträning på måndagar kl. 19 på IP</a:t>
            </a:r>
          </a:p>
          <a:p>
            <a:pPr>
              <a:lnSpc>
                <a:spcPct val="100000"/>
              </a:lnSpc>
            </a:pPr>
            <a:endParaRPr lang="sv-SE" sz="2400" spc="-1" dirty="0" smtClean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sv-SE" sz="2400" b="0" strike="noStrike" spc="-1" dirty="0" smtClean="0">
                <a:latin typeface="Arial"/>
              </a:rPr>
              <a:t>Träning på Nynäs på fredagar kl. 17</a:t>
            </a:r>
          </a:p>
          <a:p>
            <a:pPr>
              <a:lnSpc>
                <a:spcPct val="100000"/>
              </a:lnSpc>
            </a:pPr>
            <a:endParaRPr lang="sv-SE" sz="2400" spc="-1" dirty="0" smtClean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sv-SE" sz="2400" b="0" strike="noStrike" spc="-1" dirty="0" smtClean="0">
                <a:latin typeface="Arial"/>
              </a:rPr>
              <a:t>Önskemål om träning på måndagar och onsdagar när IP öppnar </a:t>
            </a:r>
          </a:p>
          <a:p>
            <a:pPr>
              <a:lnSpc>
                <a:spcPct val="100000"/>
              </a:lnSpc>
            </a:pPr>
            <a:r>
              <a:rPr lang="sv-SE" sz="2400" spc="-1" dirty="0" smtClean="0">
                <a:latin typeface="Arial"/>
              </a:rPr>
              <a:t>30 min </a:t>
            </a:r>
            <a:r>
              <a:rPr lang="sv-SE" sz="2400" spc="-1" dirty="0" err="1" smtClean="0">
                <a:latin typeface="Arial"/>
              </a:rPr>
              <a:t>uppvärmning/fys</a:t>
            </a:r>
            <a:r>
              <a:rPr lang="sv-SE" sz="2400" spc="-1" dirty="0" smtClean="0">
                <a:latin typeface="Arial"/>
              </a:rPr>
              <a:t> </a:t>
            </a:r>
          </a:p>
          <a:p>
            <a:pPr>
              <a:lnSpc>
                <a:spcPct val="100000"/>
              </a:lnSpc>
            </a:pPr>
            <a:r>
              <a:rPr lang="sv-SE" sz="2400" b="0" strike="noStrike" spc="-1" dirty="0" smtClean="0">
                <a:latin typeface="Arial"/>
              </a:rPr>
              <a:t>60 min fotboll</a:t>
            </a:r>
          </a:p>
          <a:p>
            <a:pPr>
              <a:lnSpc>
                <a:spcPct val="100000"/>
              </a:lnSpc>
            </a:pPr>
            <a:endParaRPr lang="sv-SE" sz="2400" b="0" strike="noStrike" spc="-1" dirty="0" smtClean="0">
              <a:latin typeface="Arial"/>
            </a:endParaRPr>
          </a:p>
          <a:p>
            <a:pPr algn="ctr">
              <a:lnSpc>
                <a:spcPct val="100000"/>
              </a:lnSpc>
            </a:pPr>
            <a:endParaRPr lang="sv-SE" sz="2400" b="0" strike="noStrike" spc="-1" dirty="0">
              <a:latin typeface="Arial"/>
            </a:endParaRPr>
          </a:p>
        </p:txBody>
      </p:sp>
      <p:sp>
        <p:nvSpPr>
          <p:cNvPr id="4" name="textruta 3"/>
          <p:cNvSpPr txBox="1"/>
          <p:nvPr/>
        </p:nvSpPr>
        <p:spPr>
          <a:xfrm>
            <a:off x="1181577" y="1417080"/>
            <a:ext cx="155760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3200" dirty="0"/>
              <a:t>Träning</a:t>
            </a:r>
          </a:p>
        </p:txBody>
      </p:sp>
    </p:spTree>
    <p:extLst>
      <p:ext uri="{BB962C8B-B14F-4D97-AF65-F5344CB8AC3E}">
        <p14:creationId xmlns:p14="http://schemas.microsoft.com/office/powerpoint/2010/main" xmlns="" val="3760867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tl00_HeaderImage1_OrgHeaderImage" descr="Hagaströms SK">
            <a:hlinkClick r:id="rId2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8904" y="360795"/>
            <a:ext cx="9380738" cy="9471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CustomShape 2"/>
          <p:cNvSpPr/>
          <p:nvPr/>
        </p:nvSpPr>
        <p:spPr>
          <a:xfrm>
            <a:off x="876874" y="1527264"/>
            <a:ext cx="8110303" cy="643226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endParaRPr lang="sv-SE" sz="2400" b="0" strike="noStrike" spc="-1" dirty="0">
              <a:latin typeface="Arial"/>
            </a:endParaRPr>
          </a:p>
        </p:txBody>
      </p:sp>
      <p:sp>
        <p:nvSpPr>
          <p:cNvPr id="5" name="textruta 4"/>
          <p:cNvSpPr txBox="1"/>
          <p:nvPr/>
        </p:nvSpPr>
        <p:spPr>
          <a:xfrm>
            <a:off x="1312533" y="1457833"/>
            <a:ext cx="3939092" cy="52014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3200" dirty="0" smtClean="0"/>
              <a:t>Matcher</a:t>
            </a:r>
          </a:p>
          <a:p>
            <a:endParaRPr lang="sv-SE" sz="2000" dirty="0" smtClean="0"/>
          </a:p>
          <a:p>
            <a:r>
              <a:rPr lang="sv-SE" sz="2000" dirty="0" smtClean="0"/>
              <a:t>10 maj Sandvikens IF (borta)</a:t>
            </a:r>
          </a:p>
          <a:p>
            <a:r>
              <a:rPr lang="sv-SE" sz="2000" dirty="0" smtClean="0"/>
              <a:t>18 maj Skutskär (hemma)</a:t>
            </a:r>
          </a:p>
          <a:p>
            <a:r>
              <a:rPr lang="sv-SE" sz="2000" dirty="0" smtClean="0"/>
              <a:t>24 maj Gefle City FC (borta)</a:t>
            </a:r>
          </a:p>
          <a:p>
            <a:r>
              <a:rPr lang="sv-SE" sz="2000" dirty="0" smtClean="0"/>
              <a:t>28 maj Brynäs IF (hemma)</a:t>
            </a:r>
          </a:p>
          <a:p>
            <a:r>
              <a:rPr lang="sv-SE" sz="2000" dirty="0" smtClean="0"/>
              <a:t>7 juni IK Sätra (borta)</a:t>
            </a:r>
          </a:p>
          <a:p>
            <a:r>
              <a:rPr lang="sv-SE" sz="2000" dirty="0" smtClean="0"/>
              <a:t>14 juni Strömsbro IF (hemma)</a:t>
            </a:r>
          </a:p>
          <a:p>
            <a:r>
              <a:rPr lang="sv-SE" sz="2000" dirty="0" smtClean="0"/>
              <a:t>28 juni IK </a:t>
            </a:r>
            <a:r>
              <a:rPr lang="sv-SE" sz="2000" dirty="0" err="1" smtClean="0"/>
              <a:t>Huge</a:t>
            </a:r>
            <a:r>
              <a:rPr lang="sv-SE" sz="2000" dirty="0" smtClean="0"/>
              <a:t> (borta)</a:t>
            </a:r>
          </a:p>
          <a:p>
            <a:r>
              <a:rPr lang="sv-SE" sz="2000" dirty="0" smtClean="0"/>
              <a:t>9 augusti Gävle GIK (borta)</a:t>
            </a:r>
          </a:p>
          <a:p>
            <a:r>
              <a:rPr lang="sv-SE" sz="2000" dirty="0" smtClean="0"/>
              <a:t>16 augusti Hille IF (hemma)</a:t>
            </a:r>
          </a:p>
          <a:p>
            <a:r>
              <a:rPr lang="sv-SE" sz="2000" dirty="0" smtClean="0"/>
              <a:t>23 augusti Gefle IF (borta)</a:t>
            </a:r>
          </a:p>
          <a:p>
            <a:r>
              <a:rPr lang="sv-SE" sz="2000" dirty="0" smtClean="0"/>
              <a:t>30 augusti IK </a:t>
            </a:r>
            <a:r>
              <a:rPr lang="sv-SE" sz="2000" dirty="0" err="1" smtClean="0"/>
              <a:t>Huge</a:t>
            </a:r>
            <a:r>
              <a:rPr lang="sv-SE" sz="2000" dirty="0" smtClean="0"/>
              <a:t> (hemma)</a:t>
            </a:r>
          </a:p>
          <a:p>
            <a:r>
              <a:rPr lang="sv-SE" sz="2000" dirty="0" smtClean="0"/>
              <a:t>6 september Gefle IF (borta)</a:t>
            </a:r>
          </a:p>
          <a:p>
            <a:r>
              <a:rPr lang="sv-SE" sz="2000" dirty="0" smtClean="0"/>
              <a:t>13 september Valbo FF (hemma)</a:t>
            </a:r>
          </a:p>
          <a:p>
            <a:r>
              <a:rPr lang="sv-SE" sz="2000" dirty="0" smtClean="0"/>
              <a:t>20 september Valbo FF (borta)</a:t>
            </a:r>
            <a:endParaRPr lang="sv-SE" sz="2000" dirty="0"/>
          </a:p>
        </p:txBody>
      </p:sp>
    </p:spTree>
    <p:extLst>
      <p:ext uri="{BB962C8B-B14F-4D97-AF65-F5344CB8AC3E}">
        <p14:creationId xmlns:p14="http://schemas.microsoft.com/office/powerpoint/2010/main" xmlns="" val="4136338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tl00_HeaderImage1_OrgHeaderImage" descr="Hagaströms SK">
            <a:hlinkClick r:id="rId2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8904" y="360795"/>
            <a:ext cx="9380738" cy="9471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Shape 1"/>
          <p:cNvSpPr txBox="1"/>
          <p:nvPr/>
        </p:nvSpPr>
        <p:spPr>
          <a:xfrm>
            <a:off x="1060704" y="1645920"/>
            <a:ext cx="8453976" cy="3495624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endParaRPr lang="sv-SE" sz="32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" name="textruta 5"/>
          <p:cNvSpPr txBox="1"/>
          <p:nvPr/>
        </p:nvSpPr>
        <p:spPr>
          <a:xfrm>
            <a:off x="1312533" y="1457833"/>
            <a:ext cx="6673622" cy="30469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3200" dirty="0" smtClean="0"/>
              <a:t>Åtaganden i samband med matcher</a:t>
            </a:r>
          </a:p>
          <a:p>
            <a:endParaRPr lang="sv-SE" sz="2000" dirty="0" smtClean="0"/>
          </a:p>
          <a:p>
            <a:r>
              <a:rPr lang="sv-SE" sz="2000" dirty="0" smtClean="0"/>
              <a:t>Tvätt av matchkläder</a:t>
            </a:r>
          </a:p>
          <a:p>
            <a:endParaRPr lang="sv-SE" sz="2000" dirty="0" smtClean="0"/>
          </a:p>
          <a:p>
            <a:r>
              <a:rPr lang="sv-SE" sz="2000" dirty="0" smtClean="0"/>
              <a:t>Fikavagn</a:t>
            </a:r>
          </a:p>
          <a:p>
            <a:endParaRPr lang="sv-SE" sz="2000" dirty="0" smtClean="0"/>
          </a:p>
          <a:p>
            <a:r>
              <a:rPr lang="sv-SE" sz="2000" dirty="0" smtClean="0"/>
              <a:t>Bollkastning </a:t>
            </a:r>
          </a:p>
          <a:p>
            <a:endParaRPr lang="sv-SE" sz="2000" dirty="0" smtClean="0"/>
          </a:p>
          <a:p>
            <a:r>
              <a:rPr lang="sv-SE" sz="2000" dirty="0" smtClean="0"/>
              <a:t>Matchvärd</a:t>
            </a:r>
          </a:p>
        </p:txBody>
      </p:sp>
    </p:spTree>
    <p:extLst>
      <p:ext uri="{BB962C8B-B14F-4D97-AF65-F5344CB8AC3E}">
        <p14:creationId xmlns:p14="http://schemas.microsoft.com/office/powerpoint/2010/main" xmlns="" val="2069457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SE"/>
          </a:p>
        </p:txBody>
      </p:sp>
      <p:pic>
        <p:nvPicPr>
          <p:cNvPr id="4" name="ctl00_HeaderImage1_OrgHeaderImage" descr="Hagaströms SK">
            <a:hlinkClick r:id="rId2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8904" y="360795"/>
            <a:ext cx="9380738" cy="9471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ruta 5"/>
          <p:cNvSpPr txBox="1"/>
          <p:nvPr/>
        </p:nvSpPr>
        <p:spPr>
          <a:xfrm>
            <a:off x="1263765" y="1860168"/>
            <a:ext cx="7099947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3200" dirty="0" smtClean="0"/>
              <a:t>Kallelser</a:t>
            </a:r>
          </a:p>
          <a:p>
            <a:endParaRPr lang="sv-SE" sz="2000" dirty="0" smtClean="0"/>
          </a:p>
          <a:p>
            <a:r>
              <a:rPr lang="sv-SE" sz="2000" dirty="0" smtClean="0"/>
              <a:t>Svara på kallelserna till träningarna och matcherna</a:t>
            </a:r>
          </a:p>
          <a:p>
            <a:endParaRPr lang="sv-SE" sz="2000" dirty="0" smtClean="0"/>
          </a:p>
          <a:p>
            <a:r>
              <a:rPr lang="sv-SE" sz="2000" dirty="0" smtClean="0"/>
              <a:t>Ange orsak till frånvaro från träning</a:t>
            </a:r>
          </a:p>
          <a:p>
            <a:endParaRPr lang="sv-SE" sz="2000" dirty="0" smtClean="0"/>
          </a:p>
          <a:p>
            <a:r>
              <a:rPr lang="sv-SE" sz="2000" dirty="0" smtClean="0"/>
              <a:t>Intresseanmälan till match. Sista dag för intresseanmälan är måndagen innan </a:t>
            </a:r>
            <a:r>
              <a:rPr lang="sv-SE" sz="2000" dirty="0" smtClean="0"/>
              <a:t>match</a:t>
            </a:r>
          </a:p>
          <a:p>
            <a:endParaRPr lang="sv-SE" sz="2000" dirty="0" smtClean="0"/>
          </a:p>
          <a:p>
            <a:r>
              <a:rPr lang="sv-SE" sz="2000" dirty="0" smtClean="0"/>
              <a:t>13 spelare tas ut till varje match</a:t>
            </a:r>
            <a:endParaRPr lang="sv-SE" sz="2000" dirty="0" smtClean="0"/>
          </a:p>
          <a:p>
            <a:endParaRPr lang="sv-SE" sz="2000" dirty="0" smtClean="0"/>
          </a:p>
          <a:p>
            <a:r>
              <a:rPr lang="sv-SE" sz="2000" dirty="0" smtClean="0"/>
              <a:t>Säg till i god tid vid planerad frånvaro från match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tl00_HeaderImage1_OrgHeaderImage" descr="Hagaströms SK">
            <a:hlinkClick r:id="rId2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8904" y="360795"/>
            <a:ext cx="9380738" cy="9471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CustomShape 2"/>
          <p:cNvSpPr/>
          <p:nvPr/>
        </p:nvSpPr>
        <p:spPr>
          <a:xfrm>
            <a:off x="1364064" y="1457008"/>
            <a:ext cx="6780191" cy="777979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sv-SE" sz="3200" strike="noStrike" spc="-1" dirty="0" smtClean="0">
                <a:solidFill>
                  <a:srgbClr val="000000"/>
                </a:solidFill>
                <a:latin typeface="Arial"/>
                <a:ea typeface="DejaVu Sans"/>
              </a:rPr>
              <a:t>Arbetsinsats för föreningen</a:t>
            </a:r>
            <a:endParaRPr lang="sv-SE" sz="3200" strike="noStrike" spc="-1" dirty="0">
              <a:latin typeface="Arial"/>
            </a:endParaRPr>
          </a:p>
        </p:txBody>
      </p:sp>
      <p:sp>
        <p:nvSpPr>
          <p:cNvPr id="6" name="CustomShape 2"/>
          <p:cNvSpPr/>
          <p:nvPr/>
        </p:nvSpPr>
        <p:spPr>
          <a:xfrm>
            <a:off x="1385961" y="2306567"/>
            <a:ext cx="6733911" cy="3597779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sv-SE" sz="2400" spc="-1" dirty="0" smtClean="0">
                <a:solidFill>
                  <a:srgbClr val="000000"/>
                </a:solidFill>
              </a:rPr>
              <a:t>Jordutkörning 27 april</a:t>
            </a:r>
          </a:p>
          <a:p>
            <a:pPr>
              <a:lnSpc>
                <a:spcPct val="100000"/>
              </a:lnSpc>
            </a:pPr>
            <a:r>
              <a:rPr lang="sv-SE" sz="2400" spc="-1" dirty="0" smtClean="0">
                <a:solidFill>
                  <a:srgbClr val="000000"/>
                </a:solidFill>
              </a:rPr>
              <a:t>1-2 bilar med släp och 5-6 personer</a:t>
            </a:r>
          </a:p>
          <a:p>
            <a:pPr>
              <a:lnSpc>
                <a:spcPct val="100000"/>
              </a:lnSpc>
            </a:pPr>
            <a:endParaRPr lang="sv-SE" sz="2400" spc="-1" dirty="0">
              <a:solidFill>
                <a:srgbClr val="000000"/>
              </a:solidFill>
              <a:latin typeface="Arial"/>
              <a:ea typeface="DejaVu Sans"/>
            </a:endParaRPr>
          </a:p>
          <a:p>
            <a:pPr>
              <a:lnSpc>
                <a:spcPct val="100000"/>
              </a:lnSpc>
            </a:pPr>
            <a:r>
              <a:rPr lang="sv-SE" sz="2400" b="0" strike="noStrike" spc="-1" dirty="0" smtClean="0">
                <a:solidFill>
                  <a:srgbClr val="000000"/>
                </a:solidFill>
                <a:latin typeface="Arial"/>
                <a:ea typeface="DejaVu Sans"/>
              </a:rPr>
              <a:t>Midsommarfirande på IP</a:t>
            </a:r>
          </a:p>
        </p:txBody>
      </p:sp>
    </p:spTree>
    <p:extLst>
      <p:ext uri="{BB962C8B-B14F-4D97-AF65-F5344CB8AC3E}">
        <p14:creationId xmlns:p14="http://schemas.microsoft.com/office/powerpoint/2010/main" xmlns="" val="14067057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tl00_HeaderImage1_OrgHeaderImage" descr="Hagaströms SK">
            <a:hlinkClick r:id="rId2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8904" y="360795"/>
            <a:ext cx="9380738" cy="9471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ruta 4"/>
          <p:cNvSpPr txBox="1"/>
          <p:nvPr/>
        </p:nvSpPr>
        <p:spPr>
          <a:xfrm>
            <a:off x="1312533" y="1457833"/>
            <a:ext cx="3036409" cy="39703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3200" dirty="0" smtClean="0"/>
              <a:t>Spelarnas ord</a:t>
            </a:r>
          </a:p>
          <a:p>
            <a:endParaRPr lang="sv-SE" sz="2000" dirty="0" smtClean="0"/>
          </a:p>
          <a:p>
            <a:r>
              <a:rPr lang="sv-SE" sz="2000" dirty="0" smtClean="0"/>
              <a:t>Förhållningsregler</a:t>
            </a:r>
          </a:p>
          <a:p>
            <a:endParaRPr lang="sv-SE" sz="2000" dirty="0" smtClean="0"/>
          </a:p>
          <a:p>
            <a:pPr>
              <a:buFont typeface="Arial" pitchFamily="34" charset="0"/>
              <a:buChar char="•"/>
            </a:pPr>
            <a:r>
              <a:rPr lang="sv-SE" sz="2000" dirty="0" smtClean="0"/>
              <a:t>Lyssna på tränarna</a:t>
            </a:r>
          </a:p>
          <a:p>
            <a:pPr>
              <a:buFont typeface="Arial" pitchFamily="34" charset="0"/>
              <a:buChar char="•"/>
            </a:pPr>
            <a:r>
              <a:rPr lang="sv-SE" sz="2000" dirty="0" smtClean="0"/>
              <a:t>Inga elaka kommentarer</a:t>
            </a:r>
          </a:p>
          <a:p>
            <a:pPr>
              <a:buFont typeface="Arial" pitchFamily="34" charset="0"/>
              <a:buChar char="•"/>
            </a:pPr>
            <a:r>
              <a:rPr lang="sv-SE" sz="2000" dirty="0" smtClean="0"/>
              <a:t>Snälla kommentarer</a:t>
            </a:r>
          </a:p>
          <a:p>
            <a:pPr>
              <a:buFont typeface="Arial" pitchFamily="34" charset="0"/>
              <a:buChar char="•"/>
            </a:pPr>
            <a:r>
              <a:rPr lang="sv-SE" sz="2000" dirty="0" smtClean="0"/>
              <a:t>Fokus </a:t>
            </a:r>
          </a:p>
          <a:p>
            <a:pPr>
              <a:buFont typeface="Arial" pitchFamily="34" charset="0"/>
              <a:buChar char="•"/>
            </a:pPr>
            <a:r>
              <a:rPr lang="sv-SE" sz="2000" dirty="0" smtClean="0"/>
              <a:t>Göra sitt bästa</a:t>
            </a:r>
          </a:p>
          <a:p>
            <a:pPr>
              <a:buFont typeface="Arial" pitchFamily="34" charset="0"/>
              <a:buChar char="•"/>
            </a:pPr>
            <a:r>
              <a:rPr lang="sv-SE" sz="2000" dirty="0" smtClean="0"/>
              <a:t>Komma i tid</a:t>
            </a:r>
          </a:p>
          <a:p>
            <a:pPr>
              <a:buFont typeface="Arial" pitchFamily="34" charset="0"/>
              <a:buChar char="•"/>
            </a:pPr>
            <a:r>
              <a:rPr lang="sv-SE" sz="2000" dirty="0" smtClean="0"/>
              <a:t>Respektera varandra</a:t>
            </a:r>
          </a:p>
          <a:p>
            <a:endParaRPr lang="sv-SE" sz="2000" dirty="0" smtClean="0"/>
          </a:p>
        </p:txBody>
      </p:sp>
    </p:spTree>
    <p:extLst>
      <p:ext uri="{BB962C8B-B14F-4D97-AF65-F5344CB8AC3E}">
        <p14:creationId xmlns:p14="http://schemas.microsoft.com/office/powerpoint/2010/main" xmlns="" val="9951836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tl00_HeaderImage1_OrgHeaderImage" descr="Hagaströms SK">
            <a:hlinkClick r:id="rId2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8904" y="360795"/>
            <a:ext cx="9380738" cy="9471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ruta 4"/>
          <p:cNvSpPr txBox="1"/>
          <p:nvPr/>
        </p:nvSpPr>
        <p:spPr>
          <a:xfrm>
            <a:off x="1263765" y="1482217"/>
            <a:ext cx="6588791" cy="52014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3200" dirty="0" smtClean="0"/>
              <a:t>Spelarnas ord</a:t>
            </a:r>
          </a:p>
          <a:p>
            <a:endParaRPr lang="sv-SE" sz="2000" dirty="0" smtClean="0"/>
          </a:p>
          <a:p>
            <a:r>
              <a:rPr lang="sv-SE" sz="2000" dirty="0" smtClean="0"/>
              <a:t>Förväntningar</a:t>
            </a:r>
          </a:p>
          <a:p>
            <a:endParaRPr lang="sv-SE" sz="2000" dirty="0" smtClean="0"/>
          </a:p>
          <a:p>
            <a:pPr>
              <a:buFont typeface="Arial" pitchFamily="34" charset="0"/>
              <a:buChar char="•"/>
            </a:pPr>
            <a:r>
              <a:rPr lang="sv-SE" sz="2000" dirty="0" smtClean="0"/>
              <a:t>Mer tid till match på träning</a:t>
            </a:r>
          </a:p>
          <a:p>
            <a:pPr>
              <a:buFont typeface="Arial" pitchFamily="34" charset="0"/>
              <a:buChar char="•"/>
            </a:pPr>
            <a:r>
              <a:rPr lang="sv-SE" sz="2000" dirty="0" smtClean="0"/>
              <a:t>Rullande positioner</a:t>
            </a:r>
          </a:p>
          <a:p>
            <a:pPr>
              <a:buFont typeface="Arial" pitchFamily="34" charset="0"/>
              <a:buChar char="•"/>
            </a:pPr>
            <a:r>
              <a:rPr lang="sv-SE" sz="2000" dirty="0" smtClean="0"/>
              <a:t>Tränarna ska säga till när det behövs men inte i onödan</a:t>
            </a:r>
          </a:p>
          <a:p>
            <a:pPr>
              <a:buFont typeface="Arial" pitchFamily="34" charset="0"/>
              <a:buChar char="•"/>
            </a:pPr>
            <a:r>
              <a:rPr lang="sv-SE" sz="2000" dirty="0" smtClean="0"/>
              <a:t>1v1 och 2v2 övningar</a:t>
            </a:r>
          </a:p>
          <a:p>
            <a:pPr>
              <a:buFont typeface="Arial" pitchFamily="34" charset="0"/>
              <a:buChar char="•"/>
            </a:pPr>
            <a:r>
              <a:rPr lang="sv-SE" sz="2000" dirty="0" smtClean="0"/>
              <a:t>Spelarna ska få ge förslag på övningar</a:t>
            </a:r>
          </a:p>
          <a:p>
            <a:pPr>
              <a:buFont typeface="Arial" pitchFamily="34" charset="0"/>
              <a:buChar char="•"/>
            </a:pPr>
            <a:r>
              <a:rPr lang="sv-SE" sz="2000" dirty="0" smtClean="0"/>
              <a:t>Träna på fasta situationer</a:t>
            </a:r>
          </a:p>
          <a:p>
            <a:pPr>
              <a:buFont typeface="Arial" pitchFamily="34" charset="0"/>
              <a:buChar char="•"/>
            </a:pPr>
            <a:r>
              <a:rPr lang="sv-SE" sz="2000" dirty="0" smtClean="0"/>
              <a:t>Löpträning/konditionsträning</a:t>
            </a:r>
          </a:p>
          <a:p>
            <a:pPr>
              <a:buFont typeface="Arial" pitchFamily="34" charset="0"/>
              <a:buChar char="•"/>
            </a:pPr>
            <a:r>
              <a:rPr lang="sv-SE" sz="2000" dirty="0" smtClean="0"/>
              <a:t>Publiken ska heja</a:t>
            </a:r>
          </a:p>
          <a:p>
            <a:pPr>
              <a:buFont typeface="Arial" pitchFamily="34" charset="0"/>
              <a:buChar char="•"/>
            </a:pPr>
            <a:r>
              <a:rPr lang="sv-SE" sz="2000" dirty="0" smtClean="0"/>
              <a:t>Tips från föräldrarna ska komma efter matchen</a:t>
            </a:r>
          </a:p>
          <a:p>
            <a:pPr>
              <a:buFont typeface="Arial" pitchFamily="34" charset="0"/>
              <a:buChar char="•"/>
            </a:pPr>
            <a:r>
              <a:rPr lang="sv-SE" sz="2000" smtClean="0"/>
              <a:t>Det ska vara ordning i publiken</a:t>
            </a:r>
            <a:endParaRPr lang="sv-SE" sz="2000" dirty="0" smtClean="0"/>
          </a:p>
          <a:p>
            <a:endParaRPr lang="sv-SE" sz="2000" dirty="0" smtClean="0"/>
          </a:p>
          <a:p>
            <a:pPr>
              <a:buFont typeface="Arial" pitchFamily="34" charset="0"/>
              <a:buChar char="•"/>
            </a:pPr>
            <a:endParaRPr lang="sv-SE" sz="2000" dirty="0"/>
          </a:p>
        </p:txBody>
      </p:sp>
    </p:spTree>
    <p:extLst>
      <p:ext uri="{BB962C8B-B14F-4D97-AF65-F5344CB8AC3E}">
        <p14:creationId xmlns:p14="http://schemas.microsoft.com/office/powerpoint/2010/main" xmlns="" val="1012442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0907D752C86E3C4489207F49A801DDF7" ma:contentTypeVersion="2" ma:contentTypeDescription="Skapa ett nytt dokument." ma:contentTypeScope="" ma:versionID="5a68d6d92912d2fbde974fa3e27ac023">
  <xsd:schema xmlns:xsd="http://www.w3.org/2001/XMLSchema" xmlns:xs="http://www.w3.org/2001/XMLSchema" xmlns:p="http://schemas.microsoft.com/office/2006/metadata/properties" xmlns:ns2="f06feb33-5c25-49a3-8ee2-3409d2c5ef3d" targetNamespace="http://schemas.microsoft.com/office/2006/metadata/properties" ma:root="true" ma:fieldsID="0f2a0ab9c760d9e4d7667c6aa144b718" ns2:_="">
    <xsd:import namespace="f06feb33-5c25-49a3-8ee2-3409d2c5ef3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06feb33-5c25-49a3-8ee2-3409d2c5ef3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ehållstyp"/>
        <xsd:element ref="dc:title" minOccurs="0" maxOccurs="1" ma:index="4" ma:displayName="Rubrik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24BE7ECC-57CE-457C-84D2-6E8239F79261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CC80BECC-2004-44EC-9C9A-F7CE22B58269}">
  <ds:schemaRefs>
    <ds:schemaRef ds:uri="http://schemas.microsoft.com/office/2006/metadata/properties"/>
    <ds:schemaRef ds:uri="http://www.w3.org/2000/xmlns/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10D645B8-D9EF-4219-BA74-D21168DB90FF}">
  <ds:schemaRefs>
    <ds:schemaRef ds:uri="http://schemas.microsoft.com/office/2006/metadata/contentType"/>
    <ds:schemaRef ds:uri="http://schemas.microsoft.com/office/2006/metadata/properties/metaAttributes"/>
    <ds:schemaRef ds:uri="http://www.w3.org/2000/xmlns/"/>
    <ds:schemaRef ds:uri="http://www.w3.org/2001/XMLSchema"/>
    <ds:schemaRef ds:uri="f06feb33-5c25-49a3-8ee2-3409d2c5ef3d"/>
    <ds:schemaRef ds:uri="http://schemas.microsoft.com/office/2006/metadata/properties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304</TotalTime>
  <Words>350</Words>
  <Application>Microsoft Office PowerPoint</Application>
  <PresentationFormat>Anpassad</PresentationFormat>
  <Paragraphs>135</Paragraphs>
  <Slides>13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Bildrubriker</vt:lpstr>
      </vt:variant>
      <vt:variant>
        <vt:i4>13</vt:i4>
      </vt:variant>
    </vt:vector>
  </HeadingPairs>
  <TitlesOfParts>
    <vt:vector size="14" baseType="lpstr">
      <vt:lpstr>Office Theme</vt:lpstr>
      <vt:lpstr>Bild 1</vt:lpstr>
      <vt:lpstr>Bild 2</vt:lpstr>
      <vt:lpstr>Bild 3</vt:lpstr>
      <vt:lpstr>Bild 4</vt:lpstr>
      <vt:lpstr>Bild 5</vt:lpstr>
      <vt:lpstr>Bild 6</vt:lpstr>
      <vt:lpstr>Bild 7</vt:lpstr>
      <vt:lpstr>Bild 8</vt:lpstr>
      <vt:lpstr>Bild 9</vt:lpstr>
      <vt:lpstr>Bild 10</vt:lpstr>
      <vt:lpstr>Bild 11</vt:lpstr>
      <vt:lpstr>Bild 12</vt:lpstr>
      <vt:lpstr>Bild 13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Rauden Mikael - KS - Ekonomi</dc:creator>
  <cp:lastModifiedBy>Hempc</cp:lastModifiedBy>
  <cp:revision>28</cp:revision>
  <dcterms:created xsi:type="dcterms:W3CDTF">2016-04-21T17:28:56Z</dcterms:created>
  <dcterms:modified xsi:type="dcterms:W3CDTF">2025-04-22T21:09:16Z</dcterms:modified>
  <dc:language>sv-SE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14.0000</vt:lpwstr>
  </property>
  <property fmtid="{D5CDD505-2E9C-101B-9397-08002B2CF9AE}" pid="3" name="HiddenSlides">
    <vt:i4>0</vt:i4>
  </property>
  <property fmtid="{D5CDD505-2E9C-101B-9397-08002B2CF9AE}" pid="4" name="HyperlinksChanged">
    <vt:bool>false</vt:bool>
  </property>
  <property fmtid="{D5CDD505-2E9C-101B-9397-08002B2CF9AE}" pid="5" name="LinksUpToDate">
    <vt:bool>false</vt:bool>
  </property>
  <property fmtid="{D5CDD505-2E9C-101B-9397-08002B2CF9AE}" pid="6" name="MMClips">
    <vt:i4>0</vt:i4>
  </property>
  <property fmtid="{D5CDD505-2E9C-101B-9397-08002B2CF9AE}" pid="7" name="Notes">
    <vt:i4>0</vt:i4>
  </property>
  <property fmtid="{D5CDD505-2E9C-101B-9397-08002B2CF9AE}" pid="8" name="PresentationFormat">
    <vt:lpwstr>Anpassad</vt:lpwstr>
  </property>
  <property fmtid="{D5CDD505-2E9C-101B-9397-08002B2CF9AE}" pid="9" name="ScaleCrop">
    <vt:bool>false</vt:bool>
  </property>
  <property fmtid="{D5CDD505-2E9C-101B-9397-08002B2CF9AE}" pid="10" name="ShareDoc">
    <vt:bool>false</vt:bool>
  </property>
  <property fmtid="{D5CDD505-2E9C-101B-9397-08002B2CF9AE}" pid="11" name="Slides">
    <vt:i4>10</vt:i4>
  </property>
  <property fmtid="{D5CDD505-2E9C-101B-9397-08002B2CF9AE}" pid="12" name="_NewReviewCycle">
    <vt:lpwstr/>
  </property>
  <property fmtid="{D5CDD505-2E9C-101B-9397-08002B2CF9AE}" pid="13" name="ContentTypeId">
    <vt:lpwstr>0x0101000907D752C86E3C4489207F49A801DDF7</vt:lpwstr>
  </property>
</Properties>
</file>