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comment3.xml" ContentType="application/vnd.openxmlformats-officedocument.presentationml.comment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268" r:id="rId5"/>
    <p:sldId id="296" r:id="rId6"/>
    <p:sldId id="271" r:id="rId7"/>
    <p:sldId id="275" r:id="rId8"/>
    <p:sldId id="279" r:id="rId9"/>
    <p:sldId id="297" r:id="rId10"/>
    <p:sldId id="273" r:id="rId11"/>
    <p:sldId id="272" r:id="rId12"/>
    <p:sldId id="270" r:id="rId13"/>
    <p:sldId id="269" r:id="rId14"/>
    <p:sldId id="299" r:id="rId15"/>
    <p:sldId id="300" r:id="rId16"/>
    <p:sldId id="295" r:id="rId17"/>
  </p:sldIdLst>
  <p:sldSz cx="10080625" cy="7559675"/>
  <p:notesSz cx="7559675" cy="106918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Bergh" initials="MB" lastIdx="20" clrIdx="0">
    <p:extLst>
      <p:ext uri="{19B8F6BF-5375-455C-9EA6-DF929625EA0E}">
        <p15:presenceInfo xmlns:p15="http://schemas.microsoft.com/office/powerpoint/2012/main" xmlns="" userId="S::maabeh@hig.se::6bc1d4df-35a1-4620-88f0-10fd98d6a0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1506" y="-9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7T06:59:14.570" idx="3">
    <p:pos x="3664" y="2759"/>
    <p:text/>
    <p:extLst>
      <p:ext uri="{C676402C-5697-4E1C-873F-D02D1690AC5C}">
        <p15:threadingInfo xmlns:p15="http://schemas.microsoft.com/office/powerpoint/2012/main" xmlns="" timeZoneBias="-120"/>
      </p:ext>
    </p:extLst>
  </p:cm>
  <p:cm authorId="1" dt="2022-04-27T07:01:27.793" idx="4">
    <p:pos x="3664" y="2895"/>
    <p:text>Micke H hemma med Alice</p:text>
    <p:extLst>
      <p:ext uri="{C676402C-5697-4E1C-873F-D02D1690AC5C}">
        <p15:threadingInfo xmlns:p15="http://schemas.microsoft.com/office/powerpoint/2012/main" xmlns="" timeZoneBias="-120">
          <p15:parentCm authorId="1" idx="3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7T06:59:14.570" idx="17">
    <p:pos x="3664" y="2759"/>
    <p:text/>
  </p:cm>
  <p:cm authorId="1" dt="2022-04-27T07:01:27.793" idx="18">
    <p:pos x="3664" y="2895"/>
    <p:text>Micke H hemma med Alice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4-27T06:59:14.570" idx="19">
    <p:pos x="3664" y="2759"/>
    <p:text/>
  </p:cm>
  <p:cm authorId="1" dt="2022-04-27T07:01:27.793" idx="20">
    <p:pos x="3664" y="2895"/>
    <p:text>Micke H hemma med Alice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467BE-82FB-4F27-A199-27A3D822311A}" type="datetimeFigureOut">
              <a:rPr lang="sv-SE" smtClean="0"/>
              <a:pPr/>
              <a:t>2025-04-22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87B20-058D-4686-9529-76A390A095C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48507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sv-SE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v-S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sv-SE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5.idrottonline.se/HagastromsSK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Välkommen</a:t>
            </a:r>
          </a:p>
          <a:p>
            <a:pPr algn="ctr">
              <a:lnSpc>
                <a:spcPct val="100000"/>
              </a:lnSpc>
            </a:pPr>
            <a:endParaRPr lang="sv-SE" sz="3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>
                <a:solidFill>
                  <a:srgbClr val="000000"/>
                </a:solidFill>
                <a:latin typeface="Arial"/>
              </a:rPr>
              <a:t>Föräldramöte </a:t>
            </a:r>
            <a:endParaRPr lang="sv-SE" sz="3200" b="1" spc="-1" dirty="0" smtClean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</a:rPr>
              <a:t>Pojkar 2013</a:t>
            </a:r>
            <a:endParaRPr lang="sv-SE" sz="3200" b="1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sv-SE" sz="3200" b="1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sv-SE" sz="3200" b="1" strike="noStrike" spc="-1" dirty="0" smtClean="0">
                <a:solidFill>
                  <a:srgbClr val="000000"/>
                </a:solidFill>
                <a:latin typeface="Arial"/>
              </a:rPr>
              <a:t>2025</a:t>
            </a:r>
            <a:endParaRPr lang="sv-SE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251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ruta 4"/>
          <p:cNvSpPr txBox="1"/>
          <p:nvPr/>
        </p:nvSpPr>
        <p:spPr>
          <a:xfrm>
            <a:off x="1129653" y="1470025"/>
            <a:ext cx="382027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Spelarnas ord</a:t>
            </a:r>
          </a:p>
          <a:p>
            <a:endParaRPr lang="sv-SE" sz="2000" dirty="0" smtClean="0"/>
          </a:p>
          <a:p>
            <a:r>
              <a:rPr lang="sv-SE" sz="2000" dirty="0" smtClean="0"/>
              <a:t>Önskemål inför säsongen</a:t>
            </a:r>
          </a:p>
          <a:p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Åka på cup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Åka buss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Gå på badhus tillsammans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Gå på Gröna Lund tillsammans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Gemensam dusch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Chatt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Musik i omklädningsrummet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err="1" smtClean="0"/>
              <a:t>Instagramkonto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xmlns="" val="77807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ruta 4"/>
          <p:cNvSpPr txBox="1"/>
          <p:nvPr/>
        </p:nvSpPr>
        <p:spPr>
          <a:xfrm>
            <a:off x="1129653" y="1470025"/>
            <a:ext cx="3432350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Ledarnas</a:t>
            </a:r>
            <a:r>
              <a:rPr lang="sv-SE" sz="3200" dirty="0" smtClean="0"/>
              <a:t> </a:t>
            </a:r>
            <a:r>
              <a:rPr lang="sv-SE" sz="3200" dirty="0" smtClean="0"/>
              <a:t>ord</a:t>
            </a:r>
          </a:p>
          <a:p>
            <a:endParaRPr lang="sv-SE" sz="2000" dirty="0" smtClean="0"/>
          </a:p>
          <a:p>
            <a:r>
              <a:rPr lang="sv-SE" sz="2000" dirty="0" smtClean="0"/>
              <a:t>F</a:t>
            </a:r>
            <a:r>
              <a:rPr lang="sv-SE" sz="2000" dirty="0" smtClean="0"/>
              <a:t>örväntningar på spelarna</a:t>
            </a:r>
          </a:p>
          <a:p>
            <a:endParaRPr lang="sv-SE" sz="2000" dirty="0" smtClean="0"/>
          </a:p>
          <a:p>
            <a:r>
              <a:rPr lang="sv-SE" sz="2000" dirty="0" smtClean="0"/>
              <a:t>F</a:t>
            </a:r>
            <a:r>
              <a:rPr lang="sv-SE" sz="2000" dirty="0" smtClean="0"/>
              <a:t>örväntninga</a:t>
            </a:r>
            <a:r>
              <a:rPr lang="sv-SE" sz="2000" dirty="0" smtClean="0"/>
              <a:t>r på föräldrarna</a:t>
            </a:r>
          </a:p>
          <a:p>
            <a:endParaRPr lang="sv-SE" sz="2000" dirty="0" smtClean="0"/>
          </a:p>
          <a:p>
            <a:endParaRPr lang="sv-SE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77807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ruta 4"/>
          <p:cNvSpPr txBox="1"/>
          <p:nvPr/>
        </p:nvSpPr>
        <p:spPr>
          <a:xfrm>
            <a:off x="1129653" y="1470025"/>
            <a:ext cx="2036135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Aktiviteter</a:t>
            </a:r>
            <a:endParaRPr lang="sv-SE" sz="3200" dirty="0" smtClean="0"/>
          </a:p>
          <a:p>
            <a:endParaRPr lang="sv-SE" sz="2000" dirty="0" smtClean="0"/>
          </a:p>
          <a:p>
            <a:r>
              <a:rPr lang="sv-SE" sz="2000" dirty="0" smtClean="0"/>
              <a:t>Cup</a:t>
            </a:r>
          </a:p>
          <a:p>
            <a:endParaRPr lang="sv-SE" sz="2000" dirty="0" smtClean="0"/>
          </a:p>
          <a:p>
            <a:r>
              <a:rPr lang="sv-SE" sz="2000" dirty="0" smtClean="0"/>
              <a:t>Lagkassa</a:t>
            </a:r>
          </a:p>
          <a:p>
            <a:endParaRPr lang="sv-SE" sz="2000" dirty="0" smtClean="0"/>
          </a:p>
          <a:p>
            <a:r>
              <a:rPr lang="sv-SE" sz="2000" dirty="0" smtClean="0"/>
              <a:t>Andra aktiviteter</a:t>
            </a:r>
          </a:p>
          <a:p>
            <a:endParaRPr lang="sv-SE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77807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2872023" y="2359857"/>
            <a:ext cx="3898440" cy="1824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3200" b="1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xmlns="" id="{9C923D12-2E31-475E-9C6D-8395D3EB2EC1}"/>
              </a:ext>
            </a:extLst>
          </p:cNvPr>
          <p:cNvSpPr txBox="1"/>
          <p:nvPr/>
        </p:nvSpPr>
        <p:spPr>
          <a:xfrm>
            <a:off x="2520669" y="3040316"/>
            <a:ext cx="50413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sv-SE" sz="2800" b="1" spc="-1" dirty="0" smtClean="0">
                <a:solidFill>
                  <a:srgbClr val="000000"/>
                </a:solidFill>
                <a:latin typeface="Arial"/>
                <a:ea typeface="DejaVu Sans"/>
              </a:rPr>
              <a:t>Frågor?</a:t>
            </a:r>
            <a:endParaRPr lang="sv-SE" sz="2800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sv-SE" sz="2800" b="1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62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xmlns="" id="{5A0F2E11-3FCD-4FF8-BE3B-D21DA9E4C8C7}"/>
              </a:ext>
            </a:extLst>
          </p:cNvPr>
          <p:cNvSpPr txBox="1"/>
          <p:nvPr/>
        </p:nvSpPr>
        <p:spPr>
          <a:xfrm>
            <a:off x="1803163" y="1373366"/>
            <a:ext cx="3305285" cy="6186309"/>
          </a:xfrm>
          <a:prstGeom prst="rect">
            <a:avLst/>
          </a:prstGeom>
          <a:noFill/>
        </p:spPr>
        <p:txBody>
          <a:bodyPr wrap="square" lIns="91440" tIns="45720" rIns="91440" bIns="45720" numCol="1" anchor="t">
            <a:spAutoFit/>
          </a:bodyPr>
          <a:lstStyle/>
          <a:p>
            <a:r>
              <a:rPr lang="sv-SE" sz="1800" b="1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SPELARTRUPPEN</a:t>
            </a:r>
          </a:p>
          <a:p>
            <a:endParaRPr lang="sv-SE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Alfred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sz="1800" b="0" i="0" u="none" strike="noStrik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Rauden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Charlie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Sundberg</a:t>
            </a:r>
            <a:endParaRPr lang="sv-SE" sz="18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Edvin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Ericsson</a:t>
            </a:r>
            <a:endParaRPr lang="sv-SE" sz="18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Elias 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Emtås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Omar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Elias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Gauffin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Henry Norlin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Kalle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sz="1800" b="0" i="0" u="none" strike="noStrik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Thunman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Kevin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Lindström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Ludwig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sz="1800" b="0" i="0" u="none" strike="noStrik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Erblad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Melker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Dahlqvist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Melvin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Hahne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Milo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sz="1800" b="0" i="0" u="none" strike="noStrik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Garberg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Olle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Hedberg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 smtClean="0">
                <a:solidFill>
                  <a:srgbClr val="000000"/>
                </a:solidFill>
                <a:latin typeface="Calibri"/>
              </a:rPr>
              <a:t>Sam </a:t>
            </a:r>
            <a:r>
              <a:rPr lang="sv-SE" dirty="0" err="1" smtClean="0">
                <a:solidFill>
                  <a:srgbClr val="000000"/>
                </a:solidFill>
                <a:latin typeface="Calibri"/>
              </a:rPr>
              <a:t>Tolvtin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/>
              </a:rPr>
              <a:t>Svante</a:t>
            </a:r>
            <a:r>
              <a:rPr lang="sv-SE" sz="1800" b="0" i="0" u="none" strike="noStrike" dirty="0" smtClean="0">
                <a:solidFill>
                  <a:srgbClr val="000000"/>
                </a:solidFill>
                <a:latin typeface="Calibri"/>
              </a:rPr>
              <a:t> Karlsson</a:t>
            </a:r>
            <a:endParaRPr lang="sv-SE" dirty="0">
              <a:solidFill>
                <a:srgbClr val="000000"/>
              </a:solidFill>
              <a:latin typeface="Calibri"/>
            </a:endParaRPr>
          </a:p>
          <a:p>
            <a:pPr marL="342900" indent="-342900">
              <a:buAutoNum type="arabicPeriod"/>
            </a:pPr>
            <a:r>
              <a:rPr lang="sv-SE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Svante</a:t>
            </a:r>
            <a:r>
              <a:rPr lang="sv-SE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Pierre</a:t>
            </a:r>
          </a:p>
          <a:p>
            <a:pPr marL="342900" indent="-342900">
              <a:buFont typeface="+mj-lt"/>
              <a:buAutoNum type="arabicPeriod"/>
            </a:pPr>
            <a:r>
              <a:rPr lang="sv-S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Tiger Hellman</a:t>
            </a:r>
          </a:p>
          <a:p>
            <a:pPr marL="342900" indent="-342900">
              <a:buAutoNum type="arabicPeriod"/>
            </a:pP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Ture Söderberg</a:t>
            </a:r>
          </a:p>
          <a:p>
            <a:pPr marL="342900" indent="-342900">
              <a:buAutoNum type="arabicPeriod"/>
            </a:pPr>
            <a:r>
              <a:rPr lang="sv-S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Åke </a:t>
            </a:r>
            <a:r>
              <a:rPr lang="sv-SE" baseline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Tjerngren</a:t>
            </a: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xmlns="" id="{5A0F2E11-3FCD-4FF8-BE3B-D21DA9E4C8C7}"/>
              </a:ext>
            </a:extLst>
          </p:cNvPr>
          <p:cNvSpPr txBox="1"/>
          <p:nvPr/>
        </p:nvSpPr>
        <p:spPr>
          <a:xfrm>
            <a:off x="5588779" y="1391654"/>
            <a:ext cx="3201653" cy="2862322"/>
          </a:xfrm>
          <a:prstGeom prst="rect">
            <a:avLst/>
          </a:prstGeom>
          <a:noFill/>
        </p:spPr>
        <p:txBody>
          <a:bodyPr wrap="square" lIns="91440" tIns="45720" rIns="91440" bIns="45720" numCol="1" anchor="t">
            <a:spAutoFit/>
          </a:bodyPr>
          <a:lstStyle/>
          <a:p>
            <a:r>
              <a:rPr lang="sv-SE" sz="1800" b="1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LEDARE</a:t>
            </a:r>
          </a:p>
          <a:p>
            <a:endParaRPr lang="sv-SE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sv-S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sz="1800" b="0" i="0" u="none" strike="noStrike" dirty="0" smtClean="0">
                <a:solidFill>
                  <a:srgbClr val="000000"/>
                </a:solidFill>
                <a:latin typeface="Calibri" panose="020F0502020204030204" pitchFamily="34" charset="0"/>
              </a:rPr>
              <a:t>Björn Ericsson</a:t>
            </a:r>
          </a:p>
          <a:p>
            <a:pPr marL="342900" indent="-342900">
              <a:buAutoNum type="arabicPeriod"/>
            </a:pPr>
            <a:r>
              <a:rPr lang="sv-S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Daniel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Norlin</a:t>
            </a:r>
          </a:p>
          <a:p>
            <a:pPr marL="342900" indent="-342900">
              <a:buAutoNum type="arabicPeriod"/>
            </a:pP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Henrik Dahlqvist</a:t>
            </a:r>
            <a:endParaRPr lang="sv-SE" sz="18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Johan Ahtinen</a:t>
            </a:r>
          </a:p>
          <a:p>
            <a:pPr marL="342900" indent="-342900">
              <a:buAutoNum type="arabicPeriod"/>
            </a:pPr>
            <a:r>
              <a:rPr lang="sv-SE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Lotta </a:t>
            </a:r>
            <a:r>
              <a:rPr lang="sv-SE" sz="1800" b="0" i="0" u="none" strike="noStrike" baseline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Tolvtin</a:t>
            </a:r>
            <a:endParaRPr lang="sv-SE" sz="1800" b="0" i="0" u="none" strike="noStrike" baseline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Viktoria 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Wassgren</a:t>
            </a:r>
            <a:r>
              <a:rPr lang="sv-SE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Emtås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sz="1800" b="0" i="0" u="none" strike="noStrike" baseline="0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24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1251760" y="2405052"/>
            <a:ext cx="6853188" cy="38006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Fysträning på måndagar kl. 19 på IP</a:t>
            </a:r>
          </a:p>
          <a:p>
            <a:pPr>
              <a:lnSpc>
                <a:spcPct val="100000"/>
              </a:lnSpc>
            </a:pPr>
            <a:endParaRPr lang="sv-SE" sz="2400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Träning på Nynäs på fredagar kl. 17</a:t>
            </a:r>
          </a:p>
          <a:p>
            <a:pPr>
              <a:lnSpc>
                <a:spcPct val="100000"/>
              </a:lnSpc>
            </a:pPr>
            <a:endParaRPr lang="sv-SE" sz="2400" spc="-1" dirty="0" smtClean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Önskemål om träning på måndagar och onsdagar när IP öppnar </a:t>
            </a:r>
          </a:p>
          <a:p>
            <a:pPr>
              <a:lnSpc>
                <a:spcPct val="100000"/>
              </a:lnSpc>
            </a:pPr>
            <a:r>
              <a:rPr lang="sv-SE" sz="2400" spc="-1" dirty="0" smtClean="0">
                <a:latin typeface="Arial"/>
              </a:rPr>
              <a:t>30 min </a:t>
            </a:r>
            <a:r>
              <a:rPr lang="sv-SE" sz="2400" spc="-1" dirty="0" err="1" smtClean="0">
                <a:latin typeface="Arial"/>
              </a:rPr>
              <a:t>uppvärmning/fys</a:t>
            </a:r>
            <a:r>
              <a:rPr lang="sv-SE" sz="2400" spc="-1" dirty="0" smtClean="0">
                <a:latin typeface="Arial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latin typeface="Arial"/>
              </a:rPr>
              <a:t>60 min fotboll</a:t>
            </a:r>
          </a:p>
          <a:p>
            <a:pPr>
              <a:lnSpc>
                <a:spcPct val="100000"/>
              </a:lnSpc>
            </a:pPr>
            <a:endParaRPr lang="sv-SE" sz="2400" b="0" strike="noStrike" spc="-1" dirty="0" smtClean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sv-SE" sz="2400" b="0" strike="noStrike" spc="-1" dirty="0">
              <a:latin typeface="Arial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1181577" y="1417080"/>
            <a:ext cx="15576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/>
              <a:t>Träning</a:t>
            </a:r>
          </a:p>
        </p:txBody>
      </p:sp>
    </p:spTree>
    <p:extLst>
      <p:ext uri="{BB962C8B-B14F-4D97-AF65-F5344CB8AC3E}">
        <p14:creationId xmlns:p14="http://schemas.microsoft.com/office/powerpoint/2010/main" xmlns="" val="376086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876874" y="1527264"/>
            <a:ext cx="8110303" cy="6432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sv-SE" sz="2400" b="0" strike="noStrike" spc="-1" dirty="0">
              <a:latin typeface="Arial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1312533" y="1457833"/>
            <a:ext cx="3939092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Matcher</a:t>
            </a:r>
          </a:p>
          <a:p>
            <a:endParaRPr lang="sv-SE" sz="2000" dirty="0" smtClean="0"/>
          </a:p>
          <a:p>
            <a:r>
              <a:rPr lang="sv-SE" sz="2000" dirty="0" smtClean="0"/>
              <a:t>10 maj Sandvikens IF (borta)</a:t>
            </a:r>
          </a:p>
          <a:p>
            <a:r>
              <a:rPr lang="sv-SE" sz="2000" dirty="0" smtClean="0"/>
              <a:t>18 maj Skutskär (hemma)</a:t>
            </a:r>
          </a:p>
          <a:p>
            <a:r>
              <a:rPr lang="sv-SE" sz="2000" dirty="0" smtClean="0"/>
              <a:t>24 maj Gefle City FC (borta)</a:t>
            </a:r>
          </a:p>
          <a:p>
            <a:r>
              <a:rPr lang="sv-SE" sz="2000" dirty="0" smtClean="0"/>
              <a:t>28 maj Brynäs IF (hemma)</a:t>
            </a:r>
          </a:p>
          <a:p>
            <a:r>
              <a:rPr lang="sv-SE" sz="2000" dirty="0" smtClean="0"/>
              <a:t>7 juni IK Sätra (borta)</a:t>
            </a:r>
          </a:p>
          <a:p>
            <a:r>
              <a:rPr lang="sv-SE" sz="2000" dirty="0" smtClean="0"/>
              <a:t>14 juni Strömsbro IF (hemma)</a:t>
            </a:r>
          </a:p>
          <a:p>
            <a:r>
              <a:rPr lang="sv-SE" sz="2000" dirty="0" smtClean="0"/>
              <a:t>28 juni IK </a:t>
            </a:r>
            <a:r>
              <a:rPr lang="sv-SE" sz="2000" dirty="0" err="1" smtClean="0"/>
              <a:t>Huge</a:t>
            </a:r>
            <a:r>
              <a:rPr lang="sv-SE" sz="2000" dirty="0" smtClean="0"/>
              <a:t> (borta)</a:t>
            </a:r>
          </a:p>
          <a:p>
            <a:r>
              <a:rPr lang="sv-SE" sz="2000" dirty="0" smtClean="0"/>
              <a:t>9 augusti Gävle GIK (borta)</a:t>
            </a:r>
          </a:p>
          <a:p>
            <a:r>
              <a:rPr lang="sv-SE" sz="2000" dirty="0" smtClean="0"/>
              <a:t>16 augusti Hille IF (hemma)</a:t>
            </a:r>
          </a:p>
          <a:p>
            <a:r>
              <a:rPr lang="sv-SE" sz="2000" dirty="0" smtClean="0"/>
              <a:t>23 augusti Gefle IF (borta)</a:t>
            </a:r>
          </a:p>
          <a:p>
            <a:r>
              <a:rPr lang="sv-SE" sz="2000" dirty="0" smtClean="0"/>
              <a:t>30 augusti IK </a:t>
            </a:r>
            <a:r>
              <a:rPr lang="sv-SE" sz="2000" dirty="0" err="1" smtClean="0"/>
              <a:t>Huge</a:t>
            </a:r>
            <a:r>
              <a:rPr lang="sv-SE" sz="2000" dirty="0" smtClean="0"/>
              <a:t> (hemma)</a:t>
            </a:r>
          </a:p>
          <a:p>
            <a:r>
              <a:rPr lang="sv-SE" sz="2000" dirty="0" smtClean="0"/>
              <a:t>6 september Gefle IF (borta)</a:t>
            </a:r>
          </a:p>
          <a:p>
            <a:r>
              <a:rPr lang="sv-SE" sz="2000" dirty="0" smtClean="0"/>
              <a:t>13 september Valbo FF (hemma)</a:t>
            </a:r>
          </a:p>
          <a:p>
            <a:r>
              <a:rPr lang="sv-SE" sz="2000" dirty="0" smtClean="0"/>
              <a:t>20 september Valbo FF (borta)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xmlns="" val="41363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Shape 1"/>
          <p:cNvSpPr txBox="1"/>
          <p:nvPr/>
        </p:nvSpPr>
        <p:spPr>
          <a:xfrm>
            <a:off x="1060704" y="1645920"/>
            <a:ext cx="8453976" cy="34956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sv-SE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1312533" y="1457833"/>
            <a:ext cx="667362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Åtaganden i samband med matcher</a:t>
            </a:r>
          </a:p>
          <a:p>
            <a:endParaRPr lang="sv-SE" sz="2000" dirty="0" smtClean="0"/>
          </a:p>
          <a:p>
            <a:r>
              <a:rPr lang="sv-SE" sz="2000" dirty="0" smtClean="0"/>
              <a:t>Tvätt av matchkläder</a:t>
            </a:r>
          </a:p>
          <a:p>
            <a:endParaRPr lang="sv-SE" sz="2000" dirty="0" smtClean="0"/>
          </a:p>
          <a:p>
            <a:r>
              <a:rPr lang="sv-SE" sz="2000" dirty="0" smtClean="0"/>
              <a:t>Fikavagn</a:t>
            </a:r>
          </a:p>
          <a:p>
            <a:endParaRPr lang="sv-SE" sz="2000" dirty="0" smtClean="0"/>
          </a:p>
          <a:p>
            <a:r>
              <a:rPr lang="sv-SE" sz="2000" dirty="0" smtClean="0"/>
              <a:t>Bollkastning </a:t>
            </a:r>
          </a:p>
          <a:p>
            <a:endParaRPr lang="sv-SE" sz="2000" dirty="0" smtClean="0"/>
          </a:p>
          <a:p>
            <a:r>
              <a:rPr lang="sv-SE" sz="2000" dirty="0" smtClean="0"/>
              <a:t>Matchvärd</a:t>
            </a:r>
          </a:p>
        </p:txBody>
      </p:sp>
    </p:spTree>
    <p:extLst>
      <p:ext uri="{BB962C8B-B14F-4D97-AF65-F5344CB8AC3E}">
        <p14:creationId xmlns:p14="http://schemas.microsoft.com/office/powerpoint/2010/main" xmlns="" val="206945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ruta 5"/>
          <p:cNvSpPr txBox="1"/>
          <p:nvPr/>
        </p:nvSpPr>
        <p:spPr>
          <a:xfrm>
            <a:off x="1263765" y="1860168"/>
            <a:ext cx="70999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/>
              <a:t>Kallelser</a:t>
            </a:r>
          </a:p>
          <a:p>
            <a:endParaRPr lang="sv-SE" sz="2000" dirty="0" smtClean="0"/>
          </a:p>
          <a:p>
            <a:r>
              <a:rPr lang="sv-SE" sz="2000" dirty="0" smtClean="0"/>
              <a:t>Svara på kallelserna till träningarna och matcherna</a:t>
            </a:r>
          </a:p>
          <a:p>
            <a:endParaRPr lang="sv-SE" sz="2000" dirty="0" smtClean="0"/>
          </a:p>
          <a:p>
            <a:r>
              <a:rPr lang="sv-SE" sz="2000" dirty="0" smtClean="0"/>
              <a:t>Ange orsak till frånvaro från träning</a:t>
            </a:r>
          </a:p>
          <a:p>
            <a:endParaRPr lang="sv-SE" sz="2000" dirty="0" smtClean="0"/>
          </a:p>
          <a:p>
            <a:r>
              <a:rPr lang="sv-SE" sz="2000" dirty="0" smtClean="0"/>
              <a:t>Intresseanmälan till match. Sista dag för intresseanmälan är måndagen innan </a:t>
            </a:r>
            <a:r>
              <a:rPr lang="sv-SE" sz="2000" dirty="0" smtClean="0"/>
              <a:t>match</a:t>
            </a:r>
          </a:p>
          <a:p>
            <a:endParaRPr lang="sv-SE" sz="2000" dirty="0" smtClean="0"/>
          </a:p>
          <a:p>
            <a:r>
              <a:rPr lang="sv-SE" sz="2000" dirty="0" smtClean="0"/>
              <a:t>13 spelare tas ut till varje match</a:t>
            </a:r>
            <a:endParaRPr lang="sv-SE" sz="2000" dirty="0" smtClean="0"/>
          </a:p>
          <a:p>
            <a:endParaRPr lang="sv-SE" sz="2000" dirty="0" smtClean="0"/>
          </a:p>
          <a:p>
            <a:r>
              <a:rPr lang="sv-SE" sz="2000" dirty="0" smtClean="0"/>
              <a:t>Säg till i god tid vid planerad frånvaro från match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stomShape 2"/>
          <p:cNvSpPr/>
          <p:nvPr/>
        </p:nvSpPr>
        <p:spPr>
          <a:xfrm>
            <a:off x="1364064" y="1457008"/>
            <a:ext cx="6780191" cy="7779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sv-SE" sz="320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Arbetsinsats för föreningen</a:t>
            </a:r>
            <a:endParaRPr lang="sv-SE" sz="3200" strike="noStrike" spc="-1" dirty="0"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1385961" y="2306567"/>
            <a:ext cx="6733911" cy="35977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sv-SE" sz="2400" spc="-1" dirty="0" smtClean="0">
                <a:solidFill>
                  <a:srgbClr val="000000"/>
                </a:solidFill>
              </a:rPr>
              <a:t>Jordutkörning 27 april</a:t>
            </a:r>
          </a:p>
          <a:p>
            <a:pPr>
              <a:lnSpc>
                <a:spcPct val="100000"/>
              </a:lnSpc>
            </a:pPr>
            <a:r>
              <a:rPr lang="sv-SE" sz="2400" spc="-1" dirty="0" smtClean="0">
                <a:solidFill>
                  <a:srgbClr val="000000"/>
                </a:solidFill>
              </a:rPr>
              <a:t>1-2 bilar med släp och 5-6 personer</a:t>
            </a:r>
          </a:p>
          <a:p>
            <a:pPr>
              <a:lnSpc>
                <a:spcPct val="100000"/>
              </a:lnSpc>
            </a:pPr>
            <a:endParaRPr lang="sv-SE" sz="24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sv-SE" sz="2400" b="0" strike="noStrike" spc="-1" dirty="0" smtClean="0">
                <a:solidFill>
                  <a:srgbClr val="000000"/>
                </a:solidFill>
                <a:latin typeface="Arial"/>
                <a:ea typeface="DejaVu Sans"/>
              </a:rPr>
              <a:t>Midsommarfirande på IP</a:t>
            </a:r>
          </a:p>
        </p:txBody>
      </p:sp>
    </p:spTree>
    <p:extLst>
      <p:ext uri="{BB962C8B-B14F-4D97-AF65-F5344CB8AC3E}">
        <p14:creationId xmlns:p14="http://schemas.microsoft.com/office/powerpoint/2010/main" xmlns="" val="14067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ruta 4"/>
          <p:cNvSpPr txBox="1"/>
          <p:nvPr/>
        </p:nvSpPr>
        <p:spPr>
          <a:xfrm>
            <a:off x="1312533" y="1457833"/>
            <a:ext cx="303640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Spelarnas ord</a:t>
            </a:r>
          </a:p>
          <a:p>
            <a:endParaRPr lang="sv-SE" sz="2000" dirty="0" smtClean="0"/>
          </a:p>
          <a:p>
            <a:r>
              <a:rPr lang="sv-SE" sz="2000" dirty="0" smtClean="0"/>
              <a:t>Förhållningsregler</a:t>
            </a:r>
          </a:p>
          <a:p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Lyssna på tränarna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Inga elaka kommentarer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Snälla kommentarer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Fokus 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Göra sitt bästa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Komma i tid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Respektera varandra</a:t>
            </a:r>
          </a:p>
          <a:p>
            <a:endParaRPr lang="sv-SE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99518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tl00_HeaderImage1_OrgHeaderImage" descr="Hagaströms SK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04" y="360795"/>
            <a:ext cx="9380738" cy="94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ruta 4"/>
          <p:cNvSpPr txBox="1"/>
          <p:nvPr/>
        </p:nvSpPr>
        <p:spPr>
          <a:xfrm>
            <a:off x="1263765" y="1482217"/>
            <a:ext cx="6588791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 smtClean="0"/>
              <a:t>Spelarnas ord</a:t>
            </a:r>
          </a:p>
          <a:p>
            <a:endParaRPr lang="sv-SE" sz="2000" dirty="0" smtClean="0"/>
          </a:p>
          <a:p>
            <a:r>
              <a:rPr lang="sv-SE" sz="2000" dirty="0" smtClean="0"/>
              <a:t>Förväntningar</a:t>
            </a:r>
          </a:p>
          <a:p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Mer tid till match på träning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Rullande positioner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Tränarna ska säga till när det behövs men inte i onödan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1v1 och 2v2 övningar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Spelarna ska få ge förslag på övningar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Träna på fasta situationer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Löpträning/konditionsträning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Publiken ska heja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smtClean="0"/>
              <a:t>Tips från föräldrarna ska komma efter matchen</a:t>
            </a:r>
          </a:p>
          <a:p>
            <a:pPr>
              <a:buFont typeface="Arial" pitchFamily="34" charset="0"/>
              <a:buChar char="•"/>
            </a:pPr>
            <a:r>
              <a:rPr lang="sv-SE" sz="2000" smtClean="0"/>
              <a:t>Det ska vara ordning i publiken</a:t>
            </a:r>
            <a:endParaRPr lang="sv-SE" sz="2000" dirty="0" smtClean="0"/>
          </a:p>
          <a:p>
            <a:endParaRPr lang="sv-SE" sz="2000" dirty="0" smtClean="0"/>
          </a:p>
          <a:p>
            <a:pPr>
              <a:buFont typeface="Arial" pitchFamily="34" charset="0"/>
              <a:buChar char="•"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xmlns="" val="10124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07D752C86E3C4489207F49A801DDF7" ma:contentTypeVersion="2" ma:contentTypeDescription="Skapa ett nytt dokument." ma:contentTypeScope="" ma:versionID="5a68d6d92912d2fbde974fa3e27ac023">
  <xsd:schema xmlns:xsd="http://www.w3.org/2001/XMLSchema" xmlns:xs="http://www.w3.org/2001/XMLSchema" xmlns:p="http://schemas.microsoft.com/office/2006/metadata/properties" xmlns:ns2="f06feb33-5c25-49a3-8ee2-3409d2c5ef3d" targetNamespace="http://schemas.microsoft.com/office/2006/metadata/properties" ma:root="true" ma:fieldsID="0f2a0ab9c760d9e4d7667c6aa144b718" ns2:_="">
    <xsd:import namespace="f06feb33-5c25-49a3-8ee2-3409d2c5e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feb33-5c25-49a3-8ee2-3409d2c5ef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BE7ECC-57CE-457C-84D2-6E8239F792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80BECC-2004-44EC-9C9A-F7CE22B58269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D645B8-D9EF-4219-BA74-D21168DB90F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06feb33-5c25-49a3-8ee2-3409d2c5ef3d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350</Words>
  <Application>Microsoft Office PowerPoint</Application>
  <PresentationFormat>Anpassad</PresentationFormat>
  <Paragraphs>135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4" baseType="lpstr">
      <vt:lpstr>Office Theme</vt:lpstr>
      <vt:lpstr>Bild 1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Rauden Mikael - KS - Ekonomi</dc:creator>
  <cp:lastModifiedBy>Hempc</cp:lastModifiedBy>
  <cp:revision>28</cp:revision>
  <dcterms:created xsi:type="dcterms:W3CDTF">2016-04-21T17:28:56Z</dcterms:created>
  <dcterms:modified xsi:type="dcterms:W3CDTF">2025-04-22T21:09:16Z</dcterms:modified>
  <dc:language>sv-SE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Anpassad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  <property fmtid="{D5CDD505-2E9C-101B-9397-08002B2CF9AE}" pid="12" name="_NewReviewCycle">
    <vt:lpwstr/>
  </property>
  <property fmtid="{D5CDD505-2E9C-101B-9397-08002B2CF9AE}" pid="13" name="ContentTypeId">
    <vt:lpwstr>0x0101000907D752C86E3C4489207F49A801DDF7</vt:lpwstr>
  </property>
</Properties>
</file>