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9"/>
  </p:notesMasterIdLst>
  <p:sldIdLst>
    <p:sldId id="268" r:id="rId5"/>
    <p:sldId id="270" r:id="rId6"/>
    <p:sldId id="296" r:id="rId7"/>
    <p:sldId id="269" r:id="rId8"/>
    <p:sldId id="271" r:id="rId9"/>
    <p:sldId id="280" r:id="rId10"/>
    <p:sldId id="275" r:id="rId11"/>
    <p:sldId id="293" r:id="rId12"/>
    <p:sldId id="291" r:id="rId13"/>
    <p:sldId id="294" r:id="rId14"/>
    <p:sldId id="273" r:id="rId15"/>
    <p:sldId id="279" r:id="rId16"/>
    <p:sldId id="272" r:id="rId17"/>
    <p:sldId id="295" r:id="rId18"/>
  </p:sldIdLst>
  <p:sldSz cx="10080625" cy="7559675"/>
  <p:notesSz cx="7559675" cy="10691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Bergh" initials="MB" lastIdx="16" clrIdx="0">
    <p:extLst>
      <p:ext uri="{19B8F6BF-5375-455C-9EA6-DF929625EA0E}">
        <p15:presenceInfo xmlns:p15="http://schemas.microsoft.com/office/powerpoint/2012/main" xmlns="" userId="S::maabeh@hig.se::6bc1d4df-35a1-4620-88f0-10fd98d6a0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1506" y="-96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4-27T06:59:14.570" idx="3">
    <p:pos x="3664" y="2759"/>
    <p:text/>
    <p:extLst>
      <p:ext uri="{C676402C-5697-4E1C-873F-D02D1690AC5C}">
        <p15:threadingInfo xmlns:p15="http://schemas.microsoft.com/office/powerpoint/2012/main" xmlns="" timeZoneBias="-120"/>
      </p:ext>
    </p:extLst>
  </p:cm>
  <p:cm authorId="1" dt="2022-04-27T07:01:27.793" idx="4">
    <p:pos x="3664" y="2895"/>
    <p:text>Micke H hemma med Alice</p:text>
    <p:extLst>
      <p:ext uri="{C676402C-5697-4E1C-873F-D02D1690AC5C}">
        <p15:threadingInfo xmlns:p15="http://schemas.microsoft.com/office/powerpoint/2012/main" xmlns="" timeZoneBias="-120">
          <p15:parentCm authorId="1" idx="3"/>
        </p15:threadingInfo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467BE-82FB-4F27-A199-27A3D822311A}" type="datetimeFigureOut">
              <a:rPr lang="sv-SE" smtClean="0"/>
              <a:pPr/>
              <a:t>2023-05-11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87B20-058D-4686-9529-76A390A095C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48507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sv-SE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sv-SE" sz="3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Välkommen</a:t>
            </a:r>
          </a:p>
          <a:p>
            <a:pPr algn="ctr">
              <a:lnSpc>
                <a:spcPct val="100000"/>
              </a:lnSpc>
            </a:pPr>
            <a:endParaRPr lang="sv-SE" sz="3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1" strike="noStrike" spc="-1" dirty="0">
                <a:solidFill>
                  <a:srgbClr val="000000"/>
                </a:solidFill>
                <a:latin typeface="Arial"/>
              </a:rPr>
              <a:t>Föräldramöte Flickor </a:t>
            </a:r>
            <a:r>
              <a:rPr lang="sv-SE" sz="3200" b="1" spc="-1" dirty="0" smtClean="0">
                <a:solidFill>
                  <a:srgbClr val="000000"/>
                </a:solidFill>
                <a:latin typeface="Arial"/>
              </a:rPr>
              <a:t>2015</a:t>
            </a:r>
            <a:endParaRPr lang="sv-SE" sz="3200" b="1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sv-SE" sz="3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1" strike="noStrike" spc="-1" dirty="0" smtClean="0">
                <a:solidFill>
                  <a:srgbClr val="000000"/>
                </a:solidFill>
                <a:latin typeface="Arial"/>
              </a:rPr>
              <a:t>2023</a:t>
            </a:r>
            <a:endParaRPr lang="sv-SE" sz="32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251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3200" b="1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" name="Rektangel 5"/>
          <p:cNvSpPr/>
          <p:nvPr/>
        </p:nvSpPr>
        <p:spPr>
          <a:xfrm>
            <a:off x="1609344" y="1613740"/>
            <a:ext cx="71445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sv-SE" sz="3200" b="1" spc="-1" dirty="0" smtClean="0">
                <a:solidFill>
                  <a:srgbClr val="000000"/>
                </a:solidFill>
              </a:rPr>
              <a:t>Viktigt</a:t>
            </a:r>
            <a:r>
              <a:rPr lang="sv-SE" sz="3200" b="1" spc="-1" dirty="0" smtClean="0">
                <a:solidFill>
                  <a:srgbClr val="000000"/>
                </a:solidFill>
              </a:rPr>
              <a:t>!</a:t>
            </a:r>
          </a:p>
          <a:p>
            <a:pPr>
              <a:lnSpc>
                <a:spcPct val="100000"/>
              </a:lnSpc>
            </a:pPr>
            <a:endParaRPr lang="sv-SE" sz="3200" b="1" spc="-1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r>
              <a:rPr lang="sv-SE" sz="3200" b="1" spc="-1" dirty="0" smtClean="0">
                <a:solidFill>
                  <a:srgbClr val="000000"/>
                </a:solidFill>
              </a:rPr>
              <a:t>Benskydd </a:t>
            </a:r>
            <a:r>
              <a:rPr lang="sv-SE" sz="3200" b="1" spc="-1" dirty="0" smtClean="0">
                <a:solidFill>
                  <a:srgbClr val="000000"/>
                </a:solidFill>
              </a:rPr>
              <a:t>både på fotbollsträningar och match. </a:t>
            </a:r>
            <a:endParaRPr lang="sv-SE" sz="3200" b="1" spc="-1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r>
              <a:rPr lang="sv-SE" sz="3200" b="1" spc="-1" dirty="0" smtClean="0">
                <a:solidFill>
                  <a:srgbClr val="000000"/>
                </a:solidFill>
              </a:rPr>
              <a:t>Inga </a:t>
            </a:r>
            <a:r>
              <a:rPr lang="sv-SE" sz="3200" b="1" spc="-1" dirty="0" smtClean="0">
                <a:solidFill>
                  <a:srgbClr val="000000"/>
                </a:solidFill>
              </a:rPr>
              <a:t>smycken, framför allt inte halsband. </a:t>
            </a:r>
            <a:endParaRPr lang="sv-SE" sz="3200" b="1" spc="-1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r>
              <a:rPr lang="sv-SE" sz="3200" b="1" spc="-1" dirty="0" smtClean="0">
                <a:solidFill>
                  <a:srgbClr val="000000"/>
                </a:solidFill>
              </a:rPr>
              <a:t>Spelare </a:t>
            </a:r>
            <a:r>
              <a:rPr lang="sv-SE" sz="3200" b="1" spc="-1" dirty="0" smtClean="0">
                <a:solidFill>
                  <a:srgbClr val="000000"/>
                </a:solidFill>
              </a:rPr>
              <a:t>med lång hår ska ha det uppsatt</a:t>
            </a:r>
            <a:r>
              <a:rPr lang="sv-SE" sz="3200" b="1" spc="-1" dirty="0" smtClean="0">
                <a:solidFill>
                  <a:srgbClr val="000000"/>
                </a:solidFill>
              </a:rPr>
              <a:t>.</a:t>
            </a:r>
            <a:endParaRPr lang="sv-SE" sz="3200" b="1" spc="-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628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949025" y="1493584"/>
            <a:ext cx="3898440" cy="7779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sv-SE" sz="3200" b="1" strike="noStrike" spc="-1">
                <a:solidFill>
                  <a:srgbClr val="000000"/>
                </a:solidFill>
                <a:latin typeface="Arial"/>
                <a:ea typeface="DejaVu Sans"/>
              </a:rPr>
              <a:t>Arbetsinsats</a:t>
            </a:r>
            <a:endParaRPr lang="sv-SE" sz="3200" b="0" strike="noStrike" spc="-1"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544713" y="2343143"/>
            <a:ext cx="8872752" cy="35977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sv-SE" sz="2400" strike="sngStrike" spc="-1" dirty="0" smtClean="0">
                <a:solidFill>
                  <a:srgbClr val="000000"/>
                </a:solidFill>
              </a:rPr>
              <a:t>Jordutkörning </a:t>
            </a:r>
            <a:r>
              <a:rPr lang="sv-SE" sz="2400" strike="sngStrike" spc="-1" dirty="0" smtClean="0">
                <a:solidFill>
                  <a:srgbClr val="000000"/>
                </a:solidFill>
              </a:rPr>
              <a:t>(1 bil med släp och 5-6 personer) 7 maj</a:t>
            </a:r>
          </a:p>
          <a:p>
            <a:pPr>
              <a:lnSpc>
                <a:spcPct val="100000"/>
              </a:lnSpc>
            </a:pPr>
            <a:r>
              <a:rPr lang="sv-SE" sz="2400" strike="sngStrike" spc="-1" dirty="0" smtClean="0">
                <a:solidFill>
                  <a:srgbClr val="000000"/>
                </a:solidFill>
              </a:rPr>
              <a:t>Vi hade 3 personer som ställde upp</a:t>
            </a:r>
            <a:endParaRPr lang="sv-SE" sz="3600" strike="sngStrike" spc="-1" dirty="0" smtClean="0"/>
          </a:p>
          <a:p>
            <a:pPr>
              <a:lnSpc>
                <a:spcPct val="100000"/>
              </a:lnSpc>
            </a:pPr>
            <a:endParaRPr lang="sv-SE" sz="24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sv-SE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Midsommar</a:t>
            </a:r>
          </a:p>
          <a:p>
            <a:pPr>
              <a:lnSpc>
                <a:spcPct val="100000"/>
              </a:lnSpc>
            </a:pPr>
            <a:r>
              <a:rPr lang="sv-SE" sz="2400" spc="-1" dirty="0" smtClean="0">
                <a:solidFill>
                  <a:srgbClr val="000000"/>
                </a:solidFill>
                <a:latin typeface="Arial"/>
                <a:ea typeface="DejaVu Sans"/>
              </a:rPr>
              <a:t>Arbetsdag på IP efter sommaren</a:t>
            </a:r>
            <a:endParaRPr lang="sv-SE" sz="2400" b="0" strike="noStrike" spc="-1" dirty="0" smtClean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sv-SE" sz="2400" spc="-1" dirty="0" smtClean="0">
                <a:solidFill>
                  <a:srgbClr val="000000"/>
                </a:solidFill>
                <a:latin typeface="Arial"/>
              </a:rPr>
              <a:t>Trivselaktivitet/teamkänsla </a:t>
            </a:r>
            <a:r>
              <a:rPr lang="sv-SE" sz="2400" spc="-1" dirty="0">
                <a:solidFill>
                  <a:srgbClr val="000000"/>
                </a:solidFill>
                <a:latin typeface="Arial"/>
              </a:rPr>
              <a:t>för laget (?)</a:t>
            </a:r>
          </a:p>
          <a:p>
            <a:pPr algn="ctr">
              <a:lnSpc>
                <a:spcPct val="100000"/>
              </a:lnSpc>
            </a:pPr>
            <a:endParaRPr lang="sv-SE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670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Shape 1"/>
          <p:cNvSpPr txBox="1"/>
          <p:nvPr/>
        </p:nvSpPr>
        <p:spPr>
          <a:xfrm>
            <a:off x="1060704" y="1645920"/>
            <a:ext cx="8453976" cy="349562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sv-SE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Tvätt av matchkläder</a:t>
            </a:r>
            <a:endParaRPr lang="sv-SE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sv-SE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sv-SE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Vilka tar på sig att tvätta tröjorna efter sammandragen?</a:t>
            </a:r>
            <a:endParaRPr lang="sv-SE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945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ustomShape 1"/>
          <p:cNvSpPr/>
          <p:nvPr/>
        </p:nvSpPr>
        <p:spPr>
          <a:xfrm>
            <a:off x="504000" y="1769040"/>
            <a:ext cx="9069120" cy="438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sv-SE" sz="3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Avgift</a:t>
            </a:r>
            <a:endParaRPr lang="sv-SE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Deltagaravgift </a:t>
            </a:r>
            <a:r>
              <a:rPr lang="sv-SE" sz="32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500Kr</a:t>
            </a:r>
            <a:endParaRPr lang="sv-SE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+</a:t>
            </a:r>
            <a:endParaRPr lang="sv-SE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Medlem i HSK</a:t>
            </a:r>
            <a:endParaRPr lang="sv-SE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(200kr person/400kr familj) </a:t>
            </a:r>
          </a:p>
          <a:p>
            <a:pPr algn="ctr">
              <a:lnSpc>
                <a:spcPct val="100000"/>
              </a:lnSpc>
            </a:pPr>
            <a:r>
              <a:rPr lang="sv-SE" sz="2400" spc="-1" dirty="0">
                <a:solidFill>
                  <a:srgbClr val="FF0000"/>
                </a:solidFill>
                <a:latin typeface="Arial"/>
              </a:rPr>
              <a:t>Kommer via mail</a:t>
            </a:r>
            <a:endParaRPr lang="sv-SE" sz="2400" b="0" strike="noStrike" spc="-1" dirty="0"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518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3200" b="1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xmlns="" id="{9C923D12-2E31-475E-9C6D-8395D3EB2EC1}"/>
              </a:ext>
            </a:extLst>
          </p:cNvPr>
          <p:cNvSpPr txBox="1"/>
          <p:nvPr/>
        </p:nvSpPr>
        <p:spPr>
          <a:xfrm>
            <a:off x="2520669" y="3040316"/>
            <a:ext cx="50413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sv-SE" sz="28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Frågor?</a:t>
            </a:r>
            <a:endParaRPr lang="sv-SE" sz="2800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sv-SE" sz="2800" b="1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362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ktangel 3"/>
          <p:cNvSpPr/>
          <p:nvPr/>
        </p:nvSpPr>
        <p:spPr>
          <a:xfrm>
            <a:off x="3570105" y="2529424"/>
            <a:ext cx="5038725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800" b="1" spc="-1" dirty="0">
                <a:solidFill>
                  <a:srgbClr val="000000"/>
                </a:solidFill>
              </a:rPr>
              <a:t>Presentation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800" b="1" spc="-1" dirty="0" smtClean="0">
                <a:solidFill>
                  <a:srgbClr val="000000"/>
                </a:solidFill>
              </a:rPr>
              <a:t>Träningstider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800" b="1" spc="-1" dirty="0" smtClean="0">
                <a:solidFill>
                  <a:srgbClr val="000000"/>
                </a:solidFill>
              </a:rPr>
              <a:t>Sammandrag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800" b="1" spc="-1" dirty="0" smtClean="0">
                <a:solidFill>
                  <a:srgbClr val="000000"/>
                </a:solidFill>
              </a:rPr>
              <a:t>Vad gör vi tränare?</a:t>
            </a:r>
            <a:endParaRPr lang="sv-SE" sz="2800" b="1" spc="-1" dirty="0">
              <a:solidFill>
                <a:srgbClr val="000000"/>
              </a:solidFill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800" b="1" spc="-1" dirty="0" smtClean="0">
                <a:solidFill>
                  <a:srgbClr val="000000"/>
                </a:solidFill>
              </a:rPr>
              <a:t>Arbetsinsatser</a:t>
            </a:r>
            <a:endParaRPr lang="sv-SE" sz="2800" b="1" spc="-1" dirty="0">
              <a:solidFill>
                <a:srgbClr val="000000"/>
              </a:solidFill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800" b="1" spc="-1" dirty="0" smtClean="0">
                <a:solidFill>
                  <a:srgbClr val="000000"/>
                </a:solidFill>
              </a:rPr>
              <a:t>Avgifter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800" b="1" spc="-1" smtClean="0">
                <a:solidFill>
                  <a:srgbClr val="000000"/>
                </a:solidFill>
              </a:rPr>
              <a:t>Frågor</a:t>
            </a:r>
            <a:endParaRPr lang="sv-SE" sz="2800" spc="-1" dirty="0"/>
          </a:p>
        </p:txBody>
      </p:sp>
    </p:spTree>
    <p:extLst>
      <p:ext uri="{BB962C8B-B14F-4D97-AF65-F5344CB8AC3E}">
        <p14:creationId xmlns:p14="http://schemas.microsoft.com/office/powerpoint/2010/main" xmlns="" val="101244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5A0F2E11-3FCD-4FF8-BE3B-D21DA9E4C8C7}"/>
              </a:ext>
            </a:extLst>
          </p:cNvPr>
          <p:cNvSpPr txBox="1"/>
          <p:nvPr/>
        </p:nvSpPr>
        <p:spPr>
          <a:xfrm>
            <a:off x="1803163" y="1551808"/>
            <a:ext cx="5671526" cy="535531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sv-SE" sz="1800" b="1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SPELARTRUPPEN</a:t>
            </a:r>
          </a:p>
          <a:p>
            <a:endParaRPr lang="sv-SE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	</a:t>
            </a: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Alexandra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Örnblom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	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Alva Gustafsson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	</a:t>
            </a: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Alva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Fager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4	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Edda </a:t>
            </a:r>
            <a:r>
              <a:rPr lang="sv-S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Gillving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5	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Elina Jonsson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6	</a:t>
            </a: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Ellen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W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allentin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7	</a:t>
            </a:r>
            <a:r>
              <a:rPr lang="sv-S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Ellie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Sundin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8	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Felicia Hedin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9	</a:t>
            </a:r>
            <a:r>
              <a:rPr lang="sv-S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Filipa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Jansson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10	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Filippa Sköld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11	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Lilly Norlin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12	</a:t>
            </a:r>
            <a:r>
              <a:rPr lang="sv-S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Liw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Käller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13	</a:t>
            </a:r>
            <a:r>
              <a:rPr lang="sv-S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Lowa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Hillman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14	</a:t>
            </a: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/>
              </a:rPr>
              <a:t>Melina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sv-SE" sz="1800" b="0" i="0" u="none" strike="noStrike" dirty="0" err="1" smtClean="0">
                <a:solidFill>
                  <a:srgbClr val="000000"/>
                </a:solidFill>
                <a:latin typeface="Calibri"/>
              </a:rPr>
              <a:t>Emtås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/>
              </a:rPr>
              <a:t> Omar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	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15	</a:t>
            </a:r>
            <a:r>
              <a:rPr lang="sv-SE" dirty="0" smtClean="0">
                <a:solidFill>
                  <a:srgbClr val="000000"/>
                </a:solidFill>
                <a:latin typeface="Calibri"/>
              </a:rPr>
              <a:t>Vilma Gille</a:t>
            </a:r>
            <a:endParaRPr lang="sv-SE" sz="1800" b="0" i="0" u="none" strike="noStrike" baseline="0" dirty="0">
              <a:solidFill>
                <a:srgbClr val="000000"/>
              </a:solidFill>
              <a:latin typeface="Calibri"/>
            </a:endParaRP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16	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Wilma Wimalm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	</a:t>
            </a:r>
          </a:p>
          <a:p>
            <a:endParaRPr lang="sv-SE" sz="1800" b="0" i="0" u="none" strike="noStrike" baseline="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245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ktangel 3"/>
          <p:cNvSpPr/>
          <p:nvPr/>
        </p:nvSpPr>
        <p:spPr>
          <a:xfrm>
            <a:off x="2434323" y="2452421"/>
            <a:ext cx="5038725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sv-SE" b="1" spc="-1" dirty="0">
                <a:solidFill>
                  <a:srgbClr val="000000"/>
                </a:solidFill>
              </a:rPr>
              <a:t>Ledare</a:t>
            </a:r>
            <a:endParaRPr lang="sv-SE" spc="-1" dirty="0"/>
          </a:p>
          <a:p>
            <a:pPr algn="ctr">
              <a:lnSpc>
                <a:spcPct val="100000"/>
              </a:lnSpc>
            </a:pPr>
            <a:endParaRPr lang="sv-SE" spc="-1" dirty="0"/>
          </a:p>
          <a:p>
            <a:pPr algn="ctr">
              <a:lnSpc>
                <a:spcPct val="100000"/>
              </a:lnSpc>
            </a:pPr>
            <a:r>
              <a:rPr lang="sv-SE" spc="-1" dirty="0" smtClean="0">
                <a:solidFill>
                  <a:srgbClr val="000000"/>
                </a:solidFill>
              </a:rPr>
              <a:t>Viktoria </a:t>
            </a:r>
            <a:r>
              <a:rPr lang="sv-SE" spc="-1" dirty="0" err="1" smtClean="0">
                <a:solidFill>
                  <a:srgbClr val="000000"/>
                </a:solidFill>
              </a:rPr>
              <a:t>Wassgren</a:t>
            </a:r>
            <a:r>
              <a:rPr lang="sv-SE" spc="-1" dirty="0" smtClean="0">
                <a:solidFill>
                  <a:srgbClr val="000000"/>
                </a:solidFill>
              </a:rPr>
              <a:t> </a:t>
            </a:r>
            <a:r>
              <a:rPr lang="sv-SE" spc="-1" dirty="0" err="1" smtClean="0">
                <a:solidFill>
                  <a:srgbClr val="000000"/>
                </a:solidFill>
              </a:rPr>
              <a:t>Emtås</a:t>
            </a:r>
            <a:r>
              <a:rPr lang="sv-SE" spc="-1" dirty="0" smtClean="0">
                <a:solidFill>
                  <a:srgbClr val="000000"/>
                </a:solidFill>
              </a:rPr>
              <a:t> </a:t>
            </a:r>
            <a:endParaRPr lang="sv-SE" spc="-1" dirty="0"/>
          </a:p>
          <a:p>
            <a:pPr algn="ctr">
              <a:lnSpc>
                <a:spcPct val="100000"/>
              </a:lnSpc>
            </a:pPr>
            <a:r>
              <a:rPr lang="sv-SE" spc="-1" dirty="0">
                <a:solidFill>
                  <a:srgbClr val="000000"/>
                </a:solidFill>
              </a:rPr>
              <a:t>Mats Käller</a:t>
            </a:r>
            <a:endParaRPr lang="sv-SE" spc="-1" dirty="0"/>
          </a:p>
          <a:p>
            <a:pPr algn="ctr">
              <a:lnSpc>
                <a:spcPct val="100000"/>
              </a:lnSpc>
            </a:pPr>
            <a:r>
              <a:rPr lang="sv-SE" spc="-1" dirty="0" smtClean="0">
                <a:solidFill>
                  <a:srgbClr val="000000"/>
                </a:solidFill>
              </a:rPr>
              <a:t>Anna Wallentin</a:t>
            </a:r>
          </a:p>
          <a:p>
            <a:pPr algn="ctr">
              <a:lnSpc>
                <a:spcPct val="100000"/>
              </a:lnSpc>
            </a:pPr>
            <a:r>
              <a:rPr lang="sv-SE" spc="-1" dirty="0" smtClean="0">
                <a:solidFill>
                  <a:srgbClr val="000000"/>
                </a:solidFill>
              </a:rPr>
              <a:t>Johan Wimalm</a:t>
            </a:r>
            <a:endParaRPr lang="sv-SE" spc="-1" dirty="0"/>
          </a:p>
          <a:p>
            <a:pPr algn="ctr">
              <a:lnSpc>
                <a:spcPct val="100000"/>
              </a:lnSpc>
            </a:pPr>
            <a:endParaRPr lang="sv-SE" spc="-1" dirty="0"/>
          </a:p>
          <a:p>
            <a:pPr algn="ctr">
              <a:lnSpc>
                <a:spcPct val="100000"/>
              </a:lnSpc>
            </a:pPr>
            <a:r>
              <a:rPr lang="sv-SE" spc="-1" dirty="0">
                <a:solidFill>
                  <a:srgbClr val="000000"/>
                </a:solidFill>
              </a:rPr>
              <a:t>Och du!?</a:t>
            </a:r>
            <a:endParaRPr lang="sv-SE" spc="-1" dirty="0"/>
          </a:p>
        </p:txBody>
      </p:sp>
    </p:spTree>
    <p:extLst>
      <p:ext uri="{BB962C8B-B14F-4D97-AF65-F5344CB8AC3E}">
        <p14:creationId xmlns:p14="http://schemas.microsoft.com/office/powerpoint/2010/main" xmlns="" val="77807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1337104" y="2368476"/>
            <a:ext cx="6853188" cy="2252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sv-SE" sz="2400" b="0" strike="noStrike" spc="-1" dirty="0" smtClean="0">
                <a:latin typeface="Arial"/>
              </a:rPr>
              <a:t>A-planen Hagaströms IP</a:t>
            </a:r>
          </a:p>
          <a:p>
            <a:pPr>
              <a:lnSpc>
                <a:spcPct val="100000"/>
              </a:lnSpc>
            </a:pPr>
            <a:endParaRPr lang="sv-SE" sz="2400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sv-SE" sz="2400" b="0" strike="noStrike" spc="-1" dirty="0" smtClean="0">
                <a:latin typeface="Arial"/>
              </a:rPr>
              <a:t>Måndagar kl. 17-18</a:t>
            </a:r>
          </a:p>
          <a:p>
            <a:pPr>
              <a:lnSpc>
                <a:spcPct val="100000"/>
              </a:lnSpc>
            </a:pPr>
            <a:endParaRPr lang="sv-SE" sz="2400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sv-SE" sz="2400" b="0" strike="noStrike" spc="-1" dirty="0" smtClean="0">
                <a:latin typeface="Arial"/>
              </a:rPr>
              <a:t>Onsdagar kl. 18-19</a:t>
            </a:r>
          </a:p>
          <a:p>
            <a:pPr algn="ctr">
              <a:lnSpc>
                <a:spcPct val="100000"/>
              </a:lnSpc>
            </a:pPr>
            <a:endParaRPr lang="sv-SE" sz="2400" b="0" strike="noStrike" spc="-1" dirty="0">
              <a:latin typeface="Arial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1181577" y="1417080"/>
            <a:ext cx="15576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/>
              <a:t>Träning</a:t>
            </a:r>
          </a:p>
        </p:txBody>
      </p:sp>
    </p:spTree>
    <p:extLst>
      <p:ext uri="{BB962C8B-B14F-4D97-AF65-F5344CB8AC3E}">
        <p14:creationId xmlns:p14="http://schemas.microsoft.com/office/powerpoint/2010/main" xmlns="" val="376086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ustomShape 1"/>
          <p:cNvSpPr/>
          <p:nvPr/>
        </p:nvSpPr>
        <p:spPr>
          <a:xfrm>
            <a:off x="544713" y="1934678"/>
            <a:ext cx="9069120" cy="502480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sv-SE" sz="3200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1 eller 2 </a:t>
            </a:r>
            <a:r>
              <a:rPr lang="sv-SE" sz="3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lag</a:t>
            </a:r>
            <a:endParaRPr lang="sv-SE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1" strike="noStrike" spc="-1" dirty="0" smtClean="0">
                <a:solidFill>
                  <a:srgbClr val="000000"/>
                </a:solidFill>
                <a:latin typeface="Arial"/>
              </a:rPr>
              <a:t>5 mot 5</a:t>
            </a:r>
            <a:endParaRPr lang="sv-SE" sz="3200" b="0" strike="noStrike" spc="-1" dirty="0" smtClean="0">
              <a:latin typeface="Arial"/>
            </a:endParaRPr>
          </a:p>
          <a:p>
            <a:pPr algn="ctr"/>
            <a:r>
              <a:rPr lang="sv-SE" sz="3200" b="1" spc="-1" dirty="0" smtClean="0"/>
              <a:t>4 utespelare + målvakt</a:t>
            </a:r>
            <a:endParaRPr lang="sv-SE" sz="1600" spc="-1" dirty="0" smtClean="0"/>
          </a:p>
          <a:p>
            <a:pPr algn="ctr">
              <a:lnSpc>
                <a:spcPct val="100000"/>
              </a:lnSpc>
            </a:pPr>
            <a:r>
              <a:rPr lang="sv-SE" sz="3200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3 </a:t>
            </a:r>
            <a:r>
              <a:rPr lang="sv-SE" sz="3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* </a:t>
            </a:r>
            <a:r>
              <a:rPr lang="sv-SE" sz="32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10</a:t>
            </a:r>
            <a:r>
              <a:rPr lang="sv-SE" sz="3200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sv-SE" sz="3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minuter</a:t>
            </a:r>
            <a:endParaRPr lang="sv-SE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sv-SE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sv-SE" sz="3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sv-SE" sz="32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990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876874" y="1527264"/>
            <a:ext cx="8110303" cy="6432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2400" b="0" strike="noStrike" spc="-1" dirty="0">
              <a:latin typeface="Arial"/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1312533" y="1457833"/>
            <a:ext cx="8154220" cy="4985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/>
              <a:t>Sammandrag 2023</a:t>
            </a:r>
          </a:p>
          <a:p>
            <a:endParaRPr lang="sv-SE" sz="3200" dirty="0" smtClean="0"/>
          </a:p>
          <a:p>
            <a:pPr>
              <a:spcAft>
                <a:spcPts val="600"/>
              </a:spcAft>
            </a:pPr>
            <a:r>
              <a:rPr lang="sv-SE" sz="3200" dirty="0" smtClean="0"/>
              <a:t>20 maj </a:t>
            </a:r>
            <a:r>
              <a:rPr lang="sv-SE" sz="3200" dirty="0" err="1" smtClean="0"/>
              <a:t>Torsåkers</a:t>
            </a:r>
            <a:r>
              <a:rPr lang="sv-SE" sz="3200" dirty="0" smtClean="0"/>
              <a:t> IF, </a:t>
            </a:r>
            <a:r>
              <a:rPr lang="sv-SE" sz="3200" dirty="0" err="1" smtClean="0"/>
              <a:t>Torsåkers</a:t>
            </a:r>
            <a:r>
              <a:rPr lang="sv-SE" sz="3200" dirty="0" smtClean="0"/>
              <a:t> IP</a:t>
            </a:r>
          </a:p>
          <a:p>
            <a:pPr>
              <a:spcAft>
                <a:spcPts val="600"/>
              </a:spcAft>
            </a:pPr>
            <a:r>
              <a:rPr lang="sv-SE" sz="3200" dirty="0" smtClean="0"/>
              <a:t>3 juni GGIK, Strömvallen</a:t>
            </a:r>
          </a:p>
          <a:p>
            <a:pPr>
              <a:spcAft>
                <a:spcPts val="600"/>
              </a:spcAft>
            </a:pPr>
            <a:r>
              <a:rPr lang="sv-SE" sz="3200" dirty="0" smtClean="0"/>
              <a:t>17-18 juni Valbo FF, Åbyvallen</a:t>
            </a:r>
          </a:p>
          <a:p>
            <a:pPr>
              <a:spcAft>
                <a:spcPts val="600"/>
              </a:spcAft>
            </a:pPr>
            <a:r>
              <a:rPr lang="sv-SE" sz="3200" dirty="0" smtClean="0"/>
              <a:t>26-27 augusti Österfärnebos IF</a:t>
            </a:r>
          </a:p>
          <a:p>
            <a:pPr>
              <a:spcAft>
                <a:spcPts val="600"/>
              </a:spcAft>
            </a:pPr>
            <a:r>
              <a:rPr lang="sv-SE" sz="3200" dirty="0" smtClean="0"/>
              <a:t>9-10 september Brynäs IF</a:t>
            </a:r>
          </a:p>
          <a:p>
            <a:pPr>
              <a:spcAft>
                <a:spcPts val="600"/>
              </a:spcAft>
            </a:pPr>
            <a:r>
              <a:rPr lang="sv-SE" sz="3200" dirty="0" smtClean="0"/>
              <a:t>23 september Hedesunda IF, Hedesunda IP</a:t>
            </a:r>
            <a:endParaRPr lang="sv-SE" sz="3200" dirty="0" smtClean="0"/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xmlns="" val="413633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3200" b="1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xmlns="" id="{9C923D12-2E31-475E-9C6D-8395D3EB2EC1}"/>
              </a:ext>
            </a:extLst>
          </p:cNvPr>
          <p:cNvSpPr txBox="1"/>
          <p:nvPr/>
        </p:nvSpPr>
        <p:spPr>
          <a:xfrm>
            <a:off x="1561763" y="1408014"/>
            <a:ext cx="6000244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sv-SE" sz="2400" strike="noStrike" spc="-1" dirty="0">
                <a:solidFill>
                  <a:srgbClr val="000000"/>
                </a:solidFill>
                <a:latin typeface="Arial"/>
                <a:ea typeface="DejaVu Sans"/>
              </a:rPr>
              <a:t>Vad gör vi tränare? 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endParaRPr lang="sv-SE" b="1" spc="-1" dirty="0" smtClean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b="1" spc="-1" dirty="0" smtClean="0">
                <a:solidFill>
                  <a:srgbClr val="000000"/>
                </a:solidFill>
                <a:latin typeface="Arial"/>
                <a:ea typeface="DejaVu Sans"/>
              </a:rPr>
              <a:t>Träning</a:t>
            </a:r>
            <a:endParaRPr lang="sv-SE" b="1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b="1" spc="-1" dirty="0">
                <a:solidFill>
                  <a:srgbClr val="000000"/>
                </a:solidFill>
                <a:latin typeface="Arial"/>
                <a:ea typeface="DejaVu Sans"/>
              </a:rPr>
              <a:t>Pumpar </a:t>
            </a:r>
            <a:r>
              <a:rPr lang="sv-SE" b="1" spc="-1" dirty="0" smtClean="0">
                <a:solidFill>
                  <a:srgbClr val="000000"/>
                </a:solidFill>
                <a:latin typeface="Arial"/>
                <a:ea typeface="DejaVu Sans"/>
              </a:rPr>
              <a:t>bollarna</a:t>
            </a:r>
          </a:p>
          <a:p>
            <a:pPr>
              <a:buFont typeface="Arial" pitchFamily="34" charset="0"/>
              <a:buChar char="•"/>
            </a:pPr>
            <a:r>
              <a:rPr lang="sv-SE" b="1" spc="-1" dirty="0" smtClean="0">
                <a:solidFill>
                  <a:srgbClr val="000000"/>
                </a:solidFill>
              </a:rPr>
              <a:t>Kontakt med föräldrar </a:t>
            </a:r>
            <a:endParaRPr lang="sv-SE" b="1" spc="-1" dirty="0" smtClean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b="1" spc="-1" dirty="0" smtClean="0">
                <a:solidFill>
                  <a:srgbClr val="000000"/>
                </a:solidFill>
                <a:latin typeface="Arial"/>
                <a:ea typeface="DejaVu Sans"/>
              </a:rPr>
              <a:t>Förbereder inför träning med kallelser och träningsupplägg</a:t>
            </a:r>
            <a:endParaRPr lang="sv-SE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Vad </a:t>
            </a:r>
            <a:r>
              <a:rPr lang="sv-SE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behöver just vårat lag träna på</a:t>
            </a:r>
            <a:r>
              <a:rPr lang="sv-SE" b="1" spc="-1" dirty="0">
                <a:solidFill>
                  <a:srgbClr val="000000"/>
                </a:solidFill>
                <a:latin typeface="Arial"/>
                <a:ea typeface="DejaVu Sans"/>
              </a:rPr>
              <a:t>? Hur utvecklar vi våra spelare</a:t>
            </a:r>
            <a:r>
              <a:rPr lang="sv-SE" b="1" spc="-1" dirty="0" smtClean="0">
                <a:solidFill>
                  <a:srgbClr val="000000"/>
                </a:solidFill>
                <a:latin typeface="Arial"/>
                <a:ea typeface="DejaVu Sans"/>
              </a:rPr>
              <a:t>?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b="1" spc="-1" dirty="0" smtClean="0">
                <a:solidFill>
                  <a:srgbClr val="000000"/>
                </a:solidFill>
                <a:latin typeface="Arial"/>
                <a:ea typeface="DejaVu Sans"/>
              </a:rPr>
              <a:t>Förberedelsen inför sammandrag med kallelser, kontakt med fotbollssektionens kassör, sammanställnings av spelschema och eventuell kommunikation med arrangör/motståndarlag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b="1" spc="-1" dirty="0" smtClean="0">
                <a:solidFill>
                  <a:srgbClr val="000000"/>
                </a:solidFill>
                <a:latin typeface="Arial"/>
                <a:ea typeface="DejaVu Sans"/>
              </a:rPr>
              <a:t>Kontakt med materialansvarig för matchtröjor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b="1" spc="-1" dirty="0" smtClean="0">
                <a:solidFill>
                  <a:srgbClr val="000000"/>
                </a:solidFill>
                <a:latin typeface="Arial"/>
                <a:ea typeface="DejaVu Sans"/>
              </a:rPr>
              <a:t>Uppdelning av lag inför matcher om vi har fler än ett lag anmält</a:t>
            </a:r>
            <a:endParaRPr lang="sv-SE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b="1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Arbetar med värdegrunden och lagkänslan</a:t>
            </a:r>
            <a:endParaRPr lang="sv-SE" b="1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sv-SE" sz="1400" b="1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862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3200" b="1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xmlns="" id="{9C923D12-2E31-475E-9C6D-8395D3EB2EC1}"/>
              </a:ext>
            </a:extLst>
          </p:cNvPr>
          <p:cNvSpPr txBox="1"/>
          <p:nvPr/>
        </p:nvSpPr>
        <p:spPr>
          <a:xfrm>
            <a:off x="1633728" y="1513211"/>
            <a:ext cx="67056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sz="2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Alla tränare skickat in till belastningsregistret hos polisen för att få träna barn.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sz="20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Obligatoriska </a:t>
            </a:r>
            <a:r>
              <a:rPr lang="sv-SE" sz="2000" b="1" spc="-1" dirty="0">
                <a:solidFill>
                  <a:srgbClr val="000000"/>
                </a:solidFill>
                <a:latin typeface="Arial"/>
                <a:ea typeface="DejaVu Sans"/>
              </a:rPr>
              <a:t>möten </a:t>
            </a:r>
            <a:r>
              <a:rPr lang="sv-SE" sz="20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5 </a:t>
            </a:r>
            <a:r>
              <a:rPr lang="sv-SE" sz="2000" b="1" spc="-1" dirty="0">
                <a:solidFill>
                  <a:srgbClr val="000000"/>
                </a:solidFill>
                <a:latin typeface="Arial"/>
                <a:ea typeface="DejaVu Sans"/>
              </a:rPr>
              <a:t>mot </a:t>
            </a:r>
            <a:r>
              <a:rPr lang="sv-SE" sz="20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5 inför säsongen</a:t>
            </a:r>
            <a:endParaRPr lang="sv-SE" sz="2000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sz="2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HSK ledarmöten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sz="2000" b="1" spc="-1" dirty="0">
                <a:solidFill>
                  <a:srgbClr val="000000"/>
                </a:solidFill>
                <a:latin typeface="Arial"/>
                <a:ea typeface="DejaVu Sans"/>
              </a:rPr>
              <a:t>Vi tränare har egna möten och föräldramöte 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sz="20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Vi </a:t>
            </a:r>
            <a:r>
              <a:rPr lang="sv-SE" sz="2000" b="1" spc="-1" dirty="0">
                <a:solidFill>
                  <a:srgbClr val="000000"/>
                </a:solidFill>
                <a:latin typeface="Arial"/>
                <a:ea typeface="DejaVu Sans"/>
              </a:rPr>
              <a:t>går också utbildningar i den uträckning vi hinner med. Det är utbildningar som gästrike fotbollsförbund arrangerar</a:t>
            </a:r>
            <a:r>
              <a:rPr lang="sv-SE" sz="20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.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sz="20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Leder och peppar spelarna under match. </a:t>
            </a:r>
            <a:r>
              <a:rPr lang="sv-SE" sz="20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Ger tips och råd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sz="20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Tröstar och plåstrar om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sv-SE" sz="20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Kollar så det finns vatten i vattenflaskorna</a:t>
            </a:r>
            <a:endParaRPr lang="sv-SE" sz="2000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sv-SE" sz="2000" b="1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07D752C86E3C4489207F49A801DDF7" ma:contentTypeVersion="2" ma:contentTypeDescription="Skapa ett nytt dokument." ma:contentTypeScope="" ma:versionID="5a68d6d92912d2fbde974fa3e27ac023">
  <xsd:schema xmlns:xsd="http://www.w3.org/2001/XMLSchema" xmlns:xs="http://www.w3.org/2001/XMLSchema" xmlns:p="http://schemas.microsoft.com/office/2006/metadata/properties" xmlns:ns2="f06feb33-5c25-49a3-8ee2-3409d2c5ef3d" targetNamespace="http://schemas.microsoft.com/office/2006/metadata/properties" ma:root="true" ma:fieldsID="0f2a0ab9c760d9e4d7667c6aa144b718" ns2:_="">
    <xsd:import namespace="f06feb33-5c25-49a3-8ee2-3409d2c5ef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feb33-5c25-49a3-8ee2-3409d2c5ef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BE7ECC-57CE-457C-84D2-6E8239F792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80BECC-2004-44EC-9C9A-F7CE22B58269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0D645B8-D9EF-4219-BA74-D21168DB90F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06feb33-5c25-49a3-8ee2-3409d2c5ef3d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322</Words>
  <Application>Microsoft Office PowerPoint</Application>
  <PresentationFormat>Anpassad</PresentationFormat>
  <Paragraphs>98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5" baseType="lpstr">
      <vt:lpstr>Office Theme</vt:lpstr>
      <vt:lpstr>Bild 1</vt:lpstr>
      <vt:lpstr>Bild 2</vt:lpstr>
      <vt:lpstr>Bild 3</vt:lpstr>
      <vt:lpstr>Bild 4</vt:lpstr>
      <vt:lpstr>Bild 5</vt:lpstr>
      <vt:lpstr>Bild 6</vt:lpstr>
      <vt:lpstr>Bild 7</vt:lpstr>
      <vt:lpstr>Bild 8</vt:lpstr>
      <vt:lpstr>Bild 9</vt:lpstr>
      <vt:lpstr>Bild 10</vt:lpstr>
      <vt:lpstr>Bild 11</vt:lpstr>
      <vt:lpstr>Bild 12</vt:lpstr>
      <vt:lpstr>Bild 13</vt:lpstr>
      <vt:lpstr>Bild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Rauden Mikael - KS - Ekonomi</dc:creator>
  <cp:lastModifiedBy>Hempc</cp:lastModifiedBy>
  <cp:revision>13</cp:revision>
  <dcterms:created xsi:type="dcterms:W3CDTF">2016-04-21T17:28:56Z</dcterms:created>
  <dcterms:modified xsi:type="dcterms:W3CDTF">2023-05-11T15:20:46Z</dcterms:modified>
  <dc:language>sv-SE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Anpassad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10</vt:i4>
  </property>
  <property fmtid="{D5CDD505-2E9C-101B-9397-08002B2CF9AE}" pid="12" name="_NewReviewCycle">
    <vt:lpwstr/>
  </property>
  <property fmtid="{D5CDD505-2E9C-101B-9397-08002B2CF9AE}" pid="13" name="ContentTypeId">
    <vt:lpwstr>0x0101000907D752C86E3C4489207F49A801DDF7</vt:lpwstr>
  </property>
</Properties>
</file>