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8"/>
  </p:notesMasterIdLst>
  <p:sldIdLst>
    <p:sldId id="268" r:id="rId5"/>
    <p:sldId id="270" r:id="rId6"/>
    <p:sldId id="296" r:id="rId7"/>
    <p:sldId id="269" r:id="rId8"/>
    <p:sldId id="271" r:id="rId9"/>
    <p:sldId id="280" r:id="rId10"/>
    <p:sldId id="275" r:id="rId11"/>
    <p:sldId id="293" r:id="rId12"/>
    <p:sldId id="291" r:id="rId13"/>
    <p:sldId id="294" r:id="rId14"/>
    <p:sldId id="273" r:id="rId15"/>
    <p:sldId id="272" r:id="rId16"/>
    <p:sldId id="295" r:id="rId17"/>
  </p:sldIdLst>
  <p:sldSz cx="10080625" cy="7559675"/>
  <p:notesSz cx="7559675" cy="10691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Bergh" initials="MB" lastIdx="16" clrIdx="0">
    <p:extLst>
      <p:ext uri="{19B8F6BF-5375-455C-9EA6-DF929625EA0E}">
        <p15:presenceInfo xmlns:p15="http://schemas.microsoft.com/office/powerpoint/2012/main" userId="S::maabeh@hig.se::6bc1d4df-35a1-4620-88f0-10fd98d6a0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4BB4E9-042F-4EBA-8BC1-D5A9AC2B3588}" v="8" dt="2025-03-18T13:24:58.2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579" y="53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467BE-82FB-4F27-A199-27A3D822311A}" type="datetimeFigureOut">
              <a:rPr lang="sv-SE" smtClean="0"/>
              <a:pPr/>
              <a:t>2025-04-09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87B20-058D-4686-9529-76A390A095C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507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v-SE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sv-SE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5.idrottonline.se/HagastromsS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5.idrottonline.se/HagastromsSK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5.idrottonline.se/HagastromsSK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5.idrottonline.se/HagastromsSK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5.idrottonline.se/HagastromsSK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5.idrottonline.se/HagastromsSK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5.idrottonline.se/HagastromsSK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5.idrottonline.se/HagastromsSK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5.idrottonline.se/HagastromsSK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5.idrottonline.se/HagastromsSK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5.idrottonline.se/HagastromsSK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5.idrottonline.se/HagastromsSK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5.idrottonline.se/HagastromsSK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3535FD7-DB22-B22A-18DF-6B4ECE4CE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91" y="2216075"/>
            <a:ext cx="3476570" cy="4625790"/>
          </a:xfrm>
          <a:prstGeom prst="rect">
            <a:avLst/>
          </a:prstGeom>
        </p:spPr>
      </p:pic>
      <p:pic>
        <p:nvPicPr>
          <p:cNvPr id="2" name="ctl00_HeaderImage1_OrgHeaderImage" descr="Hagaströms SK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904" y="360795"/>
            <a:ext cx="9380738" cy="94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stomShape 2"/>
          <p:cNvSpPr/>
          <p:nvPr/>
        </p:nvSpPr>
        <p:spPr>
          <a:xfrm>
            <a:off x="1269402" y="1678193"/>
            <a:ext cx="7551869" cy="11833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v-SE" sz="3200" b="1" strike="noStrike" spc="-1" dirty="0">
                <a:solidFill>
                  <a:srgbClr val="000000"/>
                </a:solidFill>
                <a:latin typeface="Abadi Extra Light" panose="020F0502020204030204" pitchFamily="34" charset="0"/>
                <a:ea typeface="DejaVu Sans"/>
                <a:cs typeface="Times New Roman" panose="02020603050405020304" pitchFamily="18" charset="0"/>
              </a:rPr>
              <a:t>Välkommen!</a:t>
            </a:r>
          </a:p>
          <a:p>
            <a:pPr algn="ctr">
              <a:lnSpc>
                <a:spcPct val="100000"/>
              </a:lnSpc>
            </a:pPr>
            <a:r>
              <a:rPr lang="sv-SE" sz="3200" b="1" strike="noStrike" spc="-1" dirty="0">
                <a:solidFill>
                  <a:srgbClr val="000000"/>
                </a:solidFill>
                <a:latin typeface="Abadi Extra Light" panose="020F0502020204030204" pitchFamily="34" charset="0"/>
                <a:cs typeface="Times New Roman" panose="02020603050405020304" pitchFamily="18" charset="0"/>
              </a:rPr>
              <a:t>Föräldramöte Flickor </a:t>
            </a:r>
            <a:r>
              <a:rPr lang="sv-SE" sz="3200" b="1" spc="-1" dirty="0">
                <a:solidFill>
                  <a:srgbClr val="000000"/>
                </a:solidFill>
                <a:latin typeface="Abadi Extra Light" panose="020F0502020204030204" pitchFamily="34" charset="0"/>
                <a:cs typeface="Times New Roman" panose="02020603050405020304" pitchFamily="18" charset="0"/>
              </a:rPr>
              <a:t>2015</a:t>
            </a:r>
            <a:endParaRPr lang="sv-SE" sz="3200" b="1" strike="noStrike" spc="-1" dirty="0">
              <a:solidFill>
                <a:srgbClr val="000000"/>
              </a:solidFill>
              <a:latin typeface="Abadi Extra Light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sv-SE" sz="3200" b="1" spc="-1" dirty="0">
              <a:solidFill>
                <a:srgbClr val="000000"/>
              </a:solidFill>
              <a:latin typeface="Abadi Extra Light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518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tl00_HeaderImage1_OrgHeaderImage" descr="Hagaströms SK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04" y="360795"/>
            <a:ext cx="9380738" cy="94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stomShape 2"/>
          <p:cNvSpPr/>
          <p:nvPr/>
        </p:nvSpPr>
        <p:spPr>
          <a:xfrm>
            <a:off x="2872023" y="2359857"/>
            <a:ext cx="3898440" cy="182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sv-SE" sz="3200" b="1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609344" y="2431327"/>
            <a:ext cx="33284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sv-SE" sz="3200" b="1" spc="-1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Viktigt!</a:t>
            </a:r>
          </a:p>
          <a:p>
            <a:pPr>
              <a:lnSpc>
                <a:spcPct val="100000"/>
              </a:lnSpc>
            </a:pPr>
            <a:endParaRPr lang="sv-SE" sz="2400" b="1" spc="-1" dirty="0">
              <a:solidFill>
                <a:srgbClr val="000000"/>
              </a:solidFill>
              <a:latin typeface="Abadi Extra Light" panose="020B0204020104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400" spc="-1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Benskydd - träning och match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v-SE" sz="2400" spc="-1" dirty="0">
              <a:solidFill>
                <a:srgbClr val="000000"/>
              </a:solidFill>
              <a:latin typeface="Abadi Extra Light" panose="020B0204020104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400" spc="-1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Inga smycken 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v-SE" sz="2400" spc="-1" dirty="0">
              <a:solidFill>
                <a:srgbClr val="000000"/>
              </a:solidFill>
              <a:latin typeface="Abadi Extra Light" panose="020B0204020104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400" spc="-1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Uppsatt hår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F472D0C-72A7-1142-6125-59A031AF9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0767" y="2130301"/>
            <a:ext cx="3080514" cy="410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8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tl00_HeaderImage1_OrgHeaderImage" descr="Hagaströms SK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04" y="360795"/>
            <a:ext cx="9380738" cy="94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stomShape 2"/>
          <p:cNvSpPr/>
          <p:nvPr/>
        </p:nvSpPr>
        <p:spPr>
          <a:xfrm>
            <a:off x="2949025" y="1493584"/>
            <a:ext cx="3898440" cy="7779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v-SE" sz="3200" b="1" strike="noStrike" spc="-1" dirty="0">
                <a:solidFill>
                  <a:srgbClr val="000000"/>
                </a:solidFill>
                <a:latin typeface="Abadi Extra Light" panose="020B0204020104020204" pitchFamily="34" charset="0"/>
                <a:ea typeface="DejaVu Sans"/>
                <a:cs typeface="Times New Roman" panose="02020603050405020304" pitchFamily="18" charset="0"/>
              </a:rPr>
              <a:t>Arbetsinsats</a:t>
            </a:r>
            <a:endParaRPr lang="sv-SE" sz="3200" b="0" strike="noStrike" spc="-1" dirty="0">
              <a:latin typeface="Abadi Extra Light" panose="020B02040201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544713" y="2343143"/>
            <a:ext cx="8872752" cy="35977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400" spc="-1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Jordutkörning (1 bil med släp och 5-6 personer per lag) 27 april - samling 9.30 på IP.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v-SE" sz="2400" spc="-1" dirty="0">
              <a:solidFill>
                <a:srgbClr val="000000"/>
              </a:solidFill>
              <a:latin typeface="Abadi Extra Light" panose="020B0204020104020204" pitchFamily="34" charset="0"/>
              <a:ea typeface="DejaVu Sans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400" b="0" strike="noStrike" spc="-1" dirty="0">
                <a:solidFill>
                  <a:srgbClr val="000000"/>
                </a:solidFill>
                <a:latin typeface="Abadi Extra Light" panose="020B0204020104020204" pitchFamily="34" charset="0"/>
                <a:ea typeface="DejaVu Sans"/>
                <a:cs typeface="Times New Roman" panose="02020603050405020304" pitchFamily="18" charset="0"/>
              </a:rPr>
              <a:t>Midsommar! En kontaktperson per lag</a:t>
            </a:r>
          </a:p>
          <a:p>
            <a:pPr>
              <a:lnSpc>
                <a:spcPct val="100000"/>
              </a:lnSpc>
            </a:pPr>
            <a:endParaRPr lang="sv-SE" sz="2400" spc="-1" dirty="0">
              <a:solidFill>
                <a:srgbClr val="000000"/>
              </a:solidFill>
              <a:latin typeface="Abadi Extra Light" panose="020B0204020104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400" spc="-1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Fikavagn vid hemmamatch / bollkastning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v-SE" sz="2400" spc="-1" dirty="0">
              <a:solidFill>
                <a:srgbClr val="000000"/>
              </a:solidFill>
              <a:latin typeface="Abadi Extra Light" panose="020B0204020104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400" spc="-1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Matchvärdar till hemmamatch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v-SE" sz="2400" spc="-1" dirty="0">
              <a:solidFill>
                <a:srgbClr val="000000"/>
              </a:solidFill>
              <a:latin typeface="Abadi Extra Light" panose="020B0204020104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badi Extra Light" panose="020B0204020104020204" pitchFamily="34" charset="0"/>
                <a:cs typeface="Times New Roman" panose="02020603050405020304" pitchFamily="18" charset="0"/>
              </a:rPr>
              <a:t>Tvätt av matchkläder</a:t>
            </a:r>
            <a:endParaRPr lang="sv-SE" sz="2400" spc="-1" dirty="0">
              <a:solidFill>
                <a:srgbClr val="000000"/>
              </a:solidFill>
              <a:latin typeface="Abadi Extra Light" panose="020B0204020104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v-SE" sz="2400" spc="-1" dirty="0">
              <a:solidFill>
                <a:srgbClr val="000000"/>
              </a:solidFill>
              <a:latin typeface="Abadi Extra Light" panose="020B0204020104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spc="-1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Trivselaktivitet/teamkänsla för laget? Insamling av pengar?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v-SE" sz="240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sv-SE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6705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tl00_HeaderImage1_OrgHeaderImage" descr="Hagaströms SK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04" y="360795"/>
            <a:ext cx="9380738" cy="94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stomShape 1"/>
          <p:cNvSpPr/>
          <p:nvPr/>
        </p:nvSpPr>
        <p:spPr>
          <a:xfrm>
            <a:off x="504000" y="1769040"/>
            <a:ext cx="9069120" cy="438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sv-SE" sz="3200" b="1" strike="noStrike" spc="-1" dirty="0">
                <a:solidFill>
                  <a:srgbClr val="000000"/>
                </a:solidFill>
                <a:latin typeface="Abadi Extra Light" panose="020B0204020104020204" pitchFamily="34" charset="0"/>
                <a:ea typeface="DejaVu Sans"/>
                <a:cs typeface="Times New Roman" panose="02020603050405020304" pitchFamily="18" charset="0"/>
              </a:rPr>
              <a:t>Avgift</a:t>
            </a:r>
            <a:endParaRPr lang="sv-SE" sz="3200" b="0" strike="noStrike" spc="-1" dirty="0">
              <a:latin typeface="Abadi Extra Light" panose="020B0204020104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sv-SE" sz="3200" b="0" strike="noStrike" spc="-1" dirty="0">
                <a:solidFill>
                  <a:srgbClr val="000000"/>
                </a:solidFill>
                <a:latin typeface="Abadi Extra Light" panose="020B0204020104020204" pitchFamily="34" charset="0"/>
                <a:ea typeface="DejaVu Sans"/>
                <a:cs typeface="Times New Roman" panose="02020603050405020304" pitchFamily="18" charset="0"/>
              </a:rPr>
              <a:t>Deltagaravgift 1000 Kr</a:t>
            </a:r>
            <a:endParaRPr lang="sv-SE" sz="3200" b="0" strike="noStrike" spc="-1" dirty="0">
              <a:latin typeface="Abadi Extra Light" panose="020B0204020104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sv-SE" sz="3200" b="0" strike="noStrike" spc="-1" dirty="0">
                <a:solidFill>
                  <a:srgbClr val="000000"/>
                </a:solidFill>
                <a:latin typeface="Abadi Extra Light" panose="020B0204020104020204" pitchFamily="34" charset="0"/>
                <a:ea typeface="DejaVu Sans"/>
                <a:cs typeface="Times New Roman" panose="02020603050405020304" pitchFamily="18" charset="0"/>
              </a:rPr>
              <a:t>+</a:t>
            </a:r>
            <a:endParaRPr lang="sv-SE" sz="3200" b="0" strike="noStrike" spc="-1" dirty="0">
              <a:latin typeface="Abadi Extra Light" panose="020B0204020104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sv-SE" sz="3200" b="0" strike="noStrike" spc="-1" dirty="0">
                <a:solidFill>
                  <a:srgbClr val="000000"/>
                </a:solidFill>
                <a:latin typeface="Abadi Extra Light" panose="020B0204020104020204" pitchFamily="34" charset="0"/>
                <a:ea typeface="DejaVu Sans"/>
                <a:cs typeface="Times New Roman" panose="02020603050405020304" pitchFamily="18" charset="0"/>
              </a:rPr>
              <a:t>Medlem i HSK – försäkring för ditt barn</a:t>
            </a:r>
            <a:endParaRPr lang="sv-SE" sz="3200" b="0" strike="noStrike" spc="-1" dirty="0">
              <a:latin typeface="Abadi Extra Light" panose="020B0204020104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sv-SE" sz="3200" b="0" strike="noStrike" spc="-1" dirty="0">
                <a:solidFill>
                  <a:srgbClr val="000000"/>
                </a:solidFill>
                <a:latin typeface="Abadi Extra Light" panose="020B0204020104020204" pitchFamily="34" charset="0"/>
                <a:ea typeface="DejaVu Sans"/>
                <a:cs typeface="Times New Roman" panose="02020603050405020304" pitchFamily="18" charset="0"/>
              </a:rPr>
              <a:t>(200kr person/400kr familj) </a:t>
            </a:r>
          </a:p>
          <a:p>
            <a:pPr algn="ctr">
              <a:lnSpc>
                <a:spcPct val="100000"/>
              </a:lnSpc>
            </a:pPr>
            <a:r>
              <a:rPr lang="sv-SE" sz="2400" spc="-1" dirty="0">
                <a:solidFill>
                  <a:srgbClr val="FF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Kommer via mail</a:t>
            </a:r>
            <a:endParaRPr lang="sv-SE" sz="2400" b="0" strike="noStrike" spc="-1" dirty="0">
              <a:solidFill>
                <a:srgbClr val="FF0000"/>
              </a:solidFill>
              <a:latin typeface="Abadi Extra Light" panose="020B02040201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183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tl00_HeaderImage1_OrgHeaderImage" descr="Hagaströms SK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04" y="360795"/>
            <a:ext cx="9380738" cy="94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stomShape 2"/>
          <p:cNvSpPr/>
          <p:nvPr/>
        </p:nvSpPr>
        <p:spPr>
          <a:xfrm>
            <a:off x="2872023" y="2359857"/>
            <a:ext cx="3898440" cy="182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sv-SE" sz="3200" b="1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C923D12-2E31-475E-9C6D-8395D3EB2EC1}"/>
              </a:ext>
            </a:extLst>
          </p:cNvPr>
          <p:cNvSpPr txBox="1"/>
          <p:nvPr/>
        </p:nvSpPr>
        <p:spPr>
          <a:xfrm>
            <a:off x="2520669" y="1889243"/>
            <a:ext cx="5041338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sv-SE" sz="3400" spc="-1" dirty="0">
                <a:solidFill>
                  <a:srgbClr val="000000"/>
                </a:solidFill>
                <a:latin typeface="Abadi Extra Light" panose="020B0204020104020204" pitchFamily="34" charset="0"/>
                <a:ea typeface="DejaVu Sans"/>
                <a:cs typeface="Times New Roman" panose="02020603050405020304" pitchFamily="18" charset="0"/>
              </a:rPr>
              <a:t>Frågor?</a:t>
            </a:r>
          </a:p>
          <a:p>
            <a:pPr algn="ctr">
              <a:lnSpc>
                <a:spcPct val="100000"/>
              </a:lnSpc>
            </a:pPr>
            <a:endParaRPr lang="sv-SE" sz="2800" b="1" strike="noStrike" spc="-1" dirty="0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D97D409-294E-472F-AD24-0A4605B7C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697" y="2624004"/>
            <a:ext cx="3329229" cy="44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29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tl00_HeaderImage1_OrgHeaderImage" descr="Hagaströms SK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04" y="360795"/>
            <a:ext cx="9380738" cy="94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ktangel 3"/>
          <p:cNvSpPr/>
          <p:nvPr/>
        </p:nvSpPr>
        <p:spPr>
          <a:xfrm>
            <a:off x="1581374" y="1430768"/>
            <a:ext cx="7390503" cy="5400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800" spc="-1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Presentation av trupp och ledare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v-SE" sz="2800" spc="-1" dirty="0">
              <a:solidFill>
                <a:srgbClr val="000000"/>
              </a:solidFill>
              <a:latin typeface="Abadi Extra Light" panose="020B0204020104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800" spc="-1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Träningstider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v-SE" sz="2800" spc="-1" dirty="0">
              <a:solidFill>
                <a:srgbClr val="000000"/>
              </a:solidFill>
              <a:latin typeface="Abadi Extra Light" panose="020B0204020104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800" spc="-1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Samarbete med andra lag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v-SE" sz="2800" spc="-1" dirty="0">
              <a:solidFill>
                <a:srgbClr val="000000"/>
              </a:solidFill>
              <a:latin typeface="Abadi Extra Light" panose="020B0204020104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800" spc="-1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Vad gör vi tränare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v-SE" sz="2800" spc="-1" dirty="0">
              <a:solidFill>
                <a:srgbClr val="000000"/>
              </a:solidFill>
              <a:latin typeface="Abadi Extra Light" panose="020B0204020104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800" spc="-1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Arbetsinsatser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v-SE" sz="2800" spc="-1" dirty="0">
              <a:solidFill>
                <a:srgbClr val="000000"/>
              </a:solidFill>
              <a:latin typeface="Abadi Extra Light" panose="020B0204020104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800" spc="-1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Avgifter</a:t>
            </a:r>
          </a:p>
          <a:p>
            <a:pPr>
              <a:lnSpc>
                <a:spcPct val="100000"/>
              </a:lnSpc>
            </a:pPr>
            <a:endParaRPr lang="sv-SE" sz="28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44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tl00_HeaderImage1_OrgHeaderImage" descr="Hagaströms SK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04" y="360795"/>
            <a:ext cx="9380738" cy="94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A0F2E11-3FCD-4FF8-BE3B-D21DA9E4C8C7}"/>
              </a:ext>
            </a:extLst>
          </p:cNvPr>
          <p:cNvSpPr txBox="1"/>
          <p:nvPr/>
        </p:nvSpPr>
        <p:spPr>
          <a:xfrm>
            <a:off x="1803163" y="1551808"/>
            <a:ext cx="4027482" cy="48013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sv-SE" sz="1800" b="1" i="0" u="none" strike="noStrike" baseline="0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SPELARTRUPPEN</a:t>
            </a:r>
          </a:p>
          <a:p>
            <a:endParaRPr lang="sv-SE" sz="1800" b="1" i="0" u="none" strike="noStrike" baseline="0" dirty="0">
              <a:solidFill>
                <a:srgbClr val="000000"/>
              </a:solidFill>
              <a:latin typeface="Abadi Extra Light" panose="020B0204020104020204" pitchFamily="34" charset="0"/>
              <a:cs typeface="Times New Roman" panose="02020603050405020304" pitchFamily="18" charset="0"/>
            </a:endParaRP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	</a:t>
            </a:r>
            <a:r>
              <a:rPr lang="sv-SE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Alva Gustafsson</a:t>
            </a:r>
            <a:endParaRPr lang="sv-SE" sz="1800" b="0" i="0" u="none" strike="noStrike" baseline="0" dirty="0">
              <a:solidFill>
                <a:srgbClr val="000000"/>
              </a:solidFill>
              <a:latin typeface="Abadi Extra Light" panose="020B0204020104020204" pitchFamily="34" charset="0"/>
              <a:cs typeface="Times New Roman" panose="02020603050405020304" pitchFamily="18" charset="0"/>
            </a:endParaRP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	Alva</a:t>
            </a:r>
            <a:r>
              <a:rPr lang="sv-SE" sz="1800" b="0" i="0" u="none" strike="noStrike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 Fager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	</a:t>
            </a:r>
            <a:r>
              <a:rPr lang="sv-SE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Edda Gillving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	</a:t>
            </a:r>
            <a:endParaRPr lang="sv-SE" dirty="0">
              <a:solidFill>
                <a:srgbClr val="000000"/>
              </a:solidFill>
              <a:latin typeface="Abadi Extra Light" panose="020B0204020104020204" pitchFamily="34" charset="0"/>
              <a:cs typeface="Times New Roman" panose="02020603050405020304" pitchFamily="18" charset="0"/>
            </a:endParaRPr>
          </a:p>
          <a:p>
            <a:r>
              <a:rPr lang="sv-SE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 	</a:t>
            </a:r>
            <a:r>
              <a:rPr lang="sv-SE" dirty="0" err="1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Ellie</a:t>
            </a:r>
            <a:r>
              <a:rPr lang="sv-SE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 Sundin</a:t>
            </a:r>
            <a:endParaRPr lang="sv-SE" sz="1800" b="0" i="0" u="none" strike="noStrike" baseline="0" dirty="0">
              <a:solidFill>
                <a:srgbClr val="000000"/>
              </a:solidFill>
              <a:latin typeface="Abadi Extra Light" panose="020B0204020104020204" pitchFamily="34" charset="0"/>
              <a:cs typeface="Times New Roman" panose="02020603050405020304" pitchFamily="18" charset="0"/>
            </a:endParaRP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	</a:t>
            </a:r>
            <a:r>
              <a:rPr lang="sv-SE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Felicia Hedin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 	Felicia Svennberg Julin	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	</a:t>
            </a:r>
            <a:r>
              <a:rPr lang="sv-SE" dirty="0" err="1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Filipa</a:t>
            </a:r>
            <a:r>
              <a:rPr lang="sv-SE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 Jansson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	</a:t>
            </a:r>
            <a:r>
              <a:rPr lang="sv-SE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Filippa Sköld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	Filippa Ja</a:t>
            </a:r>
            <a:r>
              <a:rPr lang="sv-SE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nsson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	</a:t>
            </a:r>
            <a:r>
              <a:rPr lang="sv-SE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Lilly Norlin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	</a:t>
            </a:r>
            <a:r>
              <a:rPr lang="sv-SE" dirty="0" err="1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Liw</a:t>
            </a:r>
            <a:r>
              <a:rPr lang="sv-SE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Käller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	</a:t>
            </a:r>
            <a:r>
              <a:rPr lang="sv-SE" dirty="0" err="1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Lowa</a:t>
            </a:r>
            <a:r>
              <a:rPr lang="sv-SE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 Hillman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	Melina</a:t>
            </a:r>
            <a:r>
              <a:rPr lang="sv-SE" sz="1800" b="0" i="0" u="none" strike="noStrike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 </a:t>
            </a:r>
            <a:r>
              <a:rPr lang="sv-SE" sz="1800" b="0" i="0" u="none" strike="noStrike" dirty="0" err="1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Emtås</a:t>
            </a:r>
            <a:r>
              <a:rPr lang="sv-SE" sz="1800" b="0" i="0" u="none" strike="noStrike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 Omar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	</a:t>
            </a:r>
          </a:p>
          <a:p>
            <a:endParaRPr lang="sv-SE" sz="1800" b="0" i="0" u="none" strike="noStrike" baseline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50F6C49-C6EA-963A-04C8-B0D5706C3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507" y="1992171"/>
            <a:ext cx="2798173" cy="373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52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tl00_HeaderImage1_OrgHeaderImage" descr="Hagaströms SK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04" y="360795"/>
            <a:ext cx="9380738" cy="94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ktangel 3"/>
          <p:cNvSpPr/>
          <p:nvPr/>
        </p:nvSpPr>
        <p:spPr>
          <a:xfrm>
            <a:off x="2434323" y="2172716"/>
            <a:ext cx="503872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sv-SE" sz="2400" b="1" spc="-1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Ledare</a:t>
            </a:r>
            <a:endParaRPr lang="sv-SE" sz="2400" spc="-1" dirty="0">
              <a:latin typeface="Abadi Extra Light" panose="020B0204020104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sv-SE" sz="2400" spc="-1" dirty="0">
              <a:latin typeface="Abadi Extra Light" panose="020B0204020104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sv-SE" sz="2400" spc="-1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Mats </a:t>
            </a:r>
            <a:r>
              <a:rPr lang="sv-SE" sz="2400" spc="-1" dirty="0" err="1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Käller</a:t>
            </a:r>
            <a:endParaRPr lang="sv-SE" sz="2400" spc="-1" dirty="0">
              <a:solidFill>
                <a:srgbClr val="000000"/>
              </a:solidFill>
              <a:latin typeface="Abadi Extra Light" panose="020B0204020104020204" pitchFamily="34" charset="0"/>
              <a:cs typeface="Times New Roman" panose="02020603050405020304" pitchFamily="18" charset="0"/>
            </a:endParaRPr>
          </a:p>
          <a:p>
            <a:pPr algn="ctr"/>
            <a:endParaRPr lang="sv-SE" sz="2400" spc="-1" dirty="0">
              <a:solidFill>
                <a:srgbClr val="000000"/>
              </a:solidFill>
              <a:latin typeface="Abadi Extra Light" panose="020B02040201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sv-SE" sz="2400" spc="-1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Fia Gillving</a:t>
            </a:r>
          </a:p>
          <a:p>
            <a:pPr algn="ctr"/>
            <a:endParaRPr lang="sv-SE" sz="2400" spc="-1" dirty="0">
              <a:solidFill>
                <a:srgbClr val="000000"/>
              </a:solidFill>
              <a:latin typeface="Abadi Extra Light" panose="020B02040201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sv-SE" sz="2400" spc="-1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Christian Gustafsson</a:t>
            </a:r>
          </a:p>
          <a:p>
            <a:pPr algn="ctr">
              <a:lnSpc>
                <a:spcPct val="100000"/>
              </a:lnSpc>
            </a:pPr>
            <a:endParaRPr lang="sv-SE" sz="2400" spc="-1" dirty="0">
              <a:solidFill>
                <a:srgbClr val="000000"/>
              </a:solidFill>
              <a:latin typeface="Abadi Extra Light" panose="020B0204020104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sv-SE" sz="2400" spc="-1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Viktoria </a:t>
            </a:r>
            <a:r>
              <a:rPr lang="sv-SE" sz="2400" spc="-1" dirty="0" err="1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Wassgren</a:t>
            </a:r>
            <a:r>
              <a:rPr lang="sv-SE" sz="2400" spc="-1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 </a:t>
            </a:r>
            <a:r>
              <a:rPr lang="sv-SE" sz="2400" spc="-1" dirty="0" err="1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Emtås</a:t>
            </a:r>
            <a:endParaRPr lang="sv-SE" sz="2400" spc="-1" dirty="0">
              <a:latin typeface="Abadi Extra Light" panose="020B0204020104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sv-SE" sz="2400" spc="-1" dirty="0">
              <a:solidFill>
                <a:srgbClr val="000000"/>
              </a:solidFill>
              <a:latin typeface="Abadi Extra Light" panose="020B02040201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79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tl00_HeaderImage1_OrgHeaderImage" descr="Hagaströms SK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04" y="360795"/>
            <a:ext cx="9380738" cy="94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stomShape 2"/>
          <p:cNvSpPr/>
          <p:nvPr/>
        </p:nvSpPr>
        <p:spPr>
          <a:xfrm>
            <a:off x="1337104" y="2368476"/>
            <a:ext cx="6853188" cy="22522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sv-SE" sz="2400" b="0" strike="noStrike" spc="-1" dirty="0">
              <a:latin typeface="Abadi Extra Light" panose="020B0204020104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sv-SE" sz="5200" b="0" strike="noStrike" spc="-1" dirty="0">
                <a:latin typeface="Arial"/>
              </a:rPr>
              <a:t>?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181577" y="1417080"/>
            <a:ext cx="1754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>
                <a:latin typeface="Abadi Extra Light" panose="020B0204020104020204" pitchFamily="34" charset="0"/>
                <a:cs typeface="Times New Roman" panose="02020603050405020304" pitchFamily="18" charset="0"/>
              </a:rPr>
              <a:t>Träningar:</a:t>
            </a:r>
          </a:p>
        </p:txBody>
      </p:sp>
    </p:spTree>
    <p:extLst>
      <p:ext uri="{BB962C8B-B14F-4D97-AF65-F5344CB8AC3E}">
        <p14:creationId xmlns:p14="http://schemas.microsoft.com/office/powerpoint/2010/main" val="3760867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tl00_HeaderImage1_OrgHeaderImage" descr="Hagaströms SK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04" y="360795"/>
            <a:ext cx="9380738" cy="94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stomShape 1"/>
          <p:cNvSpPr/>
          <p:nvPr/>
        </p:nvSpPr>
        <p:spPr>
          <a:xfrm>
            <a:off x="544713" y="1934678"/>
            <a:ext cx="9069120" cy="50248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sv-SE" sz="2400" b="1" strike="noStrike" spc="-1" dirty="0">
                <a:solidFill>
                  <a:srgbClr val="000000"/>
                </a:solidFill>
                <a:latin typeface="Abadi Extra Light" panose="020B0204020104020204" pitchFamily="34" charset="0"/>
                <a:ea typeface="DejaVu Sans"/>
                <a:cs typeface="Times New Roman" panose="02020603050405020304" pitchFamily="18" charset="0"/>
              </a:rPr>
              <a:t>1 lag</a:t>
            </a:r>
            <a:endParaRPr lang="sv-SE" sz="2400" b="0" strike="noStrike" spc="-1" dirty="0">
              <a:latin typeface="Abadi Extra Light" panose="020B0204020104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sv-SE" sz="2400" b="1" spc="-1" dirty="0">
              <a:solidFill>
                <a:srgbClr val="000000"/>
              </a:solidFill>
              <a:latin typeface="Abadi Extra Light" panose="020B0204020104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sv-SE" sz="2400" b="1" spc="-1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7</a:t>
            </a:r>
            <a:r>
              <a:rPr lang="sv-SE" sz="2400" b="1" strike="noStrike" spc="-1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 mot 7</a:t>
            </a:r>
            <a:endParaRPr lang="sv-SE" sz="2400" b="0" strike="noStrike" spc="-1" dirty="0">
              <a:latin typeface="Abadi Extra Light" panose="020B0204020104020204" pitchFamily="34" charset="0"/>
              <a:cs typeface="Times New Roman" panose="02020603050405020304" pitchFamily="18" charset="0"/>
            </a:endParaRPr>
          </a:p>
          <a:p>
            <a:pPr algn="ctr"/>
            <a:endParaRPr lang="sv-SE" sz="2400" b="1" spc="-1" dirty="0">
              <a:latin typeface="Abadi Extra Light" panose="020B02040201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sv-SE" sz="2400" b="1" spc="-1" dirty="0">
                <a:latin typeface="Abadi Extra Light" panose="020B0204020104020204" pitchFamily="34" charset="0"/>
                <a:cs typeface="Times New Roman" panose="02020603050405020304" pitchFamily="18" charset="0"/>
              </a:rPr>
              <a:t>6 utespelare + målvakt</a:t>
            </a:r>
            <a:endParaRPr lang="sv-SE" sz="2400" spc="-1" dirty="0">
              <a:latin typeface="Abadi Extra Light" panose="020B0204020104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sv-SE" sz="2400" b="1" strike="noStrike" spc="-1" dirty="0">
              <a:solidFill>
                <a:srgbClr val="000000"/>
              </a:solidFill>
              <a:latin typeface="Abadi Extra Light" panose="020B0204020104020204" pitchFamily="34" charset="0"/>
              <a:ea typeface="DejaVu Sans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sv-SE" sz="2400" b="1" strike="noStrike" spc="-1" dirty="0">
                <a:solidFill>
                  <a:srgbClr val="000000"/>
                </a:solidFill>
                <a:latin typeface="Abadi Extra Light" panose="020B0204020104020204" pitchFamily="34" charset="0"/>
                <a:ea typeface="DejaVu Sans"/>
                <a:cs typeface="Times New Roman" panose="02020603050405020304" pitchFamily="18" charset="0"/>
              </a:rPr>
              <a:t>3 </a:t>
            </a:r>
            <a:r>
              <a:rPr lang="sv-SE" sz="2400" b="1" spc="-1" dirty="0">
                <a:solidFill>
                  <a:srgbClr val="000000"/>
                </a:solidFill>
                <a:latin typeface="Abadi Extra Light" panose="020B0204020104020204" pitchFamily="34" charset="0"/>
                <a:ea typeface="DejaVu Sans"/>
                <a:cs typeface="Times New Roman" panose="02020603050405020304" pitchFamily="18" charset="0"/>
              </a:rPr>
              <a:t>x </a:t>
            </a:r>
            <a:r>
              <a:rPr lang="sv-SE" sz="2400" b="1" strike="noStrike" spc="-1" dirty="0">
                <a:solidFill>
                  <a:srgbClr val="000000"/>
                </a:solidFill>
                <a:latin typeface="Abadi Extra Light" panose="020B0204020104020204" pitchFamily="34" charset="0"/>
                <a:ea typeface="DejaVu Sans"/>
                <a:cs typeface="Times New Roman" panose="02020603050405020304" pitchFamily="18" charset="0"/>
              </a:rPr>
              <a:t>20 minuter</a:t>
            </a:r>
            <a:endParaRPr lang="sv-SE" sz="2400" b="0" strike="noStrike" spc="-1" dirty="0">
              <a:latin typeface="Abadi Extra Light" panose="020B0204020104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sv-SE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v-SE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v-SE" sz="3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9905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tl00_HeaderImage1_OrgHeaderImage" descr="Hagaströms SK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04" y="360795"/>
            <a:ext cx="9380738" cy="94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stomShape 2"/>
          <p:cNvSpPr/>
          <p:nvPr/>
        </p:nvSpPr>
        <p:spPr>
          <a:xfrm>
            <a:off x="985160" y="1457833"/>
            <a:ext cx="8110303" cy="6432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sv-SE" sz="2400" b="0" strike="noStrike" spc="-1" dirty="0">
              <a:latin typeface="Arial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985160" y="1543894"/>
            <a:ext cx="774926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dirty="0">
                <a:latin typeface="Abadi Extra Light" panose="020B0204020104020204" pitchFamily="34" charset="0"/>
                <a:cs typeface="Times New Roman" panose="02020603050405020304" pitchFamily="18" charset="0"/>
              </a:rPr>
              <a:t>Seriespel 2025 - Lördagar</a:t>
            </a:r>
            <a:endParaRPr lang="sv-SE" sz="2400" dirty="0">
              <a:latin typeface="Abadi Extra Light" panose="020B0204020104020204" pitchFamily="34" charset="0"/>
              <a:cs typeface="Times New Roman" panose="02020603050405020304" pitchFamily="18" charset="0"/>
            </a:endParaRPr>
          </a:p>
          <a:p>
            <a:r>
              <a:rPr lang="sv-SE" b="1" dirty="0">
                <a:latin typeface="Abadi Extra Light" panose="020B0204020104020204" pitchFamily="34" charset="0"/>
                <a:cs typeface="Times New Roman" panose="02020603050405020304" pitchFamily="18" charset="0"/>
              </a:rPr>
              <a:t>Vår: </a:t>
            </a:r>
          </a:p>
          <a:p>
            <a:r>
              <a:rPr lang="sv-SE" dirty="0">
                <a:latin typeface="Abadi Extra Light" panose="020B0204020104020204" pitchFamily="34" charset="0"/>
                <a:cs typeface="Times New Roman" panose="02020603050405020304" pitchFamily="18" charset="0"/>
              </a:rPr>
              <a:t>V.19 – 10 maj</a:t>
            </a:r>
          </a:p>
          <a:p>
            <a:r>
              <a:rPr lang="sv-SE" dirty="0">
                <a:latin typeface="Abadi Extra Light" panose="020B0204020104020204" pitchFamily="34" charset="0"/>
                <a:cs typeface="Times New Roman" panose="02020603050405020304" pitchFamily="18" charset="0"/>
              </a:rPr>
              <a:t>V.20 – 16 maj</a:t>
            </a:r>
          </a:p>
          <a:p>
            <a:r>
              <a:rPr lang="sv-SE" dirty="0">
                <a:latin typeface="Abadi Extra Light" panose="020B0204020104020204" pitchFamily="34" charset="0"/>
                <a:cs typeface="Times New Roman" panose="02020603050405020304" pitchFamily="18" charset="0"/>
              </a:rPr>
              <a:t>V.21 – 23 maj</a:t>
            </a:r>
          </a:p>
          <a:p>
            <a:r>
              <a:rPr lang="sv-SE" dirty="0">
                <a:latin typeface="Abadi Extra Light" panose="020B0204020104020204" pitchFamily="34" charset="0"/>
                <a:cs typeface="Times New Roman" panose="02020603050405020304" pitchFamily="18" charset="0"/>
              </a:rPr>
              <a:t>V.23 – 7 juni</a:t>
            </a:r>
          </a:p>
          <a:p>
            <a:r>
              <a:rPr lang="sv-SE" dirty="0">
                <a:latin typeface="Abadi Extra Light" panose="020B0204020104020204" pitchFamily="34" charset="0"/>
                <a:cs typeface="Times New Roman" panose="02020603050405020304" pitchFamily="18" charset="0"/>
              </a:rPr>
              <a:t>V.24 – 14 juni</a:t>
            </a:r>
          </a:p>
          <a:p>
            <a:r>
              <a:rPr lang="sv-SE" dirty="0">
                <a:latin typeface="Abadi Extra Light" panose="020B0204020104020204" pitchFamily="34" charset="0"/>
                <a:cs typeface="Times New Roman" panose="02020603050405020304" pitchFamily="18" charset="0"/>
              </a:rPr>
              <a:t>V.26 – 28 juni</a:t>
            </a:r>
          </a:p>
          <a:p>
            <a:endParaRPr lang="sv-SE" dirty="0">
              <a:latin typeface="Abadi Extra Light" panose="020B0204020104020204" pitchFamily="34" charset="0"/>
              <a:cs typeface="Times New Roman" panose="02020603050405020304" pitchFamily="18" charset="0"/>
            </a:endParaRPr>
          </a:p>
          <a:p>
            <a:r>
              <a:rPr lang="sv-SE" b="1" dirty="0">
                <a:latin typeface="Abadi Extra Light" panose="020B0204020104020204" pitchFamily="34" charset="0"/>
                <a:cs typeface="Times New Roman" panose="02020603050405020304" pitchFamily="18" charset="0"/>
              </a:rPr>
              <a:t>Höst: </a:t>
            </a:r>
          </a:p>
          <a:p>
            <a:r>
              <a:rPr lang="sv-SE" dirty="0">
                <a:latin typeface="Abadi Extra Light" panose="020B0204020104020204" pitchFamily="34" charset="0"/>
                <a:cs typeface="Times New Roman" panose="02020603050405020304" pitchFamily="18" charset="0"/>
              </a:rPr>
              <a:t>V.32 – 9 augusti</a:t>
            </a:r>
          </a:p>
          <a:p>
            <a:r>
              <a:rPr lang="sv-SE" dirty="0">
                <a:latin typeface="Abadi Extra Light" panose="020B0204020104020204" pitchFamily="34" charset="0"/>
                <a:cs typeface="Times New Roman" panose="02020603050405020304" pitchFamily="18" charset="0"/>
              </a:rPr>
              <a:t>V.33 – 16 augusti</a:t>
            </a:r>
          </a:p>
          <a:p>
            <a:r>
              <a:rPr lang="sv-SE" dirty="0">
                <a:latin typeface="Abadi Extra Light" panose="020B0204020104020204" pitchFamily="34" charset="0"/>
                <a:cs typeface="Times New Roman" panose="02020603050405020304" pitchFamily="18" charset="0"/>
              </a:rPr>
              <a:t>V.34 – 23 augusti</a:t>
            </a:r>
          </a:p>
          <a:p>
            <a:r>
              <a:rPr lang="sv-SE" dirty="0">
                <a:latin typeface="Abadi Extra Light" panose="020B0204020104020204" pitchFamily="34" charset="0"/>
                <a:cs typeface="Times New Roman" panose="02020603050405020304" pitchFamily="18" charset="0"/>
              </a:rPr>
              <a:t>V.35 – 30 augusti</a:t>
            </a:r>
          </a:p>
          <a:p>
            <a:r>
              <a:rPr lang="sv-SE" dirty="0">
                <a:latin typeface="Abadi Extra Light" panose="020B0204020104020204" pitchFamily="34" charset="0"/>
                <a:cs typeface="Times New Roman" panose="02020603050405020304" pitchFamily="18" charset="0"/>
              </a:rPr>
              <a:t>V.36 – 6 september</a:t>
            </a:r>
          </a:p>
          <a:p>
            <a:r>
              <a:rPr lang="sv-SE" dirty="0">
                <a:latin typeface="Abadi Extra Light" panose="020B0204020104020204" pitchFamily="34" charset="0"/>
                <a:cs typeface="Times New Roman" panose="02020603050405020304" pitchFamily="18" charset="0"/>
              </a:rPr>
              <a:t>V.37 – 13 september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18EC195-220D-F491-D9EE-2048D995D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911" y="4376900"/>
            <a:ext cx="4563838" cy="228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38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tl00_HeaderImage1_OrgHeaderImage" descr="Hagaströms SK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04" y="360795"/>
            <a:ext cx="9380738" cy="94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stomShape 2"/>
          <p:cNvSpPr/>
          <p:nvPr/>
        </p:nvSpPr>
        <p:spPr>
          <a:xfrm>
            <a:off x="2872023" y="2359857"/>
            <a:ext cx="3898440" cy="182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sv-SE" sz="3200" b="1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C923D12-2E31-475E-9C6D-8395D3EB2EC1}"/>
              </a:ext>
            </a:extLst>
          </p:cNvPr>
          <p:cNvSpPr txBox="1"/>
          <p:nvPr/>
        </p:nvSpPr>
        <p:spPr>
          <a:xfrm>
            <a:off x="1561763" y="2193325"/>
            <a:ext cx="4290397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sv-SE" strike="noStrike" spc="-1" dirty="0">
                <a:solidFill>
                  <a:srgbClr val="000000"/>
                </a:solidFill>
                <a:latin typeface="Abadi Extra Light" panose="020B0204020104020204" pitchFamily="34" charset="0"/>
                <a:ea typeface="DejaVu Sans"/>
                <a:cs typeface="Times New Roman" panose="02020603050405020304" pitchFamily="18" charset="0"/>
              </a:rPr>
              <a:t>Vad gör vi tränare? 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sv-SE" b="1" spc="-1" dirty="0">
              <a:solidFill>
                <a:srgbClr val="000000"/>
              </a:solidFill>
              <a:latin typeface="Abadi Extra Light" panose="020B0204020104020204" pitchFamily="34" charset="0"/>
              <a:ea typeface="DejaVu Sans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pc="-1" dirty="0">
                <a:solidFill>
                  <a:srgbClr val="000000"/>
                </a:solidFill>
                <a:latin typeface="Abadi Extra Light" panose="020B0204020104020204" pitchFamily="34" charset="0"/>
                <a:ea typeface="DejaVu Sans"/>
                <a:cs typeface="Times New Roman" panose="02020603050405020304" pitchFamily="18" charset="0"/>
              </a:rPr>
              <a:t>Leder träningar</a:t>
            </a:r>
            <a:endParaRPr lang="sv-SE" strike="noStrike" spc="-1" dirty="0">
              <a:solidFill>
                <a:srgbClr val="000000"/>
              </a:solidFill>
              <a:latin typeface="Abadi Extra Light" panose="020B0204020104020204" pitchFamily="34" charset="0"/>
              <a:ea typeface="DejaVu Sans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pc="-1" dirty="0">
                <a:solidFill>
                  <a:srgbClr val="000000"/>
                </a:solidFill>
                <a:latin typeface="Abadi Extra Light" panose="020B0204020104020204" pitchFamily="34" charset="0"/>
                <a:ea typeface="DejaVu Sans"/>
                <a:cs typeface="Times New Roman" panose="02020603050405020304" pitchFamily="18" charset="0"/>
              </a:rPr>
              <a:t>Förbereder inför träning med kallelser och träningsupplägg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trike="noStrike" spc="-1" dirty="0">
                <a:solidFill>
                  <a:srgbClr val="000000"/>
                </a:solidFill>
                <a:latin typeface="Abadi Extra Light" panose="020B0204020104020204" pitchFamily="34" charset="0"/>
                <a:ea typeface="DejaVu Sans"/>
                <a:cs typeface="Times New Roman" panose="02020603050405020304" pitchFamily="18" charset="0"/>
              </a:rPr>
              <a:t>Vad behöver just vårat lag träna på</a:t>
            </a:r>
            <a:r>
              <a:rPr lang="sv-SE" spc="-1" dirty="0">
                <a:solidFill>
                  <a:srgbClr val="000000"/>
                </a:solidFill>
                <a:latin typeface="Abadi Extra Light" panose="020B0204020104020204" pitchFamily="34" charset="0"/>
                <a:ea typeface="DejaVu Sans"/>
                <a:cs typeface="Times New Roman" panose="02020603050405020304" pitchFamily="18" charset="0"/>
              </a:rPr>
              <a:t>? Hur utvecklar vi våra spelare?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pc="-1" dirty="0">
                <a:solidFill>
                  <a:srgbClr val="000000"/>
                </a:solidFill>
                <a:latin typeface="Abadi Extra Light" panose="020B0204020104020204" pitchFamily="34" charset="0"/>
                <a:ea typeface="DejaVu Sans"/>
                <a:cs typeface="Times New Roman" panose="02020603050405020304" pitchFamily="18" charset="0"/>
              </a:rPr>
              <a:t>Förberedelsen inför match med kallelser, sammanställning av spelschema och eventuell kommunikation med arrangör/motståndarlag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pc="-1" dirty="0">
                <a:solidFill>
                  <a:srgbClr val="000000"/>
                </a:solidFill>
                <a:latin typeface="Abadi Extra Light" panose="020B0204020104020204" pitchFamily="34" charset="0"/>
                <a:cs typeface="Times New Roman" panose="02020603050405020304" pitchFamily="18" charset="0"/>
              </a:rPr>
              <a:t>Kontakt med föräldrar </a:t>
            </a:r>
            <a:endParaRPr lang="sv-SE" spc="-1" dirty="0">
              <a:solidFill>
                <a:srgbClr val="000000"/>
              </a:solidFill>
              <a:latin typeface="Abadi Extra Light" panose="020B0204020104020204" pitchFamily="34" charset="0"/>
              <a:ea typeface="DejaVu Sans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b="1" strike="noStrike" spc="-1" dirty="0">
                <a:solidFill>
                  <a:srgbClr val="000000"/>
                </a:solidFill>
                <a:latin typeface="Abadi Extra Light" panose="020B0204020104020204" pitchFamily="34" charset="0"/>
                <a:ea typeface="DejaVu Sans"/>
                <a:cs typeface="Times New Roman" panose="02020603050405020304" pitchFamily="18" charset="0"/>
              </a:rPr>
              <a:t>Arbetar med värdegrunden och lagkänslan</a:t>
            </a:r>
          </a:p>
          <a:p>
            <a:pPr algn="ctr">
              <a:lnSpc>
                <a:spcPct val="100000"/>
              </a:lnSpc>
            </a:pPr>
            <a:endParaRPr lang="sv-SE" sz="1400" b="1" strike="noStrike" spc="-1" dirty="0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D549968-CBA6-336D-2237-DC078D27E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297" y="2050218"/>
            <a:ext cx="3207306" cy="426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25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tl00_HeaderImage1_OrgHeaderImage" descr="Hagaströms SK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04" y="360795"/>
            <a:ext cx="9380738" cy="94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stomShape 2"/>
          <p:cNvSpPr/>
          <p:nvPr/>
        </p:nvSpPr>
        <p:spPr>
          <a:xfrm>
            <a:off x="2872023" y="2359857"/>
            <a:ext cx="3898440" cy="182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sv-SE" sz="3200" b="1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C923D12-2E31-475E-9C6D-8395D3EB2EC1}"/>
              </a:ext>
            </a:extLst>
          </p:cNvPr>
          <p:cNvSpPr txBox="1"/>
          <p:nvPr/>
        </p:nvSpPr>
        <p:spPr>
          <a:xfrm>
            <a:off x="1633728" y="2427614"/>
            <a:ext cx="67056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000" strike="noStrike" spc="-1" dirty="0">
                <a:solidFill>
                  <a:srgbClr val="000000"/>
                </a:solidFill>
                <a:latin typeface="Abadi Extra Light" panose="020B0204020104020204" pitchFamily="34" charset="0"/>
                <a:ea typeface="DejaVu Sans"/>
                <a:cs typeface="Times New Roman" panose="02020603050405020304" pitchFamily="18" charset="0"/>
              </a:rPr>
              <a:t>Alla tränare skickat in till belastningsregistret hos polisen för att få träna barn.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000" spc="-1" dirty="0">
                <a:solidFill>
                  <a:srgbClr val="000000"/>
                </a:solidFill>
                <a:latin typeface="Abadi Extra Light" panose="020B0204020104020204" pitchFamily="34" charset="0"/>
                <a:ea typeface="DejaVu Sans"/>
                <a:cs typeface="Times New Roman" panose="02020603050405020304" pitchFamily="18" charset="0"/>
              </a:rPr>
              <a:t>Obligatoriska möten 7 mot 7 inför säsongen med fotbollsförbundet.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000" strike="noStrike" spc="-1" dirty="0">
                <a:solidFill>
                  <a:srgbClr val="000000"/>
                </a:solidFill>
                <a:latin typeface="Abadi Extra Light" panose="020B0204020104020204" pitchFamily="34" charset="0"/>
                <a:ea typeface="DejaVu Sans"/>
                <a:cs typeface="Times New Roman" panose="02020603050405020304" pitchFamily="18" charset="0"/>
              </a:rPr>
              <a:t>HSK ledarmöten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000" spc="-1" dirty="0">
                <a:solidFill>
                  <a:srgbClr val="000000"/>
                </a:solidFill>
                <a:latin typeface="Abadi Extra Light" panose="020B0204020104020204" pitchFamily="34" charset="0"/>
                <a:ea typeface="DejaVu Sans"/>
                <a:cs typeface="Times New Roman" panose="02020603050405020304" pitchFamily="18" charset="0"/>
              </a:rPr>
              <a:t>Vi tränare har egna möten och föräldramöte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000" spc="-1" dirty="0">
                <a:solidFill>
                  <a:srgbClr val="000000"/>
                </a:solidFill>
                <a:latin typeface="Abadi Extra Light" panose="020B0204020104020204" pitchFamily="34" charset="0"/>
                <a:ea typeface="DejaVu Sans"/>
                <a:cs typeface="Times New Roman" panose="02020603050405020304" pitchFamily="18" charset="0"/>
              </a:rPr>
              <a:t>Utbildningar i den uträckning vi hinner med. Det är utbildningar som gästrike fotbollsförbund arrangerar.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000" spc="-1" dirty="0">
                <a:solidFill>
                  <a:srgbClr val="000000"/>
                </a:solidFill>
                <a:latin typeface="Abadi Extra Light" panose="020B0204020104020204" pitchFamily="34" charset="0"/>
                <a:ea typeface="DejaVu Sans"/>
                <a:cs typeface="Times New Roman" panose="02020603050405020304" pitchFamily="18" charset="0"/>
              </a:rPr>
              <a:t>Leder och peppar spelarna under match.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000" spc="-1" dirty="0">
                <a:solidFill>
                  <a:srgbClr val="000000"/>
                </a:solidFill>
                <a:latin typeface="Abadi Extra Light" panose="020B0204020104020204" pitchFamily="34" charset="0"/>
                <a:ea typeface="DejaVu Sans"/>
                <a:cs typeface="Times New Roman" panose="02020603050405020304" pitchFamily="18" charset="0"/>
              </a:rPr>
              <a:t>Ger tips och råd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000" spc="-1" dirty="0">
                <a:solidFill>
                  <a:srgbClr val="000000"/>
                </a:solidFill>
                <a:latin typeface="Abadi Extra Light" panose="020B0204020104020204" pitchFamily="34" charset="0"/>
                <a:ea typeface="DejaVu Sans"/>
                <a:cs typeface="Times New Roman" panose="02020603050405020304" pitchFamily="18" charset="0"/>
              </a:rPr>
              <a:t>Tröstar och plåstrar om</a:t>
            </a:r>
          </a:p>
        </p:txBody>
      </p:sp>
    </p:spTree>
    <p:extLst>
      <p:ext uri="{BB962C8B-B14F-4D97-AF65-F5344CB8AC3E}">
        <p14:creationId xmlns:p14="http://schemas.microsoft.com/office/powerpoint/2010/main" val="29726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b41b7ba-6379-4243-b8d4-5f3258f0d74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B1244999452FE42A61D30230B5A6078" ma:contentTypeVersion="9" ma:contentTypeDescription="Skapa ett nytt dokument." ma:contentTypeScope="" ma:versionID="166defc1d661d3a243e720720c48d673">
  <xsd:schema xmlns:xsd="http://www.w3.org/2001/XMLSchema" xmlns:xs="http://www.w3.org/2001/XMLSchema" xmlns:p="http://schemas.microsoft.com/office/2006/metadata/properties" xmlns:ns3="8b41b7ba-6379-4243-b8d4-5f3258f0d741" xmlns:ns4="e7924eb2-ba54-4abe-846e-5b90c2dd84b7" targetNamespace="http://schemas.microsoft.com/office/2006/metadata/properties" ma:root="true" ma:fieldsID="75a2f48d9726903880700b02f37c5430" ns3:_="" ns4:_="">
    <xsd:import namespace="8b41b7ba-6379-4243-b8d4-5f3258f0d741"/>
    <xsd:import namespace="e7924eb2-ba54-4abe-846e-5b90c2dd84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41b7ba-6379-4243-b8d4-5f3258f0d7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924eb2-ba54-4abe-846e-5b90c2dd84b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BE7ECC-57CE-457C-84D2-6E8239F792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80BECC-2004-44EC-9C9A-F7CE22B58269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8b41b7ba-6379-4243-b8d4-5f3258f0d741"/>
    <ds:schemaRef ds:uri="http://schemas.openxmlformats.org/package/2006/metadata/core-properties"/>
    <ds:schemaRef ds:uri="http://schemas.microsoft.com/office/infopath/2007/PartnerControls"/>
    <ds:schemaRef ds:uri="e7924eb2-ba54-4abe-846e-5b90c2dd84b7"/>
    <ds:schemaRef ds:uri="http://purl.org/dc/dcmitype/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E8FE23E-27A7-4E43-8BB4-61BBC84FE2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41b7ba-6379-4243-b8d4-5f3258f0d741"/>
    <ds:schemaRef ds:uri="e7924eb2-ba54-4abe-846e-5b90c2dd84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2171</TotalTime>
  <Words>382</Words>
  <Application>Microsoft Office PowerPoint</Application>
  <PresentationFormat>Anpassad</PresentationFormat>
  <Paragraphs>106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20" baseType="lpstr">
      <vt:lpstr>Abadi Extra Light</vt:lpstr>
      <vt:lpstr>Arial</vt:lpstr>
      <vt:lpstr>Calibri</vt:lpstr>
      <vt:lpstr>Symbol</vt:lpstr>
      <vt:lpstr>Times New Roman</vt:lpstr>
      <vt:lpstr>Wingdings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Rauden Mikael - KS - Ekonomi</dc:creator>
  <cp:lastModifiedBy>Sofia Gillving</cp:lastModifiedBy>
  <cp:revision>15</cp:revision>
  <dcterms:created xsi:type="dcterms:W3CDTF">2016-04-21T17:28:56Z</dcterms:created>
  <dcterms:modified xsi:type="dcterms:W3CDTF">2025-04-10T10:17:05Z</dcterms:modified>
  <dc:language>sv-SE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Anpassad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  <property fmtid="{D5CDD505-2E9C-101B-9397-08002B2CF9AE}" pid="12" name="_NewReviewCycle">
    <vt:lpwstr/>
  </property>
  <property fmtid="{D5CDD505-2E9C-101B-9397-08002B2CF9AE}" pid="13" name="ContentTypeId">
    <vt:lpwstr>0x0101007B1244999452FE42A61D30230B5A6078</vt:lpwstr>
  </property>
</Properties>
</file>