
<file path=[Content_Types].xml><?xml version="1.0" encoding="utf-8"?>
<Types xmlns="http://schemas.openxmlformats.org/package/2006/content-types">
  <Default Extension="fntdata" ContentType="application/x-fontdata"/>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56" r:id="rId2"/>
    <p:sldId id="270" r:id="rId3"/>
    <p:sldId id="273" r:id="rId4"/>
    <p:sldId id="272" r:id="rId5"/>
    <p:sldId id="274" r:id="rId6"/>
    <p:sldId id="269" r:id="rId7"/>
  </p:sldIdLst>
  <p:sldSz cx="9144000" cy="6858000" type="screen4x3"/>
  <p:notesSz cx="6858000" cy="9144000"/>
  <p:embeddedFontLst>
    <p:embeddedFont>
      <p:font typeface="Source Sans Pro" panose="020B0604020202020204" pitchFamily="34" charset="0"/>
      <p:regular r:id="rId9"/>
      <p:bold r:id="rId10"/>
      <p:italic r:id="rId11"/>
      <p:boldItalic r:id="rId12"/>
    </p:embeddedFont>
    <p:embeddedFont>
      <p:font typeface="Verdana" panose="020B0604030504040204" pitchFamily="3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7B8C8C-392B-607B-D0D5-2C6425AF4863}" v="1405" dt="2022-03-06T20:00:08.037"/>
    <p1510:client id="{8FB674F8-65B4-A8BD-C9EE-70DDA213264D}" v="34" dt="2022-03-06T16:24:09.8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font" Target="fonts/font7.fntdata"/><Relationship Id="rId10" Type="http://schemas.openxmlformats.org/officeDocument/2006/relationships/font" Target="fonts/font2.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91425" rIns="91425" bIns="91425" anchor="t" anchorCtr="0">
            <a:noAutofit/>
          </a:bodyPr>
          <a:lstStyle>
            <a:lvl1pPr marL="0" marR="0" lvl="0" indent="-88900" algn="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317500" algn="l" rtl="0">
              <a:spcBef>
                <a:spcPts val="360"/>
              </a:spcBef>
              <a:spcAft>
                <a:spcPts val="0"/>
              </a:spcAft>
              <a:buSzPts val="1400"/>
              <a:buChar char="●"/>
              <a:defRPr/>
            </a:lvl1pPr>
            <a:lvl2pPr marL="914400" marR="0" lvl="1" indent="-317500" algn="l" rtl="0">
              <a:spcBef>
                <a:spcPts val="360"/>
              </a:spcBef>
              <a:spcAft>
                <a:spcPts val="0"/>
              </a:spcAft>
              <a:buSzPts val="1400"/>
              <a:buChar char="○"/>
              <a:defRPr/>
            </a:lvl2pPr>
            <a:lvl3pPr marL="1371600" marR="0" lvl="2" indent="-317500" algn="l" rtl="0">
              <a:spcBef>
                <a:spcPts val="360"/>
              </a:spcBef>
              <a:spcAft>
                <a:spcPts val="0"/>
              </a:spcAft>
              <a:buSzPts val="1400"/>
              <a:buChar char="■"/>
              <a:defRPr/>
            </a:lvl3pPr>
            <a:lvl4pPr marL="1828800" marR="0" lvl="3" indent="-317500" algn="l" rtl="0">
              <a:spcBef>
                <a:spcPts val="360"/>
              </a:spcBef>
              <a:spcAft>
                <a:spcPts val="0"/>
              </a:spcAft>
              <a:buSzPts val="1400"/>
              <a:buChar char="●"/>
              <a:defRPr/>
            </a:lvl4pPr>
            <a:lvl5pPr marL="2286000" marR="0" lvl="4" indent="-317500" algn="l" rtl="0">
              <a:spcBef>
                <a:spcPts val="360"/>
              </a:spcBef>
              <a:spcAft>
                <a:spcPts val="0"/>
              </a:spcAft>
              <a:buSzPts val="1400"/>
              <a:buChar char="○"/>
              <a:defRPr/>
            </a:lvl5pPr>
            <a:lvl6pPr marL="2743200" marR="0" lvl="5" indent="-317500" algn="l" rtl="0">
              <a:spcBef>
                <a:spcPts val="0"/>
              </a:spcBef>
              <a:spcAft>
                <a:spcPts val="0"/>
              </a:spcAft>
              <a:buSzPts val="1400"/>
              <a:buChar char="■"/>
              <a:defRPr/>
            </a:lvl6pPr>
            <a:lvl7pPr marL="3200400" marR="0" lvl="6" indent="-317500" algn="l" rtl="0">
              <a:spcBef>
                <a:spcPts val="0"/>
              </a:spcBef>
              <a:spcAft>
                <a:spcPts val="0"/>
              </a:spcAft>
              <a:buSzPts val="1400"/>
              <a:buChar char="●"/>
              <a:defRPr/>
            </a:lvl7pPr>
            <a:lvl8pPr marL="3657600" marR="0" lvl="7" indent="-317500" algn="l" rtl="0">
              <a:spcBef>
                <a:spcPts val="0"/>
              </a:spcBef>
              <a:spcAft>
                <a:spcPts val="0"/>
              </a:spcAft>
              <a:buSzPts val="1400"/>
              <a:buChar char="○"/>
              <a:defRPr/>
            </a:lvl8pPr>
            <a:lvl9pPr marL="4114800" marR="0" lvl="8" indent="-317500" algn="l" rtl="0">
              <a:spcBef>
                <a:spcPts val="0"/>
              </a:spcBef>
              <a:spcAft>
                <a:spcPts val="0"/>
              </a:spcAft>
              <a:buSzPts val="1400"/>
              <a:buChar char="■"/>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91425" rIns="91425" bIns="91425" anchor="b" anchorCtr="0">
            <a:noAutofit/>
          </a:bodyPr>
          <a:lstStyle/>
          <a:p>
            <a:pPr marL="0" marR="0" lvl="0" indent="-88900" algn="r" rtl="0">
              <a:spcBef>
                <a:spcPts val="0"/>
              </a:spcBef>
              <a:spcAft>
                <a:spcPts val="0"/>
              </a:spcAft>
              <a:buSzPts val="1400"/>
              <a:buChar char="●"/>
            </a:pPr>
            <a:endParaRPr/>
          </a:p>
          <a:p>
            <a:pPr marL="457200" marR="0" lvl="1" indent="-88900" algn="l" rtl="0">
              <a:spcBef>
                <a:spcPts val="0"/>
              </a:spcBef>
              <a:spcAft>
                <a:spcPts val="0"/>
              </a:spcAft>
              <a:buSzPts val="1400"/>
              <a:buChar char="○"/>
            </a:pPr>
            <a:endParaRPr/>
          </a:p>
          <a:p>
            <a:pPr marL="914400" marR="0" lvl="2" indent="-88900" algn="l" rtl="0">
              <a:spcBef>
                <a:spcPts val="0"/>
              </a:spcBef>
              <a:spcAft>
                <a:spcPts val="0"/>
              </a:spcAft>
              <a:buSzPts val="1400"/>
              <a:buChar char="■"/>
            </a:pPr>
            <a:endParaRPr/>
          </a:p>
          <a:p>
            <a:pPr marL="1371600" marR="0" lvl="3" indent="-88900" algn="l" rtl="0">
              <a:spcBef>
                <a:spcPts val="0"/>
              </a:spcBef>
              <a:spcAft>
                <a:spcPts val="0"/>
              </a:spcAft>
              <a:buSzPts val="1400"/>
              <a:buChar char="●"/>
            </a:pPr>
            <a:endParaRPr/>
          </a:p>
          <a:p>
            <a:pPr marL="1828800" marR="0" lvl="4" indent="-88900" algn="l" rtl="0">
              <a:spcBef>
                <a:spcPts val="0"/>
              </a:spcBef>
              <a:spcAft>
                <a:spcPts val="0"/>
              </a:spcAft>
              <a:buSzPts val="1400"/>
              <a:buChar char="○"/>
            </a:pPr>
            <a:endParaRPr/>
          </a:p>
          <a:p>
            <a:pPr marL="2286000" marR="0" lvl="5" indent="-88900" algn="l" rtl="0">
              <a:spcBef>
                <a:spcPts val="0"/>
              </a:spcBef>
              <a:spcAft>
                <a:spcPts val="0"/>
              </a:spcAft>
              <a:buSzPts val="1400"/>
              <a:buChar char="■"/>
            </a:pPr>
            <a:endParaRPr/>
          </a:p>
          <a:p>
            <a:pPr marL="2743200" marR="0" lvl="6" indent="-88900" algn="l" rtl="0">
              <a:spcBef>
                <a:spcPts val="0"/>
              </a:spcBef>
              <a:spcAft>
                <a:spcPts val="0"/>
              </a:spcAft>
              <a:buSzPts val="1400"/>
              <a:buChar char="●"/>
            </a:pPr>
            <a:endParaRPr/>
          </a:p>
          <a:p>
            <a:pPr marL="3200400" marR="0" lvl="7" indent="-88900" algn="l" rtl="0">
              <a:spcBef>
                <a:spcPts val="0"/>
              </a:spcBef>
              <a:spcAft>
                <a:spcPts val="0"/>
              </a:spcAft>
              <a:buSzPts val="1400"/>
              <a:buChar char="○"/>
            </a:pPr>
            <a:endParaRPr/>
          </a:p>
          <a:p>
            <a:pPr marL="3657600" marR="0" lvl="8" indent="-88900" algn="l" rtl="0">
              <a:spcBef>
                <a:spcPts val="0"/>
              </a:spcBef>
              <a:spcAft>
                <a:spcPts val="0"/>
              </a:spcAft>
              <a:buSzPts val="1400"/>
              <a:buChar char="■"/>
            </a:pPr>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92" name="Google Shape;92;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p>
        </p:txBody>
      </p:sp>
      <p:sp>
        <p:nvSpPr>
          <p:cNvPr id="195" name="Google Shape;195;p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gradFill>
          <a:gsLst>
            <a:gs pos="0">
              <a:srgbClr val="444349"/>
            </a:gs>
            <a:gs pos="30000">
              <a:srgbClr val="525157"/>
            </a:gs>
            <a:gs pos="100000">
              <a:srgbClr val="ABA9AF"/>
            </a:gs>
          </a:gsLst>
          <a:lin ang="13000000" scaled="0"/>
        </a:gradFill>
        <a:effectLst/>
      </p:bgPr>
    </p:bg>
    <p:spTree>
      <p:nvGrpSpPr>
        <p:cNvPr id="1" name="Shape 17"/>
        <p:cNvGrpSpPr/>
        <p:nvPr/>
      </p:nvGrpSpPr>
      <p:grpSpPr>
        <a:xfrm>
          <a:off x="0" y="0"/>
          <a:ext cx="0" cy="0"/>
          <a:chOff x="0" y="0"/>
          <a:chExt cx="0" cy="0"/>
        </a:xfrm>
      </p:grpSpPr>
      <p:sp>
        <p:nvSpPr>
          <p:cNvPr id="18" name="Google Shape;18;p2"/>
          <p:cNvSpPr/>
          <p:nvPr/>
        </p:nvSpPr>
        <p:spPr>
          <a:xfrm>
            <a:off x="0" y="4751388"/>
            <a:ext cx="9144000" cy="2112962"/>
          </a:xfrm>
          <a:custGeom>
            <a:avLst/>
            <a:gdLst/>
            <a:ahLst/>
            <a:cxnLst/>
            <a:rect l="l" t="t" r="r" b="b"/>
            <a:pathLst>
              <a:path w="5760" h="1331" extrusionOk="0">
                <a:moveTo>
                  <a:pt x="0" y="1066"/>
                </a:moveTo>
                <a:lnTo>
                  <a:pt x="0" y="1331"/>
                </a:lnTo>
                <a:lnTo>
                  <a:pt x="5760" y="1331"/>
                </a:lnTo>
                <a:lnTo>
                  <a:pt x="5760" y="0"/>
                </a:lnTo>
                <a:cubicBezTo>
                  <a:pt x="3220" y="1206"/>
                  <a:pt x="2250" y="1146"/>
                  <a:pt x="0" y="1066"/>
                </a:cubicBezTo>
                <a:close/>
              </a:path>
            </a:pathLst>
          </a:custGeom>
          <a:solidFill>
            <a:srgbClr val="7B7B7B">
              <a:alpha val="44705"/>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19" name="Google Shape;19;p2"/>
          <p:cNvSpPr/>
          <p:nvPr/>
        </p:nvSpPr>
        <p:spPr>
          <a:xfrm>
            <a:off x="6105525" y="0"/>
            <a:ext cx="3038475" cy="6858000"/>
          </a:xfrm>
          <a:custGeom>
            <a:avLst/>
            <a:gdLst/>
            <a:ahLst/>
            <a:cxnLst/>
            <a:rect l="l" t="t" r="r" b="b"/>
            <a:pathLst>
              <a:path w="1914" h="4329" extrusionOk="0">
                <a:moveTo>
                  <a:pt x="1914" y="9"/>
                </a:moveTo>
                <a:lnTo>
                  <a:pt x="1914" y="4329"/>
                </a:lnTo>
                <a:lnTo>
                  <a:pt x="204" y="4327"/>
                </a:lnTo>
                <a:cubicBezTo>
                  <a:pt x="1288" y="3574"/>
                  <a:pt x="1608" y="1590"/>
                  <a:pt x="0" y="0"/>
                </a:cubicBezTo>
                <a:lnTo>
                  <a:pt x="1914" y="9"/>
                </a:lnTo>
                <a:close/>
              </a:path>
            </a:pathLst>
          </a:custGeom>
          <a:solidFill>
            <a:srgbClr val="595959">
              <a:alpha val="4000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20" name="Google Shape;20;p2"/>
          <p:cNvSpPr txBox="1">
            <a:spLocks noGrp="1"/>
          </p:cNvSpPr>
          <p:nvPr>
            <p:ph type="ctrTitle"/>
          </p:nvPr>
        </p:nvSpPr>
        <p:spPr>
          <a:xfrm>
            <a:off x="429064" y="3337560"/>
            <a:ext cx="6480048" cy="2301240"/>
          </a:xfrm>
          <a:prstGeom prst="rect">
            <a:avLst/>
          </a:prstGeom>
          <a:noFill/>
          <a:ln>
            <a:noFill/>
          </a:ln>
        </p:spPr>
        <p:txBody>
          <a:bodyPr spcFirstLastPara="1" wrap="square" lIns="91425" tIns="91425" rIns="91425" bIns="91425" anchor="t" anchorCtr="0">
            <a:noAutofit/>
          </a:bodyPr>
          <a:lstStyle>
            <a:lvl1pPr marL="0" marR="0" lvl="0" indent="-88900" algn="r" rtl="0">
              <a:spcBef>
                <a:spcPts val="0"/>
              </a:spcBef>
              <a:spcAft>
                <a:spcPts val="0"/>
              </a:spcAft>
              <a:buSzPts val="1400"/>
              <a:buChar char="●"/>
              <a:defRPr/>
            </a:lvl1pPr>
            <a:lvl2pPr marL="0" marR="0" lvl="1" indent="-88900" algn="l" rtl="0">
              <a:spcBef>
                <a:spcPts val="0"/>
              </a:spcBef>
              <a:spcAft>
                <a:spcPts val="0"/>
              </a:spcAft>
              <a:buSzPts val="1400"/>
              <a:buChar char="○"/>
              <a:defRPr/>
            </a:lvl2pPr>
            <a:lvl3pPr marL="0" marR="0" lvl="2" indent="-88900" algn="l" rtl="0">
              <a:spcBef>
                <a:spcPts val="0"/>
              </a:spcBef>
              <a:spcAft>
                <a:spcPts val="0"/>
              </a:spcAft>
              <a:buSzPts val="1400"/>
              <a:buChar char="■"/>
              <a:defRPr/>
            </a:lvl3pPr>
            <a:lvl4pPr marL="0" marR="0" lvl="3" indent="-88900" algn="l" rtl="0">
              <a:spcBef>
                <a:spcPts val="0"/>
              </a:spcBef>
              <a:spcAft>
                <a:spcPts val="0"/>
              </a:spcAft>
              <a:buSzPts val="1400"/>
              <a:buChar char="●"/>
              <a:defRPr/>
            </a:lvl4pPr>
            <a:lvl5pPr marL="0" marR="0" lvl="4" indent="-88900" algn="l" rtl="0">
              <a:spcBef>
                <a:spcPts val="0"/>
              </a:spcBef>
              <a:spcAft>
                <a:spcPts val="0"/>
              </a:spcAft>
              <a:buSzPts val="1400"/>
              <a:buChar char="○"/>
              <a:defRPr/>
            </a:lvl5pPr>
            <a:lvl6pPr marL="457200" marR="0" lvl="5" indent="-88900" algn="l" rtl="0">
              <a:spcBef>
                <a:spcPts val="0"/>
              </a:spcBef>
              <a:spcAft>
                <a:spcPts val="0"/>
              </a:spcAft>
              <a:buSzPts val="1400"/>
              <a:buChar char="■"/>
              <a:defRPr/>
            </a:lvl6pPr>
            <a:lvl7pPr marL="914400" marR="0" lvl="6" indent="-88900" algn="l" rtl="0">
              <a:spcBef>
                <a:spcPts val="0"/>
              </a:spcBef>
              <a:spcAft>
                <a:spcPts val="0"/>
              </a:spcAft>
              <a:buSzPts val="1400"/>
              <a:buChar char="●"/>
              <a:defRPr/>
            </a:lvl7pPr>
            <a:lvl8pPr marL="1371600" marR="0" lvl="7" indent="-88900" algn="l" rtl="0">
              <a:spcBef>
                <a:spcPts val="0"/>
              </a:spcBef>
              <a:spcAft>
                <a:spcPts val="0"/>
              </a:spcAft>
              <a:buSzPts val="1400"/>
              <a:buChar char="○"/>
              <a:defRPr/>
            </a:lvl8pPr>
            <a:lvl9pPr marL="1828800" marR="0" lvl="8" indent="-88900" algn="l" rtl="0">
              <a:spcBef>
                <a:spcPts val="0"/>
              </a:spcBef>
              <a:spcAft>
                <a:spcPts val="0"/>
              </a:spcAft>
              <a:buSzPts val="1400"/>
              <a:buChar char="■"/>
              <a:defRPr/>
            </a:lvl9pPr>
          </a:lstStyle>
          <a:p>
            <a:endParaRPr/>
          </a:p>
        </p:txBody>
      </p:sp>
      <p:sp>
        <p:nvSpPr>
          <p:cNvPr id="21" name="Google Shape;21;p2"/>
          <p:cNvSpPr txBox="1">
            <a:spLocks noGrp="1"/>
          </p:cNvSpPr>
          <p:nvPr>
            <p:ph type="subTitle" idx="1"/>
          </p:nvPr>
        </p:nvSpPr>
        <p:spPr>
          <a:xfrm>
            <a:off x="433050" y="1544812"/>
            <a:ext cx="6480048" cy="1752600"/>
          </a:xfrm>
          <a:prstGeom prst="rect">
            <a:avLst/>
          </a:prstGeom>
          <a:noFill/>
          <a:ln>
            <a:noFill/>
          </a:ln>
        </p:spPr>
        <p:txBody>
          <a:bodyPr spcFirstLastPara="1" wrap="square" lIns="91425" tIns="91425" rIns="91425" bIns="91425" anchor="b" anchorCtr="0">
            <a:noAutofit/>
          </a:bodyPr>
          <a:lstStyle>
            <a:lvl1pPr marL="0" marR="0" lvl="0" indent="0" algn="r" rtl="0">
              <a:spcBef>
                <a:spcPts val="400"/>
              </a:spcBef>
              <a:spcAft>
                <a:spcPts val="0"/>
              </a:spcAft>
              <a:buClr>
                <a:schemeClr val="accent1"/>
              </a:buClr>
              <a:buSzPts val="1400"/>
              <a:buFont typeface="Arial"/>
              <a:buNone/>
              <a:defRPr/>
            </a:lvl1pPr>
            <a:lvl2pPr marL="457200" marR="0" lvl="1" indent="0" algn="ctr" rtl="0">
              <a:spcBef>
                <a:spcPts val="520"/>
              </a:spcBef>
              <a:spcAft>
                <a:spcPts val="0"/>
              </a:spcAft>
              <a:buClr>
                <a:schemeClr val="accent1"/>
              </a:buClr>
              <a:buSzPts val="1400"/>
              <a:buFont typeface="Arial"/>
              <a:buNone/>
              <a:defRPr/>
            </a:lvl2pPr>
            <a:lvl3pPr marL="914400" marR="0" lvl="2" indent="0" algn="ctr" rtl="0">
              <a:spcBef>
                <a:spcPts val="480"/>
              </a:spcBef>
              <a:spcAft>
                <a:spcPts val="0"/>
              </a:spcAft>
              <a:buClr>
                <a:schemeClr val="accent2"/>
              </a:buClr>
              <a:buSzPts val="1400"/>
              <a:buFont typeface="Arial"/>
              <a:buNone/>
              <a:defRPr/>
            </a:lvl3pPr>
            <a:lvl4pPr marL="1371600" marR="0" lvl="3" indent="0" algn="ctr" rtl="0">
              <a:spcBef>
                <a:spcPts val="400"/>
              </a:spcBef>
              <a:spcAft>
                <a:spcPts val="0"/>
              </a:spcAft>
              <a:buClr>
                <a:srgbClr val="6BB1C9"/>
              </a:buClr>
              <a:buSzPts val="1400"/>
              <a:buFont typeface="Arial"/>
              <a:buNone/>
              <a:defRPr/>
            </a:lvl4pPr>
            <a:lvl5pPr marL="1828800" marR="0" lvl="4" indent="0" algn="ctr" rtl="0">
              <a:spcBef>
                <a:spcPts val="400"/>
              </a:spcBef>
              <a:spcAft>
                <a:spcPts val="0"/>
              </a:spcAft>
              <a:buClr>
                <a:srgbClr val="6585CF"/>
              </a:buClr>
              <a:buSzPts val="1400"/>
              <a:buFont typeface="Arial"/>
              <a:buNone/>
              <a:defRPr/>
            </a:lvl5pPr>
            <a:lvl6pPr marL="2286000" marR="0" lvl="5" indent="0" algn="ctr" rtl="0">
              <a:spcBef>
                <a:spcPts val="400"/>
              </a:spcBef>
              <a:spcAft>
                <a:spcPts val="0"/>
              </a:spcAft>
              <a:buClr>
                <a:schemeClr val="accent5"/>
              </a:buClr>
              <a:buSzPts val="1400"/>
              <a:buFont typeface="Arial"/>
              <a:buNone/>
              <a:defRPr/>
            </a:lvl6pPr>
            <a:lvl7pPr marL="2743200" marR="0" lvl="6" indent="0" algn="ctr" rtl="0">
              <a:spcBef>
                <a:spcPts val="360"/>
              </a:spcBef>
              <a:spcAft>
                <a:spcPts val="0"/>
              </a:spcAft>
              <a:buClr>
                <a:schemeClr val="accent6"/>
              </a:buClr>
              <a:buSzPts val="1400"/>
              <a:buFont typeface="Arial"/>
              <a:buNone/>
              <a:defRPr/>
            </a:lvl7pPr>
            <a:lvl8pPr marL="3200400" marR="0" lvl="7" indent="0" algn="ctr" rtl="0">
              <a:spcBef>
                <a:spcPts val="320"/>
              </a:spcBef>
              <a:spcAft>
                <a:spcPts val="0"/>
              </a:spcAft>
              <a:buClr>
                <a:schemeClr val="accent6"/>
              </a:buClr>
              <a:buSzPts val="1400"/>
              <a:buFont typeface="Arial"/>
              <a:buNone/>
              <a:defRPr/>
            </a:lvl8pPr>
            <a:lvl9pPr marL="3657600" marR="0" lvl="8" indent="0" algn="ctr" rtl="0">
              <a:spcBef>
                <a:spcPts val="320"/>
              </a:spcBef>
              <a:spcAft>
                <a:spcPts val="0"/>
              </a:spcAft>
              <a:buClr>
                <a:schemeClr val="accent6"/>
              </a:buClr>
              <a:buSzPts val="1400"/>
              <a:buFont typeface="Arial"/>
              <a:buNone/>
              <a:defRPr/>
            </a:lvl9pPr>
          </a:lstStyle>
          <a:p>
            <a:endParaRPr/>
          </a:p>
        </p:txBody>
      </p:sp>
      <p:sp>
        <p:nvSpPr>
          <p:cNvPr id="22" name="Google Shape;22;p2"/>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23" name="Google Shape;23;p2"/>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24" name="Google Shape;24;p2"/>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8"/>
        <p:cNvGrpSpPr/>
        <p:nvPr/>
      </p:nvGrpSpPr>
      <p:grpSpPr>
        <a:xfrm>
          <a:off x="0" y="0"/>
          <a:ext cx="0" cy="0"/>
          <a:chOff x="0" y="0"/>
          <a:chExt cx="0" cy="0"/>
        </a:xfrm>
      </p:grpSpPr>
      <p:sp>
        <p:nvSpPr>
          <p:cNvPr id="79" name="Google Shape;79;p11"/>
          <p:cNvSpPr txBox="1">
            <a:spLocks noGrp="1"/>
          </p:cNvSpPr>
          <p:nvPr>
            <p:ph type="title"/>
          </p:nvPr>
        </p:nvSpPr>
        <p:spPr>
          <a:xfrm>
            <a:off x="457200" y="274638"/>
            <a:ext cx="7467600" cy="1143000"/>
          </a:xfrm>
          <a:prstGeom prst="rect">
            <a:avLst/>
          </a:prstGeom>
          <a:noFill/>
          <a:ln>
            <a:noFill/>
          </a:ln>
        </p:spPr>
        <p:txBody>
          <a:bodyPr spcFirstLastPara="1" wrap="square" lIns="91425" tIns="91425" rIns="91425" bIns="91425" anchor="ctr" anchorCtr="0">
            <a:noAutofit/>
          </a:bodyPr>
          <a:lstStyle>
            <a:lvl1pPr lvl="0" algn="l" rtl="0">
              <a:spcBef>
                <a:spcPts val="0"/>
              </a:spcBef>
              <a:spcAft>
                <a:spcPts val="0"/>
              </a:spcAft>
              <a:buSzPts val="1400"/>
              <a:buChar char="●"/>
              <a:defRPr/>
            </a:lvl1pPr>
            <a:lvl2pPr lvl="1" algn="l" rtl="0">
              <a:spcBef>
                <a:spcPts val="0"/>
              </a:spcBef>
              <a:spcAft>
                <a:spcPts val="0"/>
              </a:spcAft>
              <a:buSzPts val="1400"/>
              <a:buChar char="○"/>
              <a:defRPr/>
            </a:lvl2pPr>
            <a:lvl3pPr lvl="2" algn="l" rtl="0">
              <a:spcBef>
                <a:spcPts val="0"/>
              </a:spcBef>
              <a:spcAft>
                <a:spcPts val="0"/>
              </a:spcAft>
              <a:buSzPts val="1400"/>
              <a:buChar char="■"/>
              <a:defRPr/>
            </a:lvl3pPr>
            <a:lvl4pPr lvl="3" algn="l" rtl="0">
              <a:spcBef>
                <a:spcPts val="0"/>
              </a:spcBef>
              <a:spcAft>
                <a:spcPts val="0"/>
              </a:spcAft>
              <a:buSzPts val="1400"/>
              <a:buChar char="●"/>
              <a:defRPr/>
            </a:lvl4pPr>
            <a:lvl5pPr lvl="4" algn="l" rtl="0">
              <a:spcBef>
                <a:spcPts val="0"/>
              </a:spcBef>
              <a:spcAft>
                <a:spcPts val="0"/>
              </a:spcAft>
              <a:buSzPts val="1400"/>
              <a:buChar char="○"/>
              <a:defRPr/>
            </a:lvl5pPr>
            <a:lvl6pPr marL="457200" lvl="5" algn="l" rtl="0">
              <a:spcBef>
                <a:spcPts val="0"/>
              </a:spcBef>
              <a:spcAft>
                <a:spcPts val="0"/>
              </a:spcAft>
              <a:buSzPts val="1400"/>
              <a:buChar char="■"/>
              <a:defRPr/>
            </a:lvl6pPr>
            <a:lvl7pPr marL="914400" lvl="6" algn="l" rtl="0">
              <a:spcBef>
                <a:spcPts val="0"/>
              </a:spcBef>
              <a:spcAft>
                <a:spcPts val="0"/>
              </a:spcAft>
              <a:buSzPts val="1400"/>
              <a:buChar char="●"/>
              <a:defRPr/>
            </a:lvl7pPr>
            <a:lvl8pPr marL="1371600" lvl="7" algn="l" rtl="0">
              <a:spcBef>
                <a:spcPts val="0"/>
              </a:spcBef>
              <a:spcAft>
                <a:spcPts val="0"/>
              </a:spcAft>
              <a:buSzPts val="1400"/>
              <a:buChar char="○"/>
              <a:defRPr/>
            </a:lvl8pPr>
            <a:lvl9pPr marL="1828800" lvl="8" algn="l" rtl="0">
              <a:spcBef>
                <a:spcPts val="0"/>
              </a:spcBef>
              <a:spcAft>
                <a:spcPts val="0"/>
              </a:spcAft>
              <a:buSzPts val="1400"/>
              <a:buChar char="■"/>
              <a:defRPr/>
            </a:lvl9pPr>
          </a:lstStyle>
          <a:p>
            <a:endParaRPr/>
          </a:p>
        </p:txBody>
      </p:sp>
      <p:sp>
        <p:nvSpPr>
          <p:cNvPr id="80" name="Google Shape;80;p11"/>
          <p:cNvSpPr txBox="1">
            <a:spLocks noGrp="1"/>
          </p:cNvSpPr>
          <p:nvPr>
            <p:ph type="body" idx="1"/>
          </p:nvPr>
        </p:nvSpPr>
        <p:spPr>
          <a:xfrm rot="5400000">
            <a:off x="1928018" y="129381"/>
            <a:ext cx="4525963" cy="7467600"/>
          </a:xfrm>
          <a:prstGeom prst="rect">
            <a:avLst/>
          </a:prstGeom>
          <a:noFill/>
          <a:ln>
            <a:noFill/>
          </a:ln>
        </p:spPr>
        <p:txBody>
          <a:bodyPr spcFirstLastPara="1" wrap="square" lIns="91425" tIns="91425" rIns="91425" bIns="91425" anchor="t" anchorCtr="0">
            <a:noAutofit/>
          </a:bodyPr>
          <a:lstStyle>
            <a:lvl1pPr marL="457200" lvl="0" indent="-317500" algn="l" rtl="0">
              <a:spcBef>
                <a:spcPts val="600"/>
              </a:spcBef>
              <a:spcAft>
                <a:spcPts val="0"/>
              </a:spcAft>
              <a:buClr>
                <a:schemeClr val="accent1"/>
              </a:buClr>
              <a:buSzPts val="1400"/>
              <a:buFont typeface="Arial"/>
              <a:buChar char="⦿"/>
              <a:defRPr/>
            </a:lvl1pPr>
            <a:lvl2pPr marL="914400" lvl="1" indent="-317500" algn="l" rtl="0">
              <a:spcBef>
                <a:spcPts val="520"/>
              </a:spcBef>
              <a:spcAft>
                <a:spcPts val="0"/>
              </a:spcAft>
              <a:buClr>
                <a:schemeClr val="accent1"/>
              </a:buClr>
              <a:buSzPts val="1400"/>
              <a:buFont typeface="Arial"/>
              <a:buChar char="●"/>
              <a:defRPr/>
            </a:lvl2pPr>
            <a:lvl3pPr marL="1371600" lvl="2" indent="-317500" algn="l" rtl="0">
              <a:spcBef>
                <a:spcPts val="480"/>
              </a:spcBef>
              <a:spcAft>
                <a:spcPts val="0"/>
              </a:spcAft>
              <a:buClr>
                <a:schemeClr val="accent2"/>
              </a:buClr>
              <a:buSzPts val="1400"/>
              <a:buFont typeface="Arial"/>
              <a:buChar char="○"/>
              <a:defRPr/>
            </a:lvl3pPr>
            <a:lvl4pPr marL="1828800" lvl="3" indent="-317500" algn="l" rtl="0">
              <a:spcBef>
                <a:spcPts val="400"/>
              </a:spcBef>
              <a:spcAft>
                <a:spcPts val="0"/>
              </a:spcAft>
              <a:buClr>
                <a:srgbClr val="6BB1C9"/>
              </a:buClr>
              <a:buSzPts val="1400"/>
              <a:buFont typeface="Arial"/>
              <a:buChar char="●"/>
              <a:defRPr/>
            </a:lvl4pPr>
            <a:lvl5pPr marL="2286000" lvl="4" indent="-317500" algn="l" rtl="0">
              <a:spcBef>
                <a:spcPts val="400"/>
              </a:spcBef>
              <a:spcAft>
                <a:spcPts val="0"/>
              </a:spcAft>
              <a:buClr>
                <a:srgbClr val="6585CF"/>
              </a:buClr>
              <a:buSzPts val="1400"/>
              <a:buFont typeface="Arial"/>
              <a:buChar char="-"/>
              <a:defRPr/>
            </a:lvl5pPr>
            <a:lvl6pPr marL="2743200" lvl="5" indent="-317500" algn="l" rtl="0">
              <a:spcBef>
                <a:spcPts val="400"/>
              </a:spcBef>
              <a:spcAft>
                <a:spcPts val="0"/>
              </a:spcAft>
              <a:buClr>
                <a:schemeClr val="accent5"/>
              </a:buClr>
              <a:buSzPts val="1400"/>
              <a:buFont typeface="Arial"/>
              <a:buChar char="-"/>
              <a:defRPr/>
            </a:lvl6pPr>
            <a:lvl7pPr marL="3200400" lvl="6" indent="-317500" algn="l" rtl="0">
              <a:spcBef>
                <a:spcPts val="360"/>
              </a:spcBef>
              <a:spcAft>
                <a:spcPts val="0"/>
              </a:spcAft>
              <a:buClr>
                <a:schemeClr val="accent6"/>
              </a:buClr>
              <a:buSzPts val="1400"/>
              <a:buFont typeface="Arial"/>
              <a:buChar char="•"/>
              <a:defRPr/>
            </a:lvl7pPr>
            <a:lvl8pPr marL="3657600" lvl="7" indent="-317500" algn="l" rtl="0">
              <a:spcBef>
                <a:spcPts val="320"/>
              </a:spcBef>
              <a:spcAft>
                <a:spcPts val="0"/>
              </a:spcAft>
              <a:buClr>
                <a:schemeClr val="accent6"/>
              </a:buClr>
              <a:buSzPts val="1400"/>
              <a:buFont typeface="Arial"/>
              <a:buChar char="▪"/>
              <a:defRPr/>
            </a:lvl8pPr>
            <a:lvl9pPr marL="4114800" lvl="8" indent="-317500" algn="l" rtl="0">
              <a:spcBef>
                <a:spcPts val="320"/>
              </a:spcBef>
              <a:spcAft>
                <a:spcPts val="0"/>
              </a:spcAft>
              <a:buClr>
                <a:schemeClr val="accent6"/>
              </a:buClr>
              <a:buSzPts val="1400"/>
              <a:buFont typeface="Arial"/>
              <a:buChar char="•"/>
              <a:defRPr/>
            </a:lvl9pPr>
          </a:lstStyle>
          <a:p>
            <a:endParaRPr/>
          </a:p>
        </p:txBody>
      </p:sp>
      <p:sp>
        <p:nvSpPr>
          <p:cNvPr id="81" name="Google Shape;81;p11"/>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82" name="Google Shape;82;p11"/>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83" name="Google Shape;83;p11"/>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4"/>
        <p:cNvGrpSpPr/>
        <p:nvPr/>
      </p:nvGrpSpPr>
      <p:grpSpPr>
        <a:xfrm>
          <a:off x="0" y="0"/>
          <a:ext cx="0" cy="0"/>
          <a:chOff x="0" y="0"/>
          <a:chExt cx="0" cy="0"/>
        </a:xfrm>
      </p:grpSpPr>
      <p:sp>
        <p:nvSpPr>
          <p:cNvPr id="85" name="Google Shape;85;p12"/>
          <p:cNvSpPr txBox="1">
            <a:spLocks noGrp="1"/>
          </p:cNvSpPr>
          <p:nvPr>
            <p:ph type="title"/>
          </p:nvPr>
        </p:nvSpPr>
        <p:spPr>
          <a:xfrm rot="5400000">
            <a:off x="4732337" y="2171700"/>
            <a:ext cx="5851525" cy="2057400"/>
          </a:xfrm>
          <a:prstGeom prst="rect">
            <a:avLst/>
          </a:prstGeom>
          <a:noFill/>
          <a:ln>
            <a:noFill/>
          </a:ln>
        </p:spPr>
        <p:txBody>
          <a:bodyPr spcFirstLastPara="1" wrap="square" lIns="91425" tIns="91425" rIns="91425" bIns="91425" anchor="ctr" anchorCtr="0">
            <a:noAutofit/>
          </a:bodyPr>
          <a:lstStyle>
            <a:lvl1pPr lvl="0" algn="l" rtl="0">
              <a:spcBef>
                <a:spcPts val="0"/>
              </a:spcBef>
              <a:spcAft>
                <a:spcPts val="0"/>
              </a:spcAft>
              <a:buSzPts val="1400"/>
              <a:buChar char="●"/>
              <a:defRPr/>
            </a:lvl1pPr>
            <a:lvl2pPr lvl="1" algn="l" rtl="0">
              <a:spcBef>
                <a:spcPts val="0"/>
              </a:spcBef>
              <a:spcAft>
                <a:spcPts val="0"/>
              </a:spcAft>
              <a:buSzPts val="1400"/>
              <a:buChar char="○"/>
              <a:defRPr/>
            </a:lvl2pPr>
            <a:lvl3pPr lvl="2" algn="l" rtl="0">
              <a:spcBef>
                <a:spcPts val="0"/>
              </a:spcBef>
              <a:spcAft>
                <a:spcPts val="0"/>
              </a:spcAft>
              <a:buSzPts val="1400"/>
              <a:buChar char="■"/>
              <a:defRPr/>
            </a:lvl3pPr>
            <a:lvl4pPr lvl="3" algn="l" rtl="0">
              <a:spcBef>
                <a:spcPts val="0"/>
              </a:spcBef>
              <a:spcAft>
                <a:spcPts val="0"/>
              </a:spcAft>
              <a:buSzPts val="1400"/>
              <a:buChar char="●"/>
              <a:defRPr/>
            </a:lvl4pPr>
            <a:lvl5pPr lvl="4" algn="l" rtl="0">
              <a:spcBef>
                <a:spcPts val="0"/>
              </a:spcBef>
              <a:spcAft>
                <a:spcPts val="0"/>
              </a:spcAft>
              <a:buSzPts val="1400"/>
              <a:buChar char="○"/>
              <a:defRPr/>
            </a:lvl5pPr>
            <a:lvl6pPr marL="457200" lvl="5" algn="l" rtl="0">
              <a:spcBef>
                <a:spcPts val="0"/>
              </a:spcBef>
              <a:spcAft>
                <a:spcPts val="0"/>
              </a:spcAft>
              <a:buSzPts val="1400"/>
              <a:buChar char="■"/>
              <a:defRPr/>
            </a:lvl6pPr>
            <a:lvl7pPr marL="914400" lvl="6" algn="l" rtl="0">
              <a:spcBef>
                <a:spcPts val="0"/>
              </a:spcBef>
              <a:spcAft>
                <a:spcPts val="0"/>
              </a:spcAft>
              <a:buSzPts val="1400"/>
              <a:buChar char="●"/>
              <a:defRPr/>
            </a:lvl7pPr>
            <a:lvl8pPr marL="1371600" lvl="7" algn="l" rtl="0">
              <a:spcBef>
                <a:spcPts val="0"/>
              </a:spcBef>
              <a:spcAft>
                <a:spcPts val="0"/>
              </a:spcAft>
              <a:buSzPts val="1400"/>
              <a:buChar char="○"/>
              <a:defRPr/>
            </a:lvl8pPr>
            <a:lvl9pPr marL="1828800" lvl="8" algn="l" rtl="0">
              <a:spcBef>
                <a:spcPts val="0"/>
              </a:spcBef>
              <a:spcAft>
                <a:spcPts val="0"/>
              </a:spcAft>
              <a:buSzPts val="1400"/>
              <a:buChar char="■"/>
              <a:defRPr/>
            </a:lvl9pPr>
          </a:lstStyle>
          <a:p>
            <a:endParaRPr/>
          </a:p>
        </p:txBody>
      </p:sp>
      <p:sp>
        <p:nvSpPr>
          <p:cNvPr id="86" name="Google Shape;86;p12"/>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91425" rIns="91425" bIns="91425" anchor="t" anchorCtr="0">
            <a:noAutofit/>
          </a:bodyPr>
          <a:lstStyle>
            <a:lvl1pPr marL="457200" lvl="0" indent="-317500" algn="l" rtl="0">
              <a:spcBef>
                <a:spcPts val="600"/>
              </a:spcBef>
              <a:spcAft>
                <a:spcPts val="0"/>
              </a:spcAft>
              <a:buClr>
                <a:schemeClr val="accent1"/>
              </a:buClr>
              <a:buSzPts val="1400"/>
              <a:buFont typeface="Arial"/>
              <a:buChar char="⦿"/>
              <a:defRPr/>
            </a:lvl1pPr>
            <a:lvl2pPr marL="914400" lvl="1" indent="-317500" algn="l" rtl="0">
              <a:spcBef>
                <a:spcPts val="520"/>
              </a:spcBef>
              <a:spcAft>
                <a:spcPts val="0"/>
              </a:spcAft>
              <a:buClr>
                <a:schemeClr val="accent1"/>
              </a:buClr>
              <a:buSzPts val="1400"/>
              <a:buFont typeface="Arial"/>
              <a:buChar char="●"/>
              <a:defRPr/>
            </a:lvl2pPr>
            <a:lvl3pPr marL="1371600" lvl="2" indent="-317500" algn="l" rtl="0">
              <a:spcBef>
                <a:spcPts val="480"/>
              </a:spcBef>
              <a:spcAft>
                <a:spcPts val="0"/>
              </a:spcAft>
              <a:buClr>
                <a:schemeClr val="accent2"/>
              </a:buClr>
              <a:buSzPts val="1400"/>
              <a:buFont typeface="Arial"/>
              <a:buChar char="○"/>
              <a:defRPr/>
            </a:lvl3pPr>
            <a:lvl4pPr marL="1828800" lvl="3" indent="-317500" algn="l" rtl="0">
              <a:spcBef>
                <a:spcPts val="400"/>
              </a:spcBef>
              <a:spcAft>
                <a:spcPts val="0"/>
              </a:spcAft>
              <a:buClr>
                <a:srgbClr val="6BB1C9"/>
              </a:buClr>
              <a:buSzPts val="1400"/>
              <a:buFont typeface="Arial"/>
              <a:buChar char="●"/>
              <a:defRPr/>
            </a:lvl4pPr>
            <a:lvl5pPr marL="2286000" lvl="4" indent="-317500" algn="l" rtl="0">
              <a:spcBef>
                <a:spcPts val="400"/>
              </a:spcBef>
              <a:spcAft>
                <a:spcPts val="0"/>
              </a:spcAft>
              <a:buClr>
                <a:srgbClr val="6585CF"/>
              </a:buClr>
              <a:buSzPts val="1400"/>
              <a:buFont typeface="Arial"/>
              <a:buChar char="-"/>
              <a:defRPr/>
            </a:lvl5pPr>
            <a:lvl6pPr marL="2743200" lvl="5" indent="-317500" algn="l" rtl="0">
              <a:spcBef>
                <a:spcPts val="400"/>
              </a:spcBef>
              <a:spcAft>
                <a:spcPts val="0"/>
              </a:spcAft>
              <a:buClr>
                <a:schemeClr val="accent5"/>
              </a:buClr>
              <a:buSzPts val="1400"/>
              <a:buFont typeface="Arial"/>
              <a:buChar char="-"/>
              <a:defRPr/>
            </a:lvl6pPr>
            <a:lvl7pPr marL="3200400" lvl="6" indent="-317500" algn="l" rtl="0">
              <a:spcBef>
                <a:spcPts val="360"/>
              </a:spcBef>
              <a:spcAft>
                <a:spcPts val="0"/>
              </a:spcAft>
              <a:buClr>
                <a:schemeClr val="accent6"/>
              </a:buClr>
              <a:buSzPts val="1400"/>
              <a:buFont typeface="Arial"/>
              <a:buChar char="•"/>
              <a:defRPr/>
            </a:lvl7pPr>
            <a:lvl8pPr marL="3657600" lvl="7" indent="-317500" algn="l" rtl="0">
              <a:spcBef>
                <a:spcPts val="320"/>
              </a:spcBef>
              <a:spcAft>
                <a:spcPts val="0"/>
              </a:spcAft>
              <a:buClr>
                <a:schemeClr val="accent6"/>
              </a:buClr>
              <a:buSzPts val="1400"/>
              <a:buFont typeface="Arial"/>
              <a:buChar char="▪"/>
              <a:defRPr/>
            </a:lvl8pPr>
            <a:lvl9pPr marL="4114800" lvl="8" indent="-317500" algn="l" rtl="0">
              <a:spcBef>
                <a:spcPts val="320"/>
              </a:spcBef>
              <a:spcAft>
                <a:spcPts val="0"/>
              </a:spcAft>
              <a:buClr>
                <a:schemeClr val="accent6"/>
              </a:buClr>
              <a:buSzPts val="1400"/>
              <a:buFont typeface="Arial"/>
              <a:buChar char="•"/>
              <a:defRPr/>
            </a:lvl9pPr>
          </a:lstStyle>
          <a:p>
            <a:endParaRPr/>
          </a:p>
        </p:txBody>
      </p:sp>
      <p:sp>
        <p:nvSpPr>
          <p:cNvPr id="87" name="Google Shape;87;p12"/>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88" name="Google Shape;88;p12"/>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89" name="Google Shape;89;p12"/>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3"/>
          <p:cNvSpPr txBox="1">
            <a:spLocks noGrp="1"/>
          </p:cNvSpPr>
          <p:nvPr>
            <p:ph type="title"/>
          </p:nvPr>
        </p:nvSpPr>
        <p:spPr>
          <a:xfrm>
            <a:off x="457200" y="274638"/>
            <a:ext cx="7467600" cy="1143000"/>
          </a:xfrm>
          <a:prstGeom prst="rect">
            <a:avLst/>
          </a:prstGeom>
          <a:noFill/>
          <a:ln>
            <a:noFill/>
          </a:ln>
        </p:spPr>
        <p:txBody>
          <a:bodyPr spcFirstLastPara="1" wrap="square" lIns="91425" tIns="91425" rIns="91425" bIns="91425" anchor="ctr" anchorCtr="0">
            <a:noAutofit/>
          </a:bodyPr>
          <a:lstStyle>
            <a:lvl1pPr lvl="0" algn="l"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27" name="Google Shape;27;p3"/>
          <p:cNvSpPr txBox="1">
            <a:spLocks noGrp="1"/>
          </p:cNvSpPr>
          <p:nvPr>
            <p:ph type="body" idx="1"/>
          </p:nvPr>
        </p:nvSpPr>
        <p:spPr>
          <a:xfrm>
            <a:off x="457200" y="1600200"/>
            <a:ext cx="7467600" cy="4525963"/>
          </a:xfrm>
          <a:prstGeom prst="rect">
            <a:avLst/>
          </a:prstGeom>
          <a:noFill/>
          <a:ln>
            <a:noFill/>
          </a:ln>
        </p:spPr>
        <p:txBody>
          <a:bodyPr spcFirstLastPara="1" wrap="square" lIns="91425" tIns="91425" rIns="91425" bIns="91425" anchor="t" anchorCtr="0">
            <a:noAutofit/>
          </a:bodyPr>
          <a:lstStyle>
            <a:lvl1pPr marL="457200" lvl="0" indent="-317500" algn="l" rtl="0">
              <a:spcBef>
                <a:spcPts val="600"/>
              </a:spcBef>
              <a:spcAft>
                <a:spcPts val="0"/>
              </a:spcAft>
              <a:buClr>
                <a:schemeClr val="accent1"/>
              </a:buClr>
              <a:buSzPts val="1400"/>
              <a:buFont typeface="Arial"/>
              <a:buChar char="⦿"/>
              <a:defRPr/>
            </a:lvl1pPr>
            <a:lvl2pPr marL="914400" lvl="1" indent="-317500" algn="l" rtl="0">
              <a:spcBef>
                <a:spcPts val="520"/>
              </a:spcBef>
              <a:spcAft>
                <a:spcPts val="0"/>
              </a:spcAft>
              <a:buClr>
                <a:schemeClr val="accent1"/>
              </a:buClr>
              <a:buSzPts val="1400"/>
              <a:buFont typeface="Arial"/>
              <a:buChar char="●"/>
              <a:defRPr/>
            </a:lvl2pPr>
            <a:lvl3pPr marL="1371600" lvl="2" indent="-317500" algn="l" rtl="0">
              <a:spcBef>
                <a:spcPts val="480"/>
              </a:spcBef>
              <a:spcAft>
                <a:spcPts val="0"/>
              </a:spcAft>
              <a:buClr>
                <a:schemeClr val="accent2"/>
              </a:buClr>
              <a:buSzPts val="1400"/>
              <a:buFont typeface="Arial"/>
              <a:buChar char="○"/>
              <a:defRPr/>
            </a:lvl3pPr>
            <a:lvl4pPr marL="1828800" lvl="3" indent="-317500" algn="l" rtl="0">
              <a:spcBef>
                <a:spcPts val="400"/>
              </a:spcBef>
              <a:spcAft>
                <a:spcPts val="0"/>
              </a:spcAft>
              <a:buClr>
                <a:srgbClr val="6BB1C9"/>
              </a:buClr>
              <a:buSzPts val="1400"/>
              <a:buFont typeface="Arial"/>
              <a:buChar char="●"/>
              <a:defRPr/>
            </a:lvl4pPr>
            <a:lvl5pPr marL="2286000" lvl="4" indent="-317500" algn="l" rtl="0">
              <a:spcBef>
                <a:spcPts val="400"/>
              </a:spcBef>
              <a:spcAft>
                <a:spcPts val="0"/>
              </a:spcAft>
              <a:buClr>
                <a:srgbClr val="6585CF"/>
              </a:buClr>
              <a:buSzPts val="1400"/>
              <a:buFont typeface="Arial"/>
              <a:buChar char="-"/>
              <a:defRPr/>
            </a:lvl5pPr>
            <a:lvl6pPr marL="2743200" lvl="5" indent="-317500" algn="l" rtl="0">
              <a:spcBef>
                <a:spcPts val="400"/>
              </a:spcBef>
              <a:spcAft>
                <a:spcPts val="0"/>
              </a:spcAft>
              <a:buClr>
                <a:schemeClr val="accent5"/>
              </a:buClr>
              <a:buSzPts val="1400"/>
              <a:buFont typeface="Arial"/>
              <a:buChar char="-"/>
              <a:defRPr/>
            </a:lvl6pPr>
            <a:lvl7pPr marL="3200400" lvl="6" indent="-317500" algn="l" rtl="0">
              <a:spcBef>
                <a:spcPts val="360"/>
              </a:spcBef>
              <a:spcAft>
                <a:spcPts val="0"/>
              </a:spcAft>
              <a:buClr>
                <a:schemeClr val="accent6"/>
              </a:buClr>
              <a:buSzPts val="1400"/>
              <a:buFont typeface="Arial"/>
              <a:buChar char="•"/>
              <a:defRPr/>
            </a:lvl7pPr>
            <a:lvl8pPr marL="3657600" lvl="7" indent="-317500" algn="l" rtl="0">
              <a:spcBef>
                <a:spcPts val="320"/>
              </a:spcBef>
              <a:spcAft>
                <a:spcPts val="0"/>
              </a:spcAft>
              <a:buClr>
                <a:schemeClr val="accent6"/>
              </a:buClr>
              <a:buSzPts val="1400"/>
              <a:buFont typeface="Arial"/>
              <a:buChar char="▪"/>
              <a:defRPr/>
            </a:lvl8pPr>
            <a:lvl9pPr marL="4114800" lvl="8" indent="-317500" algn="l" rtl="0">
              <a:spcBef>
                <a:spcPts val="320"/>
              </a:spcBef>
              <a:spcAft>
                <a:spcPts val="0"/>
              </a:spcAft>
              <a:buClr>
                <a:schemeClr val="accent6"/>
              </a:buClr>
              <a:buSzPts val="1400"/>
              <a:buFont typeface="Arial"/>
              <a:buChar char="•"/>
              <a:defRPr/>
            </a:lvl9pPr>
          </a:lstStyle>
          <a:p>
            <a:endParaRPr/>
          </a:p>
        </p:txBody>
      </p:sp>
      <p:sp>
        <p:nvSpPr>
          <p:cNvPr id="28" name="Google Shape;28;p3"/>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29" name="Google Shape;29;p3"/>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30" name="Google Shape;30;p3"/>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gradFill>
          <a:gsLst>
            <a:gs pos="0">
              <a:srgbClr val="444349"/>
            </a:gs>
            <a:gs pos="30000">
              <a:srgbClr val="525157"/>
            </a:gs>
            <a:gs pos="100000">
              <a:srgbClr val="ABA9AF"/>
            </a:gs>
          </a:gsLst>
          <a:lin ang="13000000" scaled="0"/>
        </a:gradFill>
        <a:effectLst/>
      </p:bgPr>
    </p:bg>
    <p:spTree>
      <p:nvGrpSpPr>
        <p:cNvPr id="1" name="Shape 31"/>
        <p:cNvGrpSpPr/>
        <p:nvPr/>
      </p:nvGrpSpPr>
      <p:grpSpPr>
        <a:xfrm>
          <a:off x="0" y="0"/>
          <a:ext cx="0" cy="0"/>
          <a:chOff x="0" y="0"/>
          <a:chExt cx="0" cy="0"/>
        </a:xfrm>
      </p:grpSpPr>
      <p:sp>
        <p:nvSpPr>
          <p:cNvPr id="32" name="Google Shape;32;p4"/>
          <p:cNvSpPr/>
          <p:nvPr/>
        </p:nvSpPr>
        <p:spPr>
          <a:xfrm>
            <a:off x="0" y="4751388"/>
            <a:ext cx="9144000" cy="2112962"/>
          </a:xfrm>
          <a:custGeom>
            <a:avLst/>
            <a:gdLst/>
            <a:ahLst/>
            <a:cxnLst/>
            <a:rect l="l" t="t" r="r" b="b"/>
            <a:pathLst>
              <a:path w="5760" h="1331" extrusionOk="0">
                <a:moveTo>
                  <a:pt x="0" y="1066"/>
                </a:moveTo>
                <a:lnTo>
                  <a:pt x="0" y="1331"/>
                </a:lnTo>
                <a:lnTo>
                  <a:pt x="5760" y="1331"/>
                </a:lnTo>
                <a:lnTo>
                  <a:pt x="5760" y="0"/>
                </a:lnTo>
                <a:cubicBezTo>
                  <a:pt x="3220" y="1206"/>
                  <a:pt x="2250" y="1146"/>
                  <a:pt x="0" y="1066"/>
                </a:cubicBezTo>
                <a:close/>
              </a:path>
            </a:pathLst>
          </a:custGeom>
          <a:solidFill>
            <a:srgbClr val="7B7B7B">
              <a:alpha val="44705"/>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33" name="Google Shape;33;p4"/>
          <p:cNvSpPr/>
          <p:nvPr/>
        </p:nvSpPr>
        <p:spPr>
          <a:xfrm>
            <a:off x="6105525" y="0"/>
            <a:ext cx="3038475" cy="6858000"/>
          </a:xfrm>
          <a:custGeom>
            <a:avLst/>
            <a:gdLst/>
            <a:ahLst/>
            <a:cxnLst/>
            <a:rect l="l" t="t" r="r" b="b"/>
            <a:pathLst>
              <a:path w="1914" h="4329" extrusionOk="0">
                <a:moveTo>
                  <a:pt x="1914" y="9"/>
                </a:moveTo>
                <a:lnTo>
                  <a:pt x="1914" y="4329"/>
                </a:lnTo>
                <a:lnTo>
                  <a:pt x="204" y="4327"/>
                </a:lnTo>
                <a:cubicBezTo>
                  <a:pt x="1288" y="3574"/>
                  <a:pt x="1608" y="1590"/>
                  <a:pt x="0" y="0"/>
                </a:cubicBezTo>
                <a:lnTo>
                  <a:pt x="1914" y="9"/>
                </a:lnTo>
                <a:close/>
              </a:path>
            </a:pathLst>
          </a:custGeom>
          <a:solidFill>
            <a:srgbClr val="595959">
              <a:alpha val="4000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34" name="Google Shape;34;p4"/>
          <p:cNvSpPr txBox="1">
            <a:spLocks noGrp="1"/>
          </p:cNvSpPr>
          <p:nvPr>
            <p:ph type="title"/>
          </p:nvPr>
        </p:nvSpPr>
        <p:spPr>
          <a:xfrm>
            <a:off x="685800" y="3583837"/>
            <a:ext cx="6629400" cy="1826363"/>
          </a:xfrm>
          <a:prstGeom prst="rect">
            <a:avLst/>
          </a:prstGeom>
          <a:noFill/>
          <a:ln>
            <a:noFill/>
          </a:ln>
        </p:spPr>
        <p:txBody>
          <a:bodyPr spcFirstLastPara="1" wrap="square" lIns="91425" tIns="91425" rIns="91425" bIns="91425" anchor="t" anchorCtr="0">
            <a:noAutofit/>
          </a:bodyPr>
          <a:lstStyle>
            <a:lvl1pPr lvl="0" algn="l" rtl="0">
              <a:spcBef>
                <a:spcPts val="0"/>
              </a:spcBef>
              <a:spcAft>
                <a:spcPts val="0"/>
              </a:spcAft>
              <a:buClr>
                <a:srgbClr val="FFEFB5"/>
              </a:buClr>
              <a:buSzPts val="1400"/>
              <a:buFont typeface="Source Sans Pro"/>
              <a:buNone/>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35" name="Google Shape;35;p4"/>
          <p:cNvSpPr txBox="1">
            <a:spLocks noGrp="1"/>
          </p:cNvSpPr>
          <p:nvPr>
            <p:ph type="body" idx="1"/>
          </p:nvPr>
        </p:nvSpPr>
        <p:spPr>
          <a:xfrm>
            <a:off x="685800" y="2485800"/>
            <a:ext cx="6629400" cy="1066688"/>
          </a:xfrm>
          <a:prstGeom prst="rect">
            <a:avLst/>
          </a:prstGeom>
          <a:noFill/>
          <a:ln>
            <a:noFill/>
          </a:ln>
        </p:spPr>
        <p:txBody>
          <a:bodyPr spcFirstLastPara="1" wrap="square" lIns="91425" tIns="91425" rIns="91425" bIns="91425" anchor="b" anchorCtr="0">
            <a:noAutofit/>
          </a:bodyPr>
          <a:lstStyle>
            <a:lvl1pPr marL="457200" lvl="0" indent="-228600" algn="l" rtl="0">
              <a:spcBef>
                <a:spcPts val="600"/>
              </a:spcBef>
              <a:spcAft>
                <a:spcPts val="0"/>
              </a:spcAft>
              <a:buClr>
                <a:schemeClr val="lt1"/>
              </a:buClr>
              <a:buSzPts val="1400"/>
              <a:buFont typeface="Arial"/>
              <a:buNone/>
              <a:defRPr/>
            </a:lvl1pPr>
            <a:lvl2pPr marL="914400" lvl="1" indent="-228600" rtl="0">
              <a:spcBef>
                <a:spcPts val="520"/>
              </a:spcBef>
              <a:spcAft>
                <a:spcPts val="0"/>
              </a:spcAft>
              <a:buClr>
                <a:schemeClr val="lt1"/>
              </a:buClr>
              <a:buSzPts val="1400"/>
              <a:buFont typeface="Arial"/>
              <a:buNone/>
              <a:defRPr/>
            </a:lvl2pPr>
            <a:lvl3pPr marL="1371600" lvl="2" indent="-228600" rtl="0">
              <a:spcBef>
                <a:spcPts val="480"/>
              </a:spcBef>
              <a:spcAft>
                <a:spcPts val="0"/>
              </a:spcAft>
              <a:buClr>
                <a:schemeClr val="lt1"/>
              </a:buClr>
              <a:buSzPts val="1400"/>
              <a:buFont typeface="Arial"/>
              <a:buNone/>
              <a:defRPr/>
            </a:lvl3pPr>
            <a:lvl4pPr marL="1828800" lvl="3" indent="-228600" rtl="0">
              <a:spcBef>
                <a:spcPts val="400"/>
              </a:spcBef>
              <a:spcAft>
                <a:spcPts val="0"/>
              </a:spcAft>
              <a:buClr>
                <a:schemeClr val="lt1"/>
              </a:buClr>
              <a:buSzPts val="1400"/>
              <a:buFont typeface="Arial"/>
              <a:buNone/>
              <a:defRPr/>
            </a:lvl4pPr>
            <a:lvl5pPr marL="2286000" lvl="4" indent="-228600" rtl="0">
              <a:spcBef>
                <a:spcPts val="400"/>
              </a:spcBef>
              <a:spcAft>
                <a:spcPts val="0"/>
              </a:spcAft>
              <a:buClr>
                <a:schemeClr val="lt1"/>
              </a:buClr>
              <a:buSzPts val="1400"/>
              <a:buFont typeface="Arial"/>
              <a:buNone/>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36" name="Google Shape;36;p4"/>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37" name="Google Shape;37;p4"/>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38" name="Google Shape;38;p4"/>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9"/>
        <p:cNvGrpSpPr/>
        <p:nvPr/>
      </p:nvGrpSpPr>
      <p:grpSpPr>
        <a:xfrm>
          <a:off x="0" y="0"/>
          <a:ext cx="0" cy="0"/>
          <a:chOff x="0" y="0"/>
          <a:chExt cx="0" cy="0"/>
        </a:xfrm>
      </p:grpSpPr>
      <p:sp>
        <p:nvSpPr>
          <p:cNvPr id="40" name="Google Shape;40;p5"/>
          <p:cNvSpPr txBox="1">
            <a:spLocks noGrp="1"/>
          </p:cNvSpPr>
          <p:nvPr>
            <p:ph type="title"/>
          </p:nvPr>
        </p:nvSpPr>
        <p:spPr>
          <a:xfrm>
            <a:off x="457200" y="274638"/>
            <a:ext cx="7467600" cy="1143000"/>
          </a:xfrm>
          <a:prstGeom prst="rect">
            <a:avLst/>
          </a:prstGeom>
          <a:noFill/>
          <a:ln>
            <a:noFill/>
          </a:ln>
        </p:spPr>
        <p:txBody>
          <a:bodyPr spcFirstLastPara="1" wrap="square" lIns="91425" tIns="91425" rIns="91425" bIns="91425" anchor="ctr" anchorCtr="0">
            <a:noAutofit/>
          </a:bodyPr>
          <a:lstStyle>
            <a:lvl1pPr lvl="0" algn="l" rtl="0">
              <a:spcBef>
                <a:spcPts val="0"/>
              </a:spcBef>
              <a:spcAft>
                <a:spcPts val="0"/>
              </a:spcAft>
              <a:buSzPts val="1400"/>
              <a:buChar char="●"/>
              <a:defRPr/>
            </a:lvl1pPr>
            <a:lvl2pPr lvl="1" algn="l" rtl="0">
              <a:spcBef>
                <a:spcPts val="0"/>
              </a:spcBef>
              <a:spcAft>
                <a:spcPts val="0"/>
              </a:spcAft>
              <a:buSzPts val="1400"/>
              <a:buChar char="○"/>
              <a:defRPr/>
            </a:lvl2pPr>
            <a:lvl3pPr lvl="2" algn="l" rtl="0">
              <a:spcBef>
                <a:spcPts val="0"/>
              </a:spcBef>
              <a:spcAft>
                <a:spcPts val="0"/>
              </a:spcAft>
              <a:buSzPts val="1400"/>
              <a:buChar char="■"/>
              <a:defRPr/>
            </a:lvl3pPr>
            <a:lvl4pPr lvl="3" algn="l" rtl="0">
              <a:spcBef>
                <a:spcPts val="0"/>
              </a:spcBef>
              <a:spcAft>
                <a:spcPts val="0"/>
              </a:spcAft>
              <a:buSzPts val="1400"/>
              <a:buChar char="●"/>
              <a:defRPr/>
            </a:lvl4pPr>
            <a:lvl5pPr lvl="4" algn="l" rtl="0">
              <a:spcBef>
                <a:spcPts val="0"/>
              </a:spcBef>
              <a:spcAft>
                <a:spcPts val="0"/>
              </a:spcAft>
              <a:buSzPts val="1400"/>
              <a:buChar char="○"/>
              <a:defRPr/>
            </a:lvl5pPr>
            <a:lvl6pPr marL="457200" lvl="5" algn="l" rtl="0">
              <a:spcBef>
                <a:spcPts val="0"/>
              </a:spcBef>
              <a:spcAft>
                <a:spcPts val="0"/>
              </a:spcAft>
              <a:buSzPts val="1400"/>
              <a:buChar char="■"/>
              <a:defRPr/>
            </a:lvl6pPr>
            <a:lvl7pPr marL="914400" lvl="6" algn="l" rtl="0">
              <a:spcBef>
                <a:spcPts val="0"/>
              </a:spcBef>
              <a:spcAft>
                <a:spcPts val="0"/>
              </a:spcAft>
              <a:buSzPts val="1400"/>
              <a:buChar char="●"/>
              <a:defRPr/>
            </a:lvl7pPr>
            <a:lvl8pPr marL="1371600" lvl="7" algn="l" rtl="0">
              <a:spcBef>
                <a:spcPts val="0"/>
              </a:spcBef>
              <a:spcAft>
                <a:spcPts val="0"/>
              </a:spcAft>
              <a:buSzPts val="1400"/>
              <a:buChar char="○"/>
              <a:defRPr/>
            </a:lvl8pPr>
            <a:lvl9pPr marL="1828800" lvl="8" algn="l" rtl="0">
              <a:spcBef>
                <a:spcPts val="0"/>
              </a:spcBef>
              <a:spcAft>
                <a:spcPts val="0"/>
              </a:spcAft>
              <a:buSzPts val="1400"/>
              <a:buChar char="■"/>
              <a:defRPr/>
            </a:lvl9pPr>
          </a:lstStyle>
          <a:p>
            <a:endParaRPr/>
          </a:p>
        </p:txBody>
      </p:sp>
      <p:sp>
        <p:nvSpPr>
          <p:cNvPr id="41" name="Google Shape;41;p5"/>
          <p:cNvSpPr txBox="1">
            <a:spLocks noGrp="1"/>
          </p:cNvSpPr>
          <p:nvPr>
            <p:ph type="body" idx="1"/>
          </p:nvPr>
        </p:nvSpPr>
        <p:spPr>
          <a:xfrm>
            <a:off x="457200" y="1600200"/>
            <a:ext cx="3657600" cy="4525963"/>
          </a:xfrm>
          <a:prstGeom prst="rect">
            <a:avLst/>
          </a:prstGeom>
          <a:noFill/>
          <a:ln>
            <a:noFill/>
          </a:ln>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a:lvl1pPr>
            <a:lvl2pPr marL="914400" lvl="1" indent="-317500" rtl="0">
              <a:spcBef>
                <a:spcPts val="520"/>
              </a:spcBef>
              <a:spcAft>
                <a:spcPts val="0"/>
              </a:spcAft>
              <a:buSzPts val="1400"/>
              <a:buChar char="●"/>
              <a:defRPr/>
            </a:lvl2pPr>
            <a:lvl3pPr marL="1371600" lvl="2" indent="-317500" rtl="0">
              <a:spcBef>
                <a:spcPts val="480"/>
              </a:spcBef>
              <a:spcAft>
                <a:spcPts val="0"/>
              </a:spcAft>
              <a:buSzPts val="1400"/>
              <a:buChar char="○"/>
              <a:defRPr/>
            </a:lvl3pPr>
            <a:lvl4pPr marL="1828800" lvl="3" indent="-317500" rtl="0">
              <a:spcBef>
                <a:spcPts val="400"/>
              </a:spcBef>
              <a:spcAft>
                <a:spcPts val="0"/>
              </a:spcAft>
              <a:buSzPts val="1400"/>
              <a:buChar char="●"/>
              <a:defRPr/>
            </a:lvl4pPr>
            <a:lvl5pPr marL="2286000" lvl="4" indent="-317500" rtl="0">
              <a:spcBef>
                <a:spcPts val="400"/>
              </a:spcBef>
              <a:spcAft>
                <a:spcPts val="0"/>
              </a:spcAft>
              <a:buSzPts val="1400"/>
              <a:buChar char="-"/>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42" name="Google Shape;42;p5"/>
          <p:cNvSpPr txBox="1">
            <a:spLocks noGrp="1"/>
          </p:cNvSpPr>
          <p:nvPr>
            <p:ph type="body" idx="2"/>
          </p:nvPr>
        </p:nvSpPr>
        <p:spPr>
          <a:xfrm>
            <a:off x="4267200" y="1600200"/>
            <a:ext cx="3657600" cy="4525963"/>
          </a:xfrm>
          <a:prstGeom prst="rect">
            <a:avLst/>
          </a:prstGeom>
          <a:noFill/>
          <a:ln>
            <a:noFill/>
          </a:ln>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a:lvl1pPr>
            <a:lvl2pPr marL="914400" lvl="1" indent="-317500" rtl="0">
              <a:spcBef>
                <a:spcPts val="520"/>
              </a:spcBef>
              <a:spcAft>
                <a:spcPts val="0"/>
              </a:spcAft>
              <a:buSzPts val="1400"/>
              <a:buChar char="●"/>
              <a:defRPr/>
            </a:lvl2pPr>
            <a:lvl3pPr marL="1371600" lvl="2" indent="-317500" rtl="0">
              <a:spcBef>
                <a:spcPts val="480"/>
              </a:spcBef>
              <a:spcAft>
                <a:spcPts val="0"/>
              </a:spcAft>
              <a:buSzPts val="1400"/>
              <a:buChar char="○"/>
              <a:defRPr/>
            </a:lvl3pPr>
            <a:lvl4pPr marL="1828800" lvl="3" indent="-317500" rtl="0">
              <a:spcBef>
                <a:spcPts val="400"/>
              </a:spcBef>
              <a:spcAft>
                <a:spcPts val="0"/>
              </a:spcAft>
              <a:buSzPts val="1400"/>
              <a:buChar char="●"/>
              <a:defRPr/>
            </a:lvl4pPr>
            <a:lvl5pPr marL="2286000" lvl="4" indent="-317500" rtl="0">
              <a:spcBef>
                <a:spcPts val="400"/>
              </a:spcBef>
              <a:spcAft>
                <a:spcPts val="0"/>
              </a:spcAft>
              <a:buSzPts val="1400"/>
              <a:buChar char="-"/>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43" name="Google Shape;43;p5"/>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44" name="Google Shape;44;p5"/>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45" name="Google Shape;45;p5"/>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Comparison" type="twoTxTwoObj">
  <p:cSld name="TWO_OBJECTS_WITH_TEXT">
    <p:spTree>
      <p:nvGrpSpPr>
        <p:cNvPr id="1" name="Shape 46"/>
        <p:cNvGrpSpPr/>
        <p:nvPr/>
      </p:nvGrpSpPr>
      <p:grpSpPr>
        <a:xfrm>
          <a:off x="0" y="0"/>
          <a:ext cx="0" cy="0"/>
          <a:chOff x="0" y="0"/>
          <a:chExt cx="0" cy="0"/>
        </a:xfrm>
      </p:grpSpPr>
      <p:sp>
        <p:nvSpPr>
          <p:cNvPr id="47" name="Google Shape;47;p6"/>
          <p:cNvSpPr txBox="1">
            <a:spLocks noGrp="1"/>
          </p:cNvSpPr>
          <p:nvPr>
            <p:ph type="title"/>
          </p:nvPr>
        </p:nvSpPr>
        <p:spPr>
          <a:xfrm>
            <a:off x="457200" y="273050"/>
            <a:ext cx="8229600" cy="11430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48" name="Google Shape;48;p6"/>
          <p:cNvSpPr txBox="1">
            <a:spLocks noGrp="1"/>
          </p:cNvSpPr>
          <p:nvPr>
            <p:ph type="body" idx="1"/>
          </p:nvPr>
        </p:nvSpPr>
        <p:spPr>
          <a:xfrm>
            <a:off x="457200" y="5486400"/>
            <a:ext cx="4040188" cy="838200"/>
          </a:xfrm>
          <a:prstGeom prst="rect">
            <a:avLst/>
          </a:prstGeom>
          <a:noFill/>
          <a:ln>
            <a:noFill/>
          </a:ln>
        </p:spPr>
        <p:txBody>
          <a:bodyPr spcFirstLastPara="1" wrap="square" lIns="91425" tIns="91425" rIns="91425" bIns="91425" anchor="t" anchorCtr="0">
            <a:noAutofit/>
          </a:bodyPr>
          <a:lstStyle>
            <a:lvl1pPr marL="457200" lvl="0" indent="-228600" rtl="0">
              <a:spcBef>
                <a:spcPts val="600"/>
              </a:spcBef>
              <a:spcAft>
                <a:spcPts val="0"/>
              </a:spcAft>
              <a:buClr>
                <a:schemeClr val="accent1"/>
              </a:buClr>
              <a:buSzPts val="1400"/>
              <a:buFont typeface="Arial"/>
              <a:buNone/>
              <a:defRPr/>
            </a:lvl1pPr>
            <a:lvl2pPr marL="914400" lvl="1" indent="-228600" rtl="0">
              <a:spcBef>
                <a:spcPts val="520"/>
              </a:spcBef>
              <a:spcAft>
                <a:spcPts val="0"/>
              </a:spcAft>
              <a:buSzPts val="1400"/>
              <a:buFont typeface="Arial"/>
              <a:buNone/>
              <a:defRPr/>
            </a:lvl2pPr>
            <a:lvl3pPr marL="1371600" lvl="2" indent="-228600" rtl="0">
              <a:spcBef>
                <a:spcPts val="480"/>
              </a:spcBef>
              <a:spcAft>
                <a:spcPts val="0"/>
              </a:spcAft>
              <a:buSzPts val="1400"/>
              <a:buFont typeface="Arial"/>
              <a:buNone/>
              <a:defRPr/>
            </a:lvl3pPr>
            <a:lvl4pPr marL="1828800" lvl="3" indent="-228600" rtl="0">
              <a:spcBef>
                <a:spcPts val="400"/>
              </a:spcBef>
              <a:spcAft>
                <a:spcPts val="0"/>
              </a:spcAft>
              <a:buSzPts val="1400"/>
              <a:buFont typeface="Arial"/>
              <a:buNone/>
              <a:defRPr/>
            </a:lvl4pPr>
            <a:lvl5pPr marL="2286000" lvl="4" indent="-228600" rtl="0">
              <a:spcBef>
                <a:spcPts val="400"/>
              </a:spcBef>
              <a:spcAft>
                <a:spcPts val="0"/>
              </a:spcAft>
              <a:buSzPts val="1400"/>
              <a:buFont typeface="Arial"/>
              <a:buNone/>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49" name="Google Shape;49;p6"/>
          <p:cNvSpPr txBox="1">
            <a:spLocks noGrp="1"/>
          </p:cNvSpPr>
          <p:nvPr>
            <p:ph type="body" idx="2"/>
          </p:nvPr>
        </p:nvSpPr>
        <p:spPr>
          <a:xfrm>
            <a:off x="4645025" y="5486400"/>
            <a:ext cx="4041775" cy="838200"/>
          </a:xfrm>
          <a:prstGeom prst="rect">
            <a:avLst/>
          </a:prstGeom>
          <a:noFill/>
          <a:ln>
            <a:noFill/>
          </a:ln>
        </p:spPr>
        <p:txBody>
          <a:bodyPr spcFirstLastPara="1" wrap="square" lIns="91425" tIns="91425" rIns="91425" bIns="91425" anchor="t" anchorCtr="0">
            <a:noAutofit/>
          </a:bodyPr>
          <a:lstStyle>
            <a:lvl1pPr marL="457200" lvl="0" indent="-228600" rtl="0">
              <a:spcBef>
                <a:spcPts val="600"/>
              </a:spcBef>
              <a:spcAft>
                <a:spcPts val="0"/>
              </a:spcAft>
              <a:buClr>
                <a:schemeClr val="accent1"/>
              </a:buClr>
              <a:buSzPts val="1400"/>
              <a:buFont typeface="Arial"/>
              <a:buNone/>
              <a:defRPr/>
            </a:lvl1pPr>
            <a:lvl2pPr marL="914400" lvl="1" indent="-228600" rtl="0">
              <a:spcBef>
                <a:spcPts val="520"/>
              </a:spcBef>
              <a:spcAft>
                <a:spcPts val="0"/>
              </a:spcAft>
              <a:buSzPts val="1400"/>
              <a:buFont typeface="Arial"/>
              <a:buNone/>
              <a:defRPr/>
            </a:lvl2pPr>
            <a:lvl3pPr marL="1371600" lvl="2" indent="-228600" rtl="0">
              <a:spcBef>
                <a:spcPts val="480"/>
              </a:spcBef>
              <a:spcAft>
                <a:spcPts val="0"/>
              </a:spcAft>
              <a:buSzPts val="1400"/>
              <a:buFont typeface="Arial"/>
              <a:buNone/>
              <a:defRPr/>
            </a:lvl3pPr>
            <a:lvl4pPr marL="1828800" lvl="3" indent="-228600" rtl="0">
              <a:spcBef>
                <a:spcPts val="400"/>
              </a:spcBef>
              <a:spcAft>
                <a:spcPts val="0"/>
              </a:spcAft>
              <a:buSzPts val="1400"/>
              <a:buFont typeface="Arial"/>
              <a:buNone/>
              <a:defRPr/>
            </a:lvl4pPr>
            <a:lvl5pPr marL="2286000" lvl="4" indent="-228600" rtl="0">
              <a:spcBef>
                <a:spcPts val="400"/>
              </a:spcBef>
              <a:spcAft>
                <a:spcPts val="0"/>
              </a:spcAft>
              <a:buSzPts val="1400"/>
              <a:buFont typeface="Arial"/>
              <a:buNone/>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50" name="Google Shape;50;p6"/>
          <p:cNvSpPr txBox="1">
            <a:spLocks noGrp="1"/>
          </p:cNvSpPr>
          <p:nvPr>
            <p:ph type="body" idx="3"/>
          </p:nvPr>
        </p:nvSpPr>
        <p:spPr>
          <a:xfrm>
            <a:off x="457200" y="1516912"/>
            <a:ext cx="4040188" cy="3941763"/>
          </a:xfrm>
          <a:prstGeom prst="rect">
            <a:avLst/>
          </a:prstGeom>
          <a:noFill/>
          <a:ln>
            <a:noFill/>
          </a:ln>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a:lvl1pPr>
            <a:lvl2pPr marL="914400" lvl="1" indent="-317500" rtl="0">
              <a:spcBef>
                <a:spcPts val="520"/>
              </a:spcBef>
              <a:spcAft>
                <a:spcPts val="0"/>
              </a:spcAft>
              <a:buSzPts val="1400"/>
              <a:buChar char="●"/>
              <a:defRPr/>
            </a:lvl2pPr>
            <a:lvl3pPr marL="1371600" lvl="2" indent="-317500" rtl="0">
              <a:spcBef>
                <a:spcPts val="480"/>
              </a:spcBef>
              <a:spcAft>
                <a:spcPts val="0"/>
              </a:spcAft>
              <a:buSzPts val="1400"/>
              <a:buChar char="○"/>
              <a:defRPr/>
            </a:lvl3pPr>
            <a:lvl4pPr marL="1828800" lvl="3" indent="-317500" rtl="0">
              <a:spcBef>
                <a:spcPts val="400"/>
              </a:spcBef>
              <a:spcAft>
                <a:spcPts val="0"/>
              </a:spcAft>
              <a:buSzPts val="1400"/>
              <a:buChar char="●"/>
              <a:defRPr/>
            </a:lvl4pPr>
            <a:lvl5pPr marL="2286000" lvl="4" indent="-317500" rtl="0">
              <a:spcBef>
                <a:spcPts val="400"/>
              </a:spcBef>
              <a:spcAft>
                <a:spcPts val="0"/>
              </a:spcAft>
              <a:buSzPts val="1400"/>
              <a:buChar char="-"/>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51" name="Google Shape;51;p6"/>
          <p:cNvSpPr txBox="1">
            <a:spLocks noGrp="1"/>
          </p:cNvSpPr>
          <p:nvPr>
            <p:ph type="body" idx="4"/>
          </p:nvPr>
        </p:nvSpPr>
        <p:spPr>
          <a:xfrm>
            <a:off x="4645025" y="1516912"/>
            <a:ext cx="4041775" cy="3941763"/>
          </a:xfrm>
          <a:prstGeom prst="rect">
            <a:avLst/>
          </a:prstGeom>
          <a:noFill/>
          <a:ln>
            <a:noFill/>
          </a:ln>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a:lvl1pPr>
            <a:lvl2pPr marL="914400" lvl="1" indent="-317500" rtl="0">
              <a:spcBef>
                <a:spcPts val="520"/>
              </a:spcBef>
              <a:spcAft>
                <a:spcPts val="0"/>
              </a:spcAft>
              <a:buSzPts val="1400"/>
              <a:buChar char="●"/>
              <a:defRPr/>
            </a:lvl2pPr>
            <a:lvl3pPr marL="1371600" lvl="2" indent="-317500" rtl="0">
              <a:spcBef>
                <a:spcPts val="480"/>
              </a:spcBef>
              <a:spcAft>
                <a:spcPts val="0"/>
              </a:spcAft>
              <a:buSzPts val="1400"/>
              <a:buChar char="○"/>
              <a:defRPr/>
            </a:lvl3pPr>
            <a:lvl4pPr marL="1828800" lvl="3" indent="-317500" rtl="0">
              <a:spcBef>
                <a:spcPts val="400"/>
              </a:spcBef>
              <a:spcAft>
                <a:spcPts val="0"/>
              </a:spcAft>
              <a:buSzPts val="1400"/>
              <a:buChar char="●"/>
              <a:defRPr/>
            </a:lvl4pPr>
            <a:lvl5pPr marL="2286000" lvl="4" indent="-317500" rtl="0">
              <a:spcBef>
                <a:spcPts val="400"/>
              </a:spcBef>
              <a:spcAft>
                <a:spcPts val="0"/>
              </a:spcAft>
              <a:buSzPts val="1400"/>
              <a:buChar char="-"/>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52" name="Google Shape;52;p6"/>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53" name="Google Shape;53;p6"/>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54" name="Google Shape;54;p6"/>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5"/>
        <p:cNvGrpSpPr/>
        <p:nvPr/>
      </p:nvGrpSpPr>
      <p:grpSpPr>
        <a:xfrm>
          <a:off x="0" y="0"/>
          <a:ext cx="0" cy="0"/>
          <a:chOff x="0" y="0"/>
          <a:chExt cx="0" cy="0"/>
        </a:xfrm>
      </p:grpSpPr>
      <p:sp>
        <p:nvSpPr>
          <p:cNvPr id="56" name="Google Shape;56;p7"/>
          <p:cNvSpPr txBox="1">
            <a:spLocks noGrp="1"/>
          </p:cNvSpPr>
          <p:nvPr>
            <p:ph type="title"/>
          </p:nvPr>
        </p:nvSpPr>
        <p:spPr>
          <a:xfrm>
            <a:off x="457200" y="274320"/>
            <a:ext cx="7470648" cy="1143000"/>
          </a:xfrm>
          <a:prstGeom prst="rect">
            <a:avLst/>
          </a:prstGeom>
          <a:noFill/>
          <a:ln>
            <a:noFill/>
          </a:ln>
        </p:spPr>
        <p:txBody>
          <a:bodyPr spcFirstLastPara="1" wrap="square" lIns="91425" tIns="91425" rIns="91425" bIns="91425" anchor="ctr" anchorCtr="0">
            <a:noAutofit/>
          </a:bodyPr>
          <a:lstStyle>
            <a:lvl1pPr lvl="0" algn="l" rtl="0">
              <a:spcBef>
                <a:spcPts val="0"/>
              </a:spcBef>
              <a:spcAft>
                <a:spcPts val="0"/>
              </a:spcAft>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57" name="Google Shape;57;p7"/>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58" name="Google Shape;58;p7"/>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59" name="Google Shape;59;p7"/>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0"/>
        <p:cNvGrpSpPr/>
        <p:nvPr/>
      </p:nvGrpSpPr>
      <p:grpSpPr>
        <a:xfrm>
          <a:off x="0" y="0"/>
          <a:ext cx="0" cy="0"/>
          <a:chOff x="0" y="0"/>
          <a:chExt cx="0" cy="0"/>
        </a:xfrm>
      </p:grpSpPr>
      <p:sp>
        <p:nvSpPr>
          <p:cNvPr id="61" name="Google Shape;61;p8"/>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62" name="Google Shape;62;p8"/>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63" name="Google Shape;63;p8"/>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4"/>
        <p:cNvGrpSpPr/>
        <p:nvPr/>
      </p:nvGrpSpPr>
      <p:grpSpPr>
        <a:xfrm>
          <a:off x="0" y="0"/>
          <a:ext cx="0" cy="0"/>
          <a:chOff x="0" y="0"/>
          <a:chExt cx="0" cy="0"/>
        </a:xfrm>
      </p:grpSpPr>
      <p:sp>
        <p:nvSpPr>
          <p:cNvPr id="65" name="Google Shape;65;p9"/>
          <p:cNvSpPr txBox="1">
            <a:spLocks noGrp="1"/>
          </p:cNvSpPr>
          <p:nvPr>
            <p:ph type="title"/>
          </p:nvPr>
        </p:nvSpPr>
        <p:spPr>
          <a:xfrm>
            <a:off x="457200" y="1185528"/>
            <a:ext cx="3200400" cy="730250"/>
          </a:xfrm>
          <a:prstGeom prst="rect">
            <a:avLst/>
          </a:prstGeom>
          <a:noFill/>
          <a:ln>
            <a:noFill/>
          </a:ln>
        </p:spPr>
        <p:txBody>
          <a:bodyPr spcFirstLastPara="1" wrap="square" lIns="91425" tIns="91425" rIns="91425" bIns="91425" anchor="t" anchorCtr="0">
            <a:noAutofit/>
          </a:bodyPr>
          <a:lstStyle>
            <a:lvl1pPr lvl="0" algn="l" rtl="0">
              <a:spcBef>
                <a:spcPts val="0"/>
              </a:spcBef>
              <a:spcAft>
                <a:spcPts val="0"/>
              </a:spcAft>
              <a:buClr>
                <a:schemeClr val="accent1"/>
              </a:buClr>
              <a:buSzPts val="1400"/>
              <a:buFont typeface="Source Sans Pro"/>
              <a:buNone/>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66" name="Google Shape;66;p9"/>
          <p:cNvSpPr txBox="1">
            <a:spLocks noGrp="1"/>
          </p:cNvSpPr>
          <p:nvPr>
            <p:ph type="body" idx="1"/>
          </p:nvPr>
        </p:nvSpPr>
        <p:spPr>
          <a:xfrm>
            <a:off x="457200" y="214424"/>
            <a:ext cx="2743200" cy="914400"/>
          </a:xfrm>
          <a:prstGeom prst="rect">
            <a:avLst/>
          </a:prstGeom>
          <a:noFill/>
          <a:ln>
            <a:noFill/>
          </a:ln>
        </p:spPr>
        <p:txBody>
          <a:bodyPr spcFirstLastPara="1" wrap="square" lIns="91425" tIns="91425" rIns="91425" bIns="91425" anchor="b" anchorCtr="0">
            <a:noAutofit/>
          </a:bodyPr>
          <a:lstStyle>
            <a:lvl1pPr marL="457200" lvl="0" indent="-228600" algn="l" rtl="0">
              <a:spcBef>
                <a:spcPts val="600"/>
              </a:spcBef>
              <a:spcAft>
                <a:spcPts val="0"/>
              </a:spcAft>
              <a:buSzPts val="1400"/>
              <a:buFont typeface="Arial"/>
              <a:buNone/>
              <a:defRPr/>
            </a:lvl1pPr>
            <a:lvl2pPr marL="914400" lvl="1" indent="-228600" rtl="0">
              <a:spcBef>
                <a:spcPts val="520"/>
              </a:spcBef>
              <a:spcAft>
                <a:spcPts val="0"/>
              </a:spcAft>
              <a:buSzPts val="1400"/>
              <a:buFont typeface="Arial"/>
              <a:buNone/>
              <a:defRPr/>
            </a:lvl2pPr>
            <a:lvl3pPr marL="1371600" lvl="2" indent="-228600" rtl="0">
              <a:spcBef>
                <a:spcPts val="480"/>
              </a:spcBef>
              <a:spcAft>
                <a:spcPts val="0"/>
              </a:spcAft>
              <a:buSzPts val="1400"/>
              <a:buFont typeface="Arial"/>
              <a:buNone/>
              <a:defRPr/>
            </a:lvl3pPr>
            <a:lvl4pPr marL="1828800" lvl="3" indent="-228600" rtl="0">
              <a:spcBef>
                <a:spcPts val="400"/>
              </a:spcBef>
              <a:spcAft>
                <a:spcPts val="0"/>
              </a:spcAft>
              <a:buSzPts val="1400"/>
              <a:buFont typeface="Arial"/>
              <a:buNone/>
              <a:defRPr/>
            </a:lvl4pPr>
            <a:lvl5pPr marL="2286000" lvl="4" indent="-228600" rtl="0">
              <a:spcBef>
                <a:spcPts val="400"/>
              </a:spcBef>
              <a:spcAft>
                <a:spcPts val="0"/>
              </a:spcAft>
              <a:buSzPts val="1400"/>
              <a:buFont typeface="Arial"/>
              <a:buNone/>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67" name="Google Shape;67;p9"/>
          <p:cNvSpPr txBox="1">
            <a:spLocks noGrp="1"/>
          </p:cNvSpPr>
          <p:nvPr>
            <p:ph type="body" idx="2"/>
          </p:nvPr>
        </p:nvSpPr>
        <p:spPr>
          <a:xfrm>
            <a:off x="457200" y="1981200"/>
            <a:ext cx="7086600" cy="3810000"/>
          </a:xfrm>
          <a:prstGeom prst="rect">
            <a:avLst/>
          </a:prstGeom>
          <a:noFill/>
          <a:ln>
            <a:noFill/>
          </a:ln>
        </p:spPr>
        <p:txBody>
          <a:bodyPr spcFirstLastPara="1" wrap="square" lIns="91425" tIns="91425" rIns="91425" bIns="91425" anchor="t" anchorCtr="0">
            <a:noAutofit/>
          </a:bodyPr>
          <a:lstStyle>
            <a:lvl1pPr marL="457200" lvl="0" indent="-317500" rtl="0">
              <a:spcBef>
                <a:spcPts val="600"/>
              </a:spcBef>
              <a:spcAft>
                <a:spcPts val="0"/>
              </a:spcAft>
              <a:buSzPts val="1400"/>
              <a:buChar char="⦿"/>
              <a:defRPr/>
            </a:lvl1pPr>
            <a:lvl2pPr marL="914400" lvl="1" indent="-317500" rtl="0">
              <a:spcBef>
                <a:spcPts val="520"/>
              </a:spcBef>
              <a:spcAft>
                <a:spcPts val="0"/>
              </a:spcAft>
              <a:buSzPts val="1400"/>
              <a:buChar char="●"/>
              <a:defRPr/>
            </a:lvl2pPr>
            <a:lvl3pPr marL="1371600" lvl="2" indent="-317500" rtl="0">
              <a:spcBef>
                <a:spcPts val="480"/>
              </a:spcBef>
              <a:spcAft>
                <a:spcPts val="0"/>
              </a:spcAft>
              <a:buSzPts val="1400"/>
              <a:buChar char="○"/>
              <a:defRPr/>
            </a:lvl3pPr>
            <a:lvl4pPr marL="1828800" lvl="3" indent="-317500" rtl="0">
              <a:spcBef>
                <a:spcPts val="400"/>
              </a:spcBef>
              <a:spcAft>
                <a:spcPts val="0"/>
              </a:spcAft>
              <a:buSzPts val="1400"/>
              <a:buChar char="●"/>
              <a:defRPr/>
            </a:lvl4pPr>
            <a:lvl5pPr marL="2286000" lvl="4" indent="-317500" rtl="0">
              <a:spcBef>
                <a:spcPts val="400"/>
              </a:spcBef>
              <a:spcAft>
                <a:spcPts val="0"/>
              </a:spcAft>
              <a:buSzPts val="1400"/>
              <a:buChar char="-"/>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68" name="Google Shape;68;p9"/>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69" name="Google Shape;69;p9"/>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70" name="Google Shape;70;p9"/>
          <p:cNvSpPr txBox="1">
            <a:spLocks noGrp="1"/>
          </p:cNvSpPr>
          <p:nvPr>
            <p:ph type="sldNum" idx="12"/>
          </p:nvPr>
        </p:nvSpPr>
        <p:spPr>
          <a:xfrm>
            <a:off x="8156575"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1"/>
        <p:cNvGrpSpPr/>
        <p:nvPr/>
      </p:nvGrpSpPr>
      <p:grpSpPr>
        <a:xfrm>
          <a:off x="0" y="0"/>
          <a:ext cx="0" cy="0"/>
          <a:chOff x="0" y="0"/>
          <a:chExt cx="0" cy="0"/>
        </a:xfrm>
      </p:grpSpPr>
      <p:sp>
        <p:nvSpPr>
          <p:cNvPr id="72" name="Google Shape;72;p10"/>
          <p:cNvSpPr txBox="1">
            <a:spLocks noGrp="1"/>
          </p:cNvSpPr>
          <p:nvPr>
            <p:ph type="title"/>
          </p:nvPr>
        </p:nvSpPr>
        <p:spPr>
          <a:xfrm>
            <a:off x="5556732" y="1705709"/>
            <a:ext cx="3053868" cy="1253808"/>
          </a:xfrm>
          <a:prstGeom prst="rect">
            <a:avLst/>
          </a:prstGeom>
          <a:noFill/>
          <a:ln>
            <a:noFill/>
          </a:ln>
        </p:spPr>
        <p:txBody>
          <a:bodyPr spcFirstLastPara="1" wrap="square" lIns="91425" tIns="91425" rIns="91425" bIns="91425" anchor="b" anchorCtr="0">
            <a:noAutofit/>
          </a:bodyPr>
          <a:lstStyle>
            <a:lvl1pPr lvl="0" algn="l" rtl="0">
              <a:spcBef>
                <a:spcPts val="0"/>
              </a:spcBef>
              <a:spcAft>
                <a:spcPts val="0"/>
              </a:spcAft>
              <a:buClr>
                <a:schemeClr val="accent1"/>
              </a:buClr>
              <a:buSzPts val="1400"/>
              <a:buFont typeface="Source Sans Pro"/>
              <a:buNone/>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a:endParaRPr/>
          </a:p>
        </p:txBody>
      </p:sp>
      <p:sp>
        <p:nvSpPr>
          <p:cNvPr id="73" name="Google Shape;73;p10"/>
          <p:cNvSpPr>
            <a:spLocks noGrp="1"/>
          </p:cNvSpPr>
          <p:nvPr>
            <p:ph type="pic" idx="2"/>
          </p:nvPr>
        </p:nvSpPr>
        <p:spPr>
          <a:xfrm>
            <a:off x="1065628" y="1019907"/>
            <a:ext cx="4114800" cy="4114800"/>
          </a:xfrm>
          <a:prstGeom prst="ellipse">
            <a:avLst/>
          </a:prstGeom>
          <a:solidFill>
            <a:srgbClr val="4D4B50"/>
          </a:solidFill>
          <a:ln w="50800" cap="flat" cmpd="sng">
            <a:solidFill>
              <a:schemeClr val="dk2"/>
            </a:solidFill>
            <a:prstDash val="solid"/>
            <a:miter lim="8000"/>
            <a:headEnd type="none" w="sm" len="sm"/>
            <a:tailEnd type="none" w="sm" len="sm"/>
          </a:ln>
        </p:spPr>
        <p:txBody>
          <a:bodyPr spcFirstLastPara="1" wrap="square" lIns="91425" tIns="91425" rIns="91425" bIns="91425" anchor="b" anchorCtr="0">
            <a:noAutofit/>
          </a:bodyPr>
          <a:lstStyle>
            <a:lvl1pPr marL="0" marR="0" lvl="0" indent="0" algn="l" rtl="0">
              <a:spcBef>
                <a:spcPts val="0"/>
              </a:spcBef>
              <a:spcAft>
                <a:spcPts val="0"/>
              </a:spcAft>
              <a:buClr>
                <a:srgbClr val="938E99"/>
              </a:buClr>
              <a:buSzPts val="1400"/>
              <a:buFont typeface="Arial"/>
              <a:buNone/>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74" name="Google Shape;74;p10"/>
          <p:cNvSpPr txBox="1">
            <a:spLocks noGrp="1"/>
          </p:cNvSpPr>
          <p:nvPr>
            <p:ph type="body" idx="1"/>
          </p:nvPr>
        </p:nvSpPr>
        <p:spPr>
          <a:xfrm>
            <a:off x="5556734" y="2998765"/>
            <a:ext cx="3053866" cy="2663482"/>
          </a:xfrm>
          <a:prstGeom prst="rect">
            <a:avLst/>
          </a:prstGeom>
          <a:noFill/>
          <a:ln>
            <a:noFill/>
          </a:ln>
        </p:spPr>
        <p:txBody>
          <a:bodyPr spcFirstLastPara="1" wrap="square" lIns="91425" tIns="91425" rIns="91425" bIns="91425" anchor="t" anchorCtr="0">
            <a:noAutofit/>
          </a:bodyPr>
          <a:lstStyle>
            <a:lvl1pPr marL="457200" lvl="0" indent="-228600" rtl="0">
              <a:spcBef>
                <a:spcPts val="600"/>
              </a:spcBef>
              <a:spcAft>
                <a:spcPts val="0"/>
              </a:spcAft>
              <a:buSzPts val="1400"/>
              <a:buFont typeface="Arial"/>
              <a:buNone/>
              <a:defRPr/>
            </a:lvl1pPr>
            <a:lvl2pPr marL="914400" lvl="1" indent="-228600" rtl="0">
              <a:spcBef>
                <a:spcPts val="520"/>
              </a:spcBef>
              <a:spcAft>
                <a:spcPts val="0"/>
              </a:spcAft>
              <a:buSzPts val="1400"/>
              <a:buFont typeface="Arial"/>
              <a:buNone/>
              <a:defRPr/>
            </a:lvl2pPr>
            <a:lvl3pPr marL="1371600" lvl="2" indent="-228600" rtl="0">
              <a:spcBef>
                <a:spcPts val="480"/>
              </a:spcBef>
              <a:spcAft>
                <a:spcPts val="0"/>
              </a:spcAft>
              <a:buSzPts val="1400"/>
              <a:buFont typeface="Arial"/>
              <a:buNone/>
              <a:defRPr/>
            </a:lvl3pPr>
            <a:lvl4pPr marL="1828800" lvl="3" indent="-228600" rtl="0">
              <a:spcBef>
                <a:spcPts val="400"/>
              </a:spcBef>
              <a:spcAft>
                <a:spcPts val="0"/>
              </a:spcAft>
              <a:buSzPts val="1400"/>
              <a:buFont typeface="Arial"/>
              <a:buNone/>
              <a:defRPr/>
            </a:lvl4pPr>
            <a:lvl5pPr marL="2286000" lvl="4" indent="-228600" rtl="0">
              <a:spcBef>
                <a:spcPts val="400"/>
              </a:spcBef>
              <a:spcAft>
                <a:spcPts val="0"/>
              </a:spcAft>
              <a:buSzPts val="1400"/>
              <a:buFont typeface="Arial"/>
              <a:buNone/>
              <a:defRPr/>
            </a:lvl5pPr>
            <a:lvl6pPr marL="2743200" lvl="5" indent="-317500" rtl="0">
              <a:spcBef>
                <a:spcPts val="400"/>
              </a:spcBef>
              <a:spcAft>
                <a:spcPts val="0"/>
              </a:spcAft>
              <a:buSzPts val="1400"/>
              <a:buChar char="-"/>
              <a:defRPr/>
            </a:lvl6pPr>
            <a:lvl7pPr marL="3200400" lvl="6" indent="-317500" rtl="0">
              <a:spcBef>
                <a:spcPts val="360"/>
              </a:spcBef>
              <a:spcAft>
                <a:spcPts val="0"/>
              </a:spcAft>
              <a:buSzPts val="1400"/>
              <a:buChar char="•"/>
              <a:defRPr/>
            </a:lvl7pPr>
            <a:lvl8pPr marL="3657600" lvl="7" indent="-317500" rtl="0">
              <a:spcBef>
                <a:spcPts val="320"/>
              </a:spcBef>
              <a:spcAft>
                <a:spcPts val="0"/>
              </a:spcAft>
              <a:buSzPts val="1400"/>
              <a:buChar char="▪"/>
              <a:defRPr/>
            </a:lvl8pPr>
            <a:lvl9pPr marL="4114800" lvl="8" indent="-317500" rtl="0">
              <a:spcBef>
                <a:spcPts val="320"/>
              </a:spcBef>
              <a:spcAft>
                <a:spcPts val="0"/>
              </a:spcAft>
              <a:buSzPts val="1400"/>
              <a:buChar char="•"/>
              <a:defRPr/>
            </a:lvl9pPr>
          </a:lstStyle>
          <a:p>
            <a:endParaRPr/>
          </a:p>
        </p:txBody>
      </p:sp>
      <p:sp>
        <p:nvSpPr>
          <p:cNvPr id="75" name="Google Shape;75;p10"/>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76" name="Google Shape;76;p10"/>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77" name="Google Shape;77;p10"/>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sp>
        <p:nvSpPr>
          <p:cNvPr id="10" name="Google Shape;10;p1"/>
          <p:cNvSpPr/>
          <p:nvPr/>
        </p:nvSpPr>
        <p:spPr>
          <a:xfrm>
            <a:off x="0" y="4751388"/>
            <a:ext cx="9144000" cy="2112962"/>
          </a:xfrm>
          <a:custGeom>
            <a:avLst/>
            <a:gdLst/>
            <a:ahLst/>
            <a:cxnLst/>
            <a:rect l="l" t="t" r="r" b="b"/>
            <a:pathLst>
              <a:path w="5760" h="1331" extrusionOk="0">
                <a:moveTo>
                  <a:pt x="0" y="1066"/>
                </a:moveTo>
                <a:lnTo>
                  <a:pt x="0" y="1331"/>
                </a:lnTo>
                <a:lnTo>
                  <a:pt x="5760" y="1331"/>
                </a:lnTo>
                <a:lnTo>
                  <a:pt x="5760" y="0"/>
                </a:lnTo>
                <a:cubicBezTo>
                  <a:pt x="3220" y="1206"/>
                  <a:pt x="2250" y="1146"/>
                  <a:pt x="0" y="1066"/>
                </a:cubicBezTo>
                <a:close/>
              </a:path>
            </a:pathLst>
          </a:custGeom>
          <a:solidFill>
            <a:srgbClr val="7B7B7B">
              <a:alpha val="44705"/>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11" name="Google Shape;11;p1"/>
          <p:cNvSpPr/>
          <p:nvPr/>
        </p:nvSpPr>
        <p:spPr>
          <a:xfrm>
            <a:off x="7315200" y="0"/>
            <a:ext cx="1828800" cy="6858000"/>
          </a:xfrm>
          <a:custGeom>
            <a:avLst/>
            <a:gdLst/>
            <a:ahLst/>
            <a:cxnLst/>
            <a:rect l="l" t="t" r="r" b="b"/>
            <a:pathLst>
              <a:path w="1914" h="4329" extrusionOk="0">
                <a:moveTo>
                  <a:pt x="1914" y="9"/>
                </a:moveTo>
                <a:lnTo>
                  <a:pt x="1914" y="4329"/>
                </a:lnTo>
                <a:lnTo>
                  <a:pt x="204" y="4327"/>
                </a:lnTo>
                <a:cubicBezTo>
                  <a:pt x="1288" y="3574"/>
                  <a:pt x="2082" y="1734"/>
                  <a:pt x="0" y="0"/>
                </a:cubicBezTo>
                <a:lnTo>
                  <a:pt x="1914" y="9"/>
                </a:lnTo>
                <a:close/>
              </a:path>
            </a:pathLst>
          </a:custGeom>
          <a:solidFill>
            <a:srgbClr val="595959">
              <a:alpha val="4000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b="0" i="0" u="none" strike="noStrike" cap="none">
              <a:solidFill>
                <a:schemeClr val="lt1"/>
              </a:solidFill>
              <a:latin typeface="Verdana"/>
              <a:ea typeface="Verdana"/>
              <a:cs typeface="Verdana"/>
              <a:sym typeface="Verdana"/>
            </a:endParaRPr>
          </a:p>
        </p:txBody>
      </p:sp>
      <p:sp>
        <p:nvSpPr>
          <p:cNvPr id="12" name="Google Shape;12;p1"/>
          <p:cNvSpPr txBox="1">
            <a:spLocks noGrp="1"/>
          </p:cNvSpPr>
          <p:nvPr>
            <p:ph type="title"/>
          </p:nvPr>
        </p:nvSpPr>
        <p:spPr>
          <a:xfrm>
            <a:off x="457200" y="274638"/>
            <a:ext cx="7467600" cy="1143000"/>
          </a:xfrm>
          <a:prstGeom prst="rect">
            <a:avLst/>
          </a:prstGeom>
          <a:noFill/>
          <a:ln>
            <a:noFill/>
          </a:ln>
        </p:spPr>
        <p:txBody>
          <a:bodyPr spcFirstLastPara="1" wrap="square" lIns="91425" tIns="91425" rIns="91425" bIns="91425" anchor="ctr" anchorCtr="0">
            <a:noAutofit/>
          </a:bodyPr>
          <a:lstStyle>
            <a:lvl1pPr marL="0" marR="0" lvl="0" indent="-88900" algn="l" rtl="0">
              <a:spcBef>
                <a:spcPts val="0"/>
              </a:spcBef>
              <a:spcAft>
                <a:spcPts val="0"/>
              </a:spcAft>
              <a:buSzPts val="1400"/>
              <a:buChar char="●"/>
              <a:defRPr/>
            </a:lvl1pPr>
            <a:lvl2pPr marL="0" marR="0" lvl="1" indent="-88900" algn="l" rtl="0">
              <a:spcBef>
                <a:spcPts val="0"/>
              </a:spcBef>
              <a:spcAft>
                <a:spcPts val="0"/>
              </a:spcAft>
              <a:buSzPts val="1400"/>
              <a:buChar char="○"/>
              <a:defRPr/>
            </a:lvl2pPr>
            <a:lvl3pPr marL="0" marR="0" lvl="2" indent="-88900" algn="l" rtl="0">
              <a:spcBef>
                <a:spcPts val="0"/>
              </a:spcBef>
              <a:spcAft>
                <a:spcPts val="0"/>
              </a:spcAft>
              <a:buSzPts val="1400"/>
              <a:buChar char="■"/>
              <a:defRPr/>
            </a:lvl3pPr>
            <a:lvl4pPr marL="0" marR="0" lvl="3" indent="-88900" algn="l" rtl="0">
              <a:spcBef>
                <a:spcPts val="0"/>
              </a:spcBef>
              <a:spcAft>
                <a:spcPts val="0"/>
              </a:spcAft>
              <a:buSzPts val="1400"/>
              <a:buChar char="●"/>
              <a:defRPr/>
            </a:lvl4pPr>
            <a:lvl5pPr marL="0" marR="0" lvl="4" indent="-88900" algn="l" rtl="0">
              <a:spcBef>
                <a:spcPts val="0"/>
              </a:spcBef>
              <a:spcAft>
                <a:spcPts val="0"/>
              </a:spcAft>
              <a:buSzPts val="1400"/>
              <a:buChar char="○"/>
              <a:defRPr/>
            </a:lvl5pPr>
            <a:lvl6pPr marL="457200" marR="0" lvl="5" indent="-88900" algn="l" rtl="0">
              <a:spcBef>
                <a:spcPts val="0"/>
              </a:spcBef>
              <a:spcAft>
                <a:spcPts val="0"/>
              </a:spcAft>
              <a:buSzPts val="1400"/>
              <a:buChar char="■"/>
              <a:defRPr/>
            </a:lvl6pPr>
            <a:lvl7pPr marL="914400" marR="0" lvl="6" indent="-88900" algn="l" rtl="0">
              <a:spcBef>
                <a:spcPts val="0"/>
              </a:spcBef>
              <a:spcAft>
                <a:spcPts val="0"/>
              </a:spcAft>
              <a:buSzPts val="1400"/>
              <a:buChar char="●"/>
              <a:defRPr/>
            </a:lvl7pPr>
            <a:lvl8pPr marL="1371600" marR="0" lvl="7" indent="-88900" algn="l" rtl="0">
              <a:spcBef>
                <a:spcPts val="0"/>
              </a:spcBef>
              <a:spcAft>
                <a:spcPts val="0"/>
              </a:spcAft>
              <a:buSzPts val="1400"/>
              <a:buChar char="○"/>
              <a:defRPr/>
            </a:lvl8pPr>
            <a:lvl9pPr marL="1828800" marR="0" lvl="8" indent="-88900" algn="l" rtl="0">
              <a:spcBef>
                <a:spcPts val="0"/>
              </a:spcBef>
              <a:spcAft>
                <a:spcPts val="0"/>
              </a:spcAft>
              <a:buSzPts val="1400"/>
              <a:buChar char="■"/>
              <a:defRPr/>
            </a:lvl9pPr>
          </a:lstStyle>
          <a:p>
            <a:endParaRPr/>
          </a:p>
        </p:txBody>
      </p:sp>
      <p:sp>
        <p:nvSpPr>
          <p:cNvPr id="13" name="Google Shape;13;p1"/>
          <p:cNvSpPr txBox="1">
            <a:spLocks noGrp="1"/>
          </p:cNvSpPr>
          <p:nvPr>
            <p:ph type="body" idx="1"/>
          </p:nvPr>
        </p:nvSpPr>
        <p:spPr>
          <a:xfrm>
            <a:off x="457200" y="1600200"/>
            <a:ext cx="7467600" cy="4525963"/>
          </a:xfrm>
          <a:prstGeom prst="rect">
            <a:avLst/>
          </a:prstGeom>
          <a:noFill/>
          <a:ln>
            <a:noFill/>
          </a:ln>
        </p:spPr>
        <p:txBody>
          <a:bodyPr spcFirstLastPara="1" wrap="square" lIns="91425" tIns="91425" rIns="91425" bIns="91425" anchor="t" anchorCtr="0">
            <a:noAutofit/>
          </a:bodyPr>
          <a:lstStyle>
            <a:lvl1pPr marL="457200" marR="0" lvl="0" indent="-317500" algn="l" rtl="0">
              <a:spcBef>
                <a:spcPts val="600"/>
              </a:spcBef>
              <a:spcAft>
                <a:spcPts val="0"/>
              </a:spcAft>
              <a:buClr>
                <a:schemeClr val="accent1"/>
              </a:buClr>
              <a:buSzPts val="1400"/>
              <a:buFont typeface="Arial"/>
              <a:buChar char="⦿"/>
              <a:defRPr/>
            </a:lvl1pPr>
            <a:lvl2pPr marL="914400" marR="0" lvl="1" indent="-317500" algn="l" rtl="0">
              <a:spcBef>
                <a:spcPts val="520"/>
              </a:spcBef>
              <a:spcAft>
                <a:spcPts val="0"/>
              </a:spcAft>
              <a:buClr>
                <a:schemeClr val="accent1"/>
              </a:buClr>
              <a:buSzPts val="1400"/>
              <a:buFont typeface="Arial"/>
              <a:buChar char="●"/>
              <a:defRPr/>
            </a:lvl2pPr>
            <a:lvl3pPr marL="1371600" marR="0" lvl="2" indent="-317500" algn="l" rtl="0">
              <a:spcBef>
                <a:spcPts val="480"/>
              </a:spcBef>
              <a:spcAft>
                <a:spcPts val="0"/>
              </a:spcAft>
              <a:buClr>
                <a:schemeClr val="accent2"/>
              </a:buClr>
              <a:buSzPts val="1400"/>
              <a:buFont typeface="Arial"/>
              <a:buChar char="○"/>
              <a:defRPr/>
            </a:lvl3pPr>
            <a:lvl4pPr marL="1828800" marR="0" lvl="3" indent="-317500" algn="l" rtl="0">
              <a:spcBef>
                <a:spcPts val="400"/>
              </a:spcBef>
              <a:spcAft>
                <a:spcPts val="0"/>
              </a:spcAft>
              <a:buClr>
                <a:srgbClr val="6BB1C9"/>
              </a:buClr>
              <a:buSzPts val="1400"/>
              <a:buFont typeface="Arial"/>
              <a:buChar char="●"/>
              <a:defRPr/>
            </a:lvl4pPr>
            <a:lvl5pPr marL="2286000" marR="0" lvl="4" indent="-317500" algn="l" rtl="0">
              <a:spcBef>
                <a:spcPts val="400"/>
              </a:spcBef>
              <a:spcAft>
                <a:spcPts val="0"/>
              </a:spcAft>
              <a:buClr>
                <a:srgbClr val="6585CF"/>
              </a:buClr>
              <a:buSzPts val="1400"/>
              <a:buFont typeface="Arial"/>
              <a:buChar char="-"/>
              <a:defRPr/>
            </a:lvl5pPr>
            <a:lvl6pPr marL="2743200" marR="0" lvl="5" indent="-317500" algn="l" rtl="0">
              <a:spcBef>
                <a:spcPts val="400"/>
              </a:spcBef>
              <a:spcAft>
                <a:spcPts val="0"/>
              </a:spcAft>
              <a:buClr>
                <a:schemeClr val="accent5"/>
              </a:buClr>
              <a:buSzPts val="1400"/>
              <a:buFont typeface="Arial"/>
              <a:buChar char="-"/>
              <a:defRPr/>
            </a:lvl6pPr>
            <a:lvl7pPr marL="3200400" marR="0" lvl="6" indent="-317500" algn="l" rtl="0">
              <a:spcBef>
                <a:spcPts val="360"/>
              </a:spcBef>
              <a:spcAft>
                <a:spcPts val="0"/>
              </a:spcAft>
              <a:buClr>
                <a:schemeClr val="accent6"/>
              </a:buClr>
              <a:buSzPts val="1400"/>
              <a:buFont typeface="Arial"/>
              <a:buChar char="•"/>
              <a:defRPr/>
            </a:lvl7pPr>
            <a:lvl8pPr marL="3657600" marR="0" lvl="7" indent="-317500" algn="l" rtl="0">
              <a:spcBef>
                <a:spcPts val="320"/>
              </a:spcBef>
              <a:spcAft>
                <a:spcPts val="0"/>
              </a:spcAft>
              <a:buClr>
                <a:schemeClr val="accent6"/>
              </a:buClr>
              <a:buSzPts val="1400"/>
              <a:buFont typeface="Arial"/>
              <a:buChar char="▪"/>
              <a:defRPr/>
            </a:lvl8pPr>
            <a:lvl9pPr marL="4114800" marR="0" lvl="8" indent="-317500" algn="l" rtl="0">
              <a:spcBef>
                <a:spcPts val="320"/>
              </a:spcBef>
              <a:spcAft>
                <a:spcPts val="0"/>
              </a:spcAft>
              <a:buClr>
                <a:schemeClr val="accent6"/>
              </a:buClr>
              <a:buSzPts val="1400"/>
              <a:buFont typeface="Arial"/>
              <a:buChar char="•"/>
              <a:defRPr/>
            </a:lvl9pPr>
          </a:lstStyle>
          <a:p>
            <a:endParaRPr/>
          </a:p>
        </p:txBody>
      </p:sp>
      <p:sp>
        <p:nvSpPr>
          <p:cNvPr id="14" name="Google Shape;14;p1"/>
          <p:cNvSpPr txBox="1">
            <a:spLocks noGrp="1"/>
          </p:cNvSpPr>
          <p:nvPr>
            <p:ph type="dt" idx="10"/>
          </p:nvPr>
        </p:nvSpPr>
        <p:spPr>
          <a:xfrm>
            <a:off x="457200" y="6421438"/>
            <a:ext cx="2133600" cy="365125"/>
          </a:xfrm>
          <a:prstGeom prst="rect">
            <a:avLst/>
          </a:prstGeom>
          <a:noFill/>
          <a:ln>
            <a:noFill/>
          </a:ln>
        </p:spPr>
        <p:txBody>
          <a:bodyPr spcFirstLastPara="1" wrap="square" lIns="91425" tIns="91425" rIns="91425" bIns="91425" anchor="b" anchorCtr="0">
            <a:noAutofit/>
          </a:bodyPr>
          <a:lstStyle>
            <a:lvl1pPr marL="0" marR="0" lvl="0" indent="-88900" algn="l"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15" name="Google Shape;15;p1"/>
          <p:cNvSpPr txBox="1">
            <a:spLocks noGrp="1"/>
          </p:cNvSpPr>
          <p:nvPr>
            <p:ph type="ftr" idx="11"/>
          </p:nvPr>
        </p:nvSpPr>
        <p:spPr>
          <a:xfrm>
            <a:off x="3124200" y="6421438"/>
            <a:ext cx="2895600" cy="365125"/>
          </a:xfrm>
          <a:prstGeom prst="rect">
            <a:avLst/>
          </a:prstGeom>
          <a:noFill/>
          <a:ln>
            <a:noFill/>
          </a:ln>
        </p:spPr>
        <p:txBody>
          <a:bodyPr spcFirstLastPara="1" wrap="square" lIns="91425" tIns="91425" rIns="91425" bIns="91425" anchor="b" anchorCtr="0">
            <a:noAutofit/>
          </a:bodyPr>
          <a:lstStyle>
            <a:lvl1pPr marL="0" marR="0" lvl="0" indent="-88900" algn="ctr" rtl="0">
              <a:spcBef>
                <a:spcPts val="0"/>
              </a:spcBef>
              <a:spcAft>
                <a:spcPts val="0"/>
              </a:spcAft>
              <a:buSzPts val="1400"/>
              <a:buChar char="●"/>
              <a:defRPr/>
            </a:lvl1pPr>
            <a:lvl2pPr marL="457200" marR="0" lvl="1" indent="-88900" algn="l" rtl="0">
              <a:spcBef>
                <a:spcPts val="0"/>
              </a:spcBef>
              <a:spcAft>
                <a:spcPts val="0"/>
              </a:spcAft>
              <a:buSzPts val="1400"/>
              <a:buChar char="○"/>
              <a:defRPr/>
            </a:lvl2pPr>
            <a:lvl3pPr marL="914400" marR="0" lvl="2" indent="-88900" algn="l" rtl="0">
              <a:spcBef>
                <a:spcPts val="0"/>
              </a:spcBef>
              <a:spcAft>
                <a:spcPts val="0"/>
              </a:spcAft>
              <a:buSzPts val="1400"/>
              <a:buChar char="■"/>
              <a:defRPr/>
            </a:lvl3pPr>
            <a:lvl4pPr marL="1371600" marR="0" lvl="3" indent="-88900" algn="l" rtl="0">
              <a:spcBef>
                <a:spcPts val="0"/>
              </a:spcBef>
              <a:spcAft>
                <a:spcPts val="0"/>
              </a:spcAft>
              <a:buSzPts val="1400"/>
              <a:buChar char="●"/>
              <a:defRPr/>
            </a:lvl4pPr>
            <a:lvl5pPr marL="1828800" marR="0" lvl="4" indent="-88900" algn="l" rtl="0">
              <a:spcBef>
                <a:spcPts val="0"/>
              </a:spcBef>
              <a:spcAft>
                <a:spcPts val="0"/>
              </a:spcAft>
              <a:buSzPts val="1400"/>
              <a:buChar char="○"/>
              <a:defRPr/>
            </a:lvl5pPr>
            <a:lvl6pPr marL="2286000" marR="0" lvl="5" indent="-88900" algn="l" rtl="0">
              <a:spcBef>
                <a:spcPts val="0"/>
              </a:spcBef>
              <a:spcAft>
                <a:spcPts val="0"/>
              </a:spcAft>
              <a:buSzPts val="1400"/>
              <a:buChar char="■"/>
              <a:defRPr/>
            </a:lvl6pPr>
            <a:lvl7pPr marL="2743200" marR="0" lvl="6" indent="-88900" algn="l" rtl="0">
              <a:spcBef>
                <a:spcPts val="0"/>
              </a:spcBef>
              <a:spcAft>
                <a:spcPts val="0"/>
              </a:spcAft>
              <a:buSzPts val="1400"/>
              <a:buChar char="●"/>
              <a:defRPr/>
            </a:lvl7pPr>
            <a:lvl8pPr marL="3200400" marR="0" lvl="7" indent="-88900" algn="l" rtl="0">
              <a:spcBef>
                <a:spcPts val="0"/>
              </a:spcBef>
              <a:spcAft>
                <a:spcPts val="0"/>
              </a:spcAft>
              <a:buSzPts val="1400"/>
              <a:buChar char="○"/>
              <a:defRPr/>
            </a:lvl8pPr>
            <a:lvl9pPr marL="3657600" marR="0" lvl="8" indent="-88900" algn="l" rtl="0">
              <a:spcBef>
                <a:spcPts val="0"/>
              </a:spcBef>
              <a:spcAft>
                <a:spcPts val="0"/>
              </a:spcAft>
              <a:buSzPts val="1400"/>
              <a:buChar char="■"/>
              <a:defRPr/>
            </a:lvl9pPr>
          </a:lstStyle>
          <a:p>
            <a:endParaRPr/>
          </a:p>
        </p:txBody>
      </p:sp>
      <p:sp>
        <p:nvSpPr>
          <p:cNvPr id="16" name="Google Shape;16;p1"/>
          <p:cNvSpPr txBox="1">
            <a:spLocks noGrp="1"/>
          </p:cNvSpPr>
          <p:nvPr>
            <p:ph type="sldNum" idx="12"/>
          </p:nvPr>
        </p:nvSpPr>
        <p:spPr>
          <a:xfrm>
            <a:off x="8153400" y="6421438"/>
            <a:ext cx="762000" cy="365125"/>
          </a:xfrm>
          <a:prstGeom prst="rect">
            <a:avLst/>
          </a:prstGeom>
          <a:noFill/>
          <a:ln>
            <a:noFill/>
          </a:ln>
        </p:spPr>
        <p:txBody>
          <a:bodyPr spcFirstLastPara="1" wrap="square" lIns="91425" tIns="91425" rIns="91425" bIns="91425" anchor="b" anchorCtr="0">
            <a:noAutofit/>
          </a:bodyPr>
          <a:lstStyle>
            <a:lvl1pPr marL="0" marR="0" lvl="0" indent="0" algn="r" rtl="0">
              <a:buNone/>
              <a:defRPr/>
            </a:lvl1pPr>
            <a:lvl2pPr marL="0" marR="0" lvl="1" indent="0" algn="r" rtl="0">
              <a:buNone/>
              <a:defRPr/>
            </a:lvl2pPr>
            <a:lvl3pPr marL="0" marR="0" lvl="2" indent="0" algn="r" rtl="0">
              <a:buNone/>
              <a:defRPr/>
            </a:lvl3pPr>
            <a:lvl4pPr marL="0" marR="0" lvl="3" indent="0" algn="r" rtl="0">
              <a:buNone/>
              <a:defRPr/>
            </a:lvl4pPr>
            <a:lvl5pPr marL="0" marR="0" lvl="4" indent="0" algn="r" rtl="0">
              <a:buNone/>
              <a:defRPr/>
            </a:lvl5pPr>
            <a:lvl6pPr marL="0" marR="0" lvl="5" indent="0" algn="r" rtl="0">
              <a:buNone/>
              <a:defRPr/>
            </a:lvl6pPr>
            <a:lvl7pPr marL="0" marR="0" lvl="6" indent="0" algn="r" rtl="0">
              <a:buNone/>
              <a:defRPr/>
            </a:lvl7pPr>
            <a:lvl8pPr marL="0" marR="0" lvl="7" indent="0" algn="r" rtl="0">
              <a:buNone/>
              <a:defRPr/>
            </a:lvl8pPr>
            <a:lvl9pPr marL="0" marR="0" lvl="8" indent="0" algn="r" rtl="0">
              <a:buNone/>
              <a:defRPr/>
            </a:lvl9pPr>
          </a:lstStyle>
          <a:p>
            <a:pPr marL="0" lvl="0" indent="-88900" algn="r" rtl="0">
              <a:spcBef>
                <a:spcPts val="0"/>
              </a:spcBef>
              <a:spcAft>
                <a:spcPts val="0"/>
              </a:spcAft>
              <a:buSzPts val="1400"/>
              <a:buChar char="●"/>
            </a:pPr>
            <a:endParaRPr/>
          </a:p>
          <a:p>
            <a:pPr marL="457200" lvl="1" indent="-88900" algn="l" rtl="0">
              <a:spcBef>
                <a:spcPts val="0"/>
              </a:spcBef>
              <a:spcAft>
                <a:spcPts val="0"/>
              </a:spcAft>
              <a:buSzPts val="1400"/>
              <a:buChar char="○"/>
            </a:pPr>
            <a:endParaRPr/>
          </a:p>
          <a:p>
            <a:pPr marL="914400" lvl="2" indent="-88900" algn="l" rtl="0">
              <a:spcBef>
                <a:spcPts val="0"/>
              </a:spcBef>
              <a:spcAft>
                <a:spcPts val="0"/>
              </a:spcAft>
              <a:buSzPts val="1400"/>
              <a:buChar char="■"/>
            </a:pPr>
            <a:endParaRPr/>
          </a:p>
          <a:p>
            <a:pPr marL="1371600" lvl="3" indent="-88900" algn="l" rtl="0">
              <a:spcBef>
                <a:spcPts val="0"/>
              </a:spcBef>
              <a:spcAft>
                <a:spcPts val="0"/>
              </a:spcAft>
              <a:buSzPts val="1400"/>
              <a:buChar char="●"/>
            </a:pPr>
            <a:endParaRPr/>
          </a:p>
          <a:p>
            <a:pPr marL="1828800" lvl="4" indent="-88900" algn="l" rtl="0">
              <a:spcBef>
                <a:spcPts val="0"/>
              </a:spcBef>
              <a:spcAft>
                <a:spcPts val="0"/>
              </a:spcAft>
              <a:buSzPts val="1400"/>
              <a:buChar char="○"/>
            </a:pPr>
            <a:endParaRPr/>
          </a:p>
          <a:p>
            <a:pPr marL="2286000" lvl="5" indent="-88900" algn="l" rtl="0">
              <a:spcBef>
                <a:spcPts val="0"/>
              </a:spcBef>
              <a:spcAft>
                <a:spcPts val="0"/>
              </a:spcAft>
              <a:buSzPts val="1400"/>
              <a:buChar char="■"/>
            </a:pPr>
            <a:endParaRPr/>
          </a:p>
          <a:p>
            <a:pPr marL="2743200" lvl="6" indent="-88900" algn="l" rtl="0">
              <a:spcBef>
                <a:spcPts val="0"/>
              </a:spcBef>
              <a:spcAft>
                <a:spcPts val="0"/>
              </a:spcAft>
              <a:buSzPts val="1400"/>
              <a:buChar char="●"/>
            </a:pPr>
            <a:endParaRPr/>
          </a:p>
          <a:p>
            <a:pPr marL="3200400" lvl="7" indent="-88900" algn="l" rtl="0">
              <a:spcBef>
                <a:spcPts val="0"/>
              </a:spcBef>
              <a:spcAft>
                <a:spcPts val="0"/>
              </a:spcAft>
              <a:buSzPts val="1400"/>
              <a:buChar char="○"/>
            </a:pPr>
            <a:endParaRPr/>
          </a:p>
          <a:p>
            <a:pPr marL="3657600" lvl="8" indent="-88900" algn="l" rtl="0">
              <a:spcBef>
                <a:spcPts val="0"/>
              </a:spcBef>
              <a:spcAft>
                <a:spcPts val="0"/>
              </a:spcAft>
              <a:buSzPts val="1400"/>
              <a:buChar char="■"/>
            </a:pPr>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s://team.intersport.se/hagastroms-sk%E2%80%8B"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alphaModFix/>
          </a:blip>
          <a:stretch>
            <a:fillRect/>
          </a:stretch>
        </a:blipFill>
        <a:effectLst/>
      </p:bgPr>
    </p:bg>
    <p:spTree>
      <p:nvGrpSpPr>
        <p:cNvPr id="1" name="Shape 93"/>
        <p:cNvGrpSpPr/>
        <p:nvPr/>
      </p:nvGrpSpPr>
      <p:grpSpPr>
        <a:xfrm>
          <a:off x="0" y="0"/>
          <a:ext cx="0" cy="0"/>
          <a:chOff x="0" y="0"/>
          <a:chExt cx="0" cy="0"/>
        </a:xfrm>
      </p:grpSpPr>
      <p:sp>
        <p:nvSpPr>
          <p:cNvPr id="94" name="Google Shape;94;p13"/>
          <p:cNvSpPr txBox="1">
            <a:spLocks noGrp="1"/>
          </p:cNvSpPr>
          <p:nvPr>
            <p:ph type="ctrTitle"/>
          </p:nvPr>
        </p:nvSpPr>
        <p:spPr>
          <a:xfrm>
            <a:off x="429064" y="3337560"/>
            <a:ext cx="6480048" cy="2301240"/>
          </a:xfrm>
          <a:prstGeom prst="rect">
            <a:avLst/>
          </a:prstGeom>
          <a:noFill/>
          <a:ln>
            <a:noFill/>
          </a:ln>
        </p:spPr>
        <p:txBody>
          <a:bodyPr spcFirstLastPara="1" wrap="square" lIns="45700" tIns="45700" rIns="45700" bIns="45700" anchor="t" anchorCtr="0">
            <a:noAutofit/>
          </a:bodyPr>
          <a:lstStyle/>
          <a:p>
            <a:pPr indent="0">
              <a:buNone/>
            </a:pPr>
            <a:r>
              <a:rPr lang="sv-SE" sz="4150" b="1" i="0" u="none" strike="noStrike" cap="none" dirty="0">
                <a:solidFill>
                  <a:srgbClr val="FFEFB5"/>
                </a:solidFill>
                <a:latin typeface="Source Sans Pro"/>
                <a:ea typeface="Source Sans Pro"/>
                <a:cs typeface="Source Sans Pro"/>
                <a:sym typeface="Source Sans Pro"/>
              </a:rPr>
              <a:t>FÖRÄLDRAMÖTE</a:t>
            </a:r>
            <a:br>
              <a:rPr lang="sv-SE" sz="4150" b="1" i="0" u="none" strike="noStrike" cap="none" dirty="0">
                <a:latin typeface="Source Sans Pro"/>
                <a:ea typeface="Source Sans Pro"/>
                <a:cs typeface="Source Sans Pro"/>
              </a:rPr>
            </a:br>
            <a:br>
              <a:rPr lang="sv-SE" sz="4150" b="1" i="0" u="none" strike="noStrike" cap="none" dirty="0">
                <a:latin typeface="Source Sans Pro"/>
                <a:ea typeface="Source Sans Pro"/>
                <a:cs typeface="Source Sans Pro"/>
              </a:rPr>
            </a:br>
            <a:r>
              <a:rPr lang="sv-SE" sz="4150" b="1" dirty="0" err="1">
                <a:solidFill>
                  <a:srgbClr val="FFEFB5"/>
                </a:solidFill>
                <a:latin typeface="Source Sans Pro"/>
                <a:ea typeface="Source Sans Pro"/>
                <a:cs typeface="Source Sans Pro"/>
                <a:sym typeface="Source Sans Pro"/>
              </a:rPr>
              <a:t>Hagaströms</a:t>
            </a:r>
            <a:r>
              <a:rPr lang="sv-SE" sz="4150" b="1" dirty="0">
                <a:solidFill>
                  <a:srgbClr val="FFEFB5"/>
                </a:solidFill>
                <a:latin typeface="Source Sans Pro"/>
                <a:ea typeface="Source Sans Pro"/>
                <a:cs typeface="Source Sans Pro"/>
                <a:sym typeface="Source Sans Pro"/>
              </a:rPr>
              <a:t> SK P-10</a:t>
            </a:r>
            <a:br>
              <a:rPr lang="sv-SE" sz="4150" b="1" i="0" u="none" strike="noStrike" cap="none" dirty="0">
                <a:latin typeface="Source Sans Pro"/>
                <a:ea typeface="Source Sans Pro"/>
                <a:cs typeface="Source Sans Pro"/>
              </a:rPr>
            </a:br>
            <a:endParaRPr sz="4150" b="1" i="0" u="none" strike="noStrike" cap="none">
              <a:solidFill>
                <a:srgbClr val="FFEFB5"/>
              </a:solidFill>
              <a:latin typeface="Source Sans Pro"/>
              <a:ea typeface="Source Sans Pro"/>
              <a:cs typeface="Source Sans Pro"/>
              <a:sym typeface="Source Sans Pro"/>
            </a:endParaRPr>
          </a:p>
        </p:txBody>
      </p:sp>
      <p:sp>
        <p:nvSpPr>
          <p:cNvPr id="95" name="Google Shape;95;p13"/>
          <p:cNvSpPr txBox="1">
            <a:spLocks noGrp="1"/>
          </p:cNvSpPr>
          <p:nvPr>
            <p:ph type="subTitle" idx="1"/>
          </p:nvPr>
        </p:nvSpPr>
        <p:spPr>
          <a:xfrm>
            <a:off x="433388" y="1544638"/>
            <a:ext cx="6480175" cy="1752600"/>
          </a:xfrm>
          <a:prstGeom prst="rect">
            <a:avLst/>
          </a:prstGeom>
          <a:noFill/>
          <a:ln>
            <a:noFill/>
          </a:ln>
        </p:spPr>
        <p:txBody>
          <a:bodyPr spcFirstLastPara="1" wrap="square" lIns="91425" tIns="0" rIns="45700" bIns="0" anchor="b" anchorCtr="0">
            <a:noAutofit/>
          </a:bodyPr>
          <a:lstStyle/>
          <a:p>
            <a:pPr>
              <a:spcBef>
                <a:spcPts val="0"/>
              </a:spcBef>
            </a:pPr>
            <a:r>
              <a:rPr lang="sv-SE" sz="2000" dirty="0">
                <a:solidFill>
                  <a:schemeClr val="lt1"/>
                </a:solidFill>
              </a:rPr>
              <a:t>8 mars  2022</a:t>
            </a:r>
            <a:endParaRPr dirty="0">
              <a:solidFill>
                <a:schemeClr val="lt1"/>
              </a:solidFill>
            </a:endParaRPr>
          </a:p>
        </p:txBody>
      </p:sp>
      <p:pic>
        <p:nvPicPr>
          <p:cNvPr id="96" name="Google Shape;96;p13" descr="HSK-ver-2.gif"/>
          <p:cNvPicPr preferRelativeResize="0"/>
          <p:nvPr/>
        </p:nvPicPr>
        <p:blipFill rotWithShape="1">
          <a:blip r:embed="rId4">
            <a:alphaModFix/>
          </a:blip>
          <a:srcRect/>
          <a:stretch/>
        </p:blipFill>
        <p:spPr>
          <a:xfrm>
            <a:off x="0" y="0"/>
            <a:ext cx="9144000" cy="914400"/>
          </a:xfrm>
          <a:prstGeom prst="rect">
            <a:avLst/>
          </a:prstGeom>
          <a:noFill/>
          <a:ln>
            <a:noFill/>
          </a:ln>
        </p:spPr>
      </p:pic>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BBC5BEE-3908-48F1-89CB-5D2295D9F1AB}"/>
              </a:ext>
            </a:extLst>
          </p:cNvPr>
          <p:cNvSpPr>
            <a:spLocks noGrp="1"/>
          </p:cNvSpPr>
          <p:nvPr>
            <p:ph type="title"/>
          </p:nvPr>
        </p:nvSpPr>
        <p:spPr/>
        <p:txBody>
          <a:bodyPr/>
          <a:lstStyle/>
          <a:p>
            <a:endParaRPr lang="sv-SE"/>
          </a:p>
        </p:txBody>
      </p:sp>
      <p:sp>
        <p:nvSpPr>
          <p:cNvPr id="3" name="Platshållare för text 2">
            <a:extLst>
              <a:ext uri="{FF2B5EF4-FFF2-40B4-BE49-F238E27FC236}">
                <a16:creationId xmlns:a16="http://schemas.microsoft.com/office/drawing/2014/main" id="{BC99792B-7FA8-4E6D-9CCB-26DA516730E7}"/>
              </a:ext>
            </a:extLst>
          </p:cNvPr>
          <p:cNvSpPr>
            <a:spLocks noGrp="1"/>
          </p:cNvSpPr>
          <p:nvPr>
            <p:ph type="body" idx="1"/>
          </p:nvPr>
        </p:nvSpPr>
        <p:spPr/>
        <p:txBody>
          <a:bodyPr/>
          <a:lstStyle/>
          <a:p>
            <a:pPr marL="139700" indent="0">
              <a:buNone/>
            </a:pPr>
            <a:r>
              <a:rPr lang="sv-SE" u="sng" dirty="0"/>
              <a:t>Ledare:</a:t>
            </a:r>
          </a:p>
          <a:p>
            <a:pPr marL="139700" indent="0">
              <a:buNone/>
            </a:pPr>
            <a:r>
              <a:rPr lang="sv-SE" dirty="0"/>
              <a:t>Andreas Sundqvist</a:t>
            </a:r>
          </a:p>
          <a:p>
            <a:pPr marL="139700" indent="0">
              <a:buNone/>
            </a:pPr>
            <a:r>
              <a:rPr lang="sv-SE" dirty="0"/>
              <a:t>Niklas </a:t>
            </a:r>
            <a:r>
              <a:rPr lang="sv-SE" dirty="0" err="1"/>
              <a:t>Heneryd</a:t>
            </a:r>
            <a:endParaRPr lang="sv-SE" dirty="0"/>
          </a:p>
          <a:p>
            <a:pPr marL="139700" indent="0">
              <a:buNone/>
            </a:pPr>
            <a:r>
              <a:rPr lang="sv-SE" dirty="0"/>
              <a:t>Mikael </a:t>
            </a:r>
            <a:r>
              <a:rPr lang="sv-SE" dirty="0" err="1"/>
              <a:t>Rauden</a:t>
            </a:r>
          </a:p>
          <a:p>
            <a:pPr marL="139700" indent="0">
              <a:buNone/>
            </a:pPr>
            <a:r>
              <a:rPr lang="sv-SE" dirty="0"/>
              <a:t>Håkan Lund</a:t>
            </a:r>
          </a:p>
          <a:p>
            <a:pPr marL="139700" indent="0">
              <a:buNone/>
            </a:pPr>
            <a:r>
              <a:rPr lang="sv-SE" dirty="0"/>
              <a:t>Henrik </a:t>
            </a:r>
            <a:r>
              <a:rPr lang="sv-SE"/>
              <a:t>Damberg </a:t>
            </a:r>
            <a:endParaRPr lang="sv-SE" dirty="0"/>
          </a:p>
          <a:p>
            <a:pPr marL="139700" indent="0">
              <a:buNone/>
            </a:pPr>
            <a:r>
              <a:rPr lang="sv-SE" dirty="0"/>
              <a:t>Thomas Pettersson</a:t>
            </a:r>
          </a:p>
          <a:p>
            <a:pPr marL="139700" indent="0">
              <a:buNone/>
            </a:pPr>
            <a:endParaRPr lang="sv-SE" dirty="0"/>
          </a:p>
          <a:p>
            <a:pPr marL="139700" indent="0">
              <a:buNone/>
            </a:pPr>
            <a:r>
              <a:rPr lang="sv-SE" u="sng" dirty="0"/>
              <a:t>Truppen:</a:t>
            </a:r>
          </a:p>
          <a:p>
            <a:pPr marL="139700" indent="0">
              <a:buNone/>
            </a:pPr>
            <a:r>
              <a:rPr lang="sv-SE" dirty="0"/>
              <a:t>Består av 25st spelare (4st nya, 3st som slutat sedan förra säsongen)</a:t>
            </a:r>
          </a:p>
        </p:txBody>
      </p:sp>
      <p:pic>
        <p:nvPicPr>
          <p:cNvPr id="5" name="Google Shape;96;p13" descr="HSK-ver-2.gif">
            <a:extLst>
              <a:ext uri="{FF2B5EF4-FFF2-40B4-BE49-F238E27FC236}">
                <a16:creationId xmlns:a16="http://schemas.microsoft.com/office/drawing/2014/main" id="{E4A9336B-3E17-406E-B543-CB575D57DCAF}"/>
              </a:ext>
            </a:extLst>
          </p:cNvPr>
          <p:cNvPicPr preferRelativeResize="0"/>
          <p:nvPr/>
        </p:nvPicPr>
        <p:blipFill rotWithShape="1">
          <a:blip r:embed="rId2">
            <a:alphaModFix/>
          </a:blip>
          <a:srcRect/>
          <a:stretch/>
        </p:blipFill>
        <p:spPr>
          <a:xfrm>
            <a:off x="0" y="0"/>
            <a:ext cx="9144000" cy="914400"/>
          </a:xfrm>
          <a:prstGeom prst="rect">
            <a:avLst/>
          </a:prstGeom>
          <a:noFill/>
          <a:ln>
            <a:noFill/>
          </a:ln>
        </p:spPr>
      </p:pic>
    </p:spTree>
    <p:extLst>
      <p:ext uri="{BB962C8B-B14F-4D97-AF65-F5344CB8AC3E}">
        <p14:creationId xmlns:p14="http://schemas.microsoft.com/office/powerpoint/2010/main" val="2926227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BBC5BEE-3908-48F1-89CB-5D2295D9F1AB}"/>
              </a:ext>
            </a:extLst>
          </p:cNvPr>
          <p:cNvSpPr>
            <a:spLocks noGrp="1"/>
          </p:cNvSpPr>
          <p:nvPr>
            <p:ph type="title"/>
          </p:nvPr>
        </p:nvSpPr>
        <p:spPr/>
        <p:txBody>
          <a:bodyPr/>
          <a:lstStyle/>
          <a:p>
            <a:endParaRPr lang="sv-SE"/>
          </a:p>
        </p:txBody>
      </p:sp>
      <p:sp>
        <p:nvSpPr>
          <p:cNvPr id="3" name="Platshållare för text 2">
            <a:extLst>
              <a:ext uri="{FF2B5EF4-FFF2-40B4-BE49-F238E27FC236}">
                <a16:creationId xmlns:a16="http://schemas.microsoft.com/office/drawing/2014/main" id="{BC99792B-7FA8-4E6D-9CCB-26DA516730E7}"/>
              </a:ext>
            </a:extLst>
          </p:cNvPr>
          <p:cNvSpPr>
            <a:spLocks noGrp="1"/>
          </p:cNvSpPr>
          <p:nvPr>
            <p:ph type="body" idx="1"/>
          </p:nvPr>
        </p:nvSpPr>
        <p:spPr/>
        <p:txBody>
          <a:bodyPr/>
          <a:lstStyle/>
          <a:p>
            <a:pPr marL="139700" indent="0">
              <a:buNone/>
            </a:pPr>
            <a:r>
              <a:rPr lang="sv-SE" u="sng" dirty="0"/>
              <a:t>Avgifter 2022:</a:t>
            </a:r>
          </a:p>
          <a:p>
            <a:pPr marL="139700" indent="0">
              <a:buNone/>
            </a:pPr>
            <a:r>
              <a:rPr lang="sv-SE" dirty="0"/>
              <a:t>- Medlemskap i HSK 200/400kr (spelare/familj)</a:t>
            </a:r>
          </a:p>
          <a:p>
            <a:pPr marL="139700" indent="0">
              <a:buNone/>
            </a:pPr>
            <a:r>
              <a:rPr lang="sv-SE" dirty="0"/>
              <a:t>- Deltagaravgift 700kr</a:t>
            </a:r>
          </a:p>
          <a:p>
            <a:pPr marL="139700" indent="0">
              <a:buNone/>
            </a:pPr>
            <a:endParaRPr lang="sv-SE" u="sng" dirty="0"/>
          </a:p>
          <a:p>
            <a:pPr marL="139700" indent="0">
              <a:buNone/>
            </a:pPr>
            <a:r>
              <a:rPr lang="sv-SE" u="sng" dirty="0"/>
              <a:t>Åtaganden inom HSK:</a:t>
            </a:r>
          </a:p>
          <a:p>
            <a:pPr marL="139700" indent="0">
              <a:buNone/>
            </a:pPr>
            <a:r>
              <a:rPr lang="sv-SE" dirty="0"/>
              <a:t>- Jordutkörning sista helgen i april (utskick kommer, brukar vara minst 2st representanter/lag)</a:t>
            </a:r>
          </a:p>
          <a:p>
            <a:pPr marL="139700" indent="0">
              <a:buNone/>
            </a:pPr>
            <a:r>
              <a:rPr lang="sv-SE" dirty="0"/>
              <a:t>- Uppgift för laget vid eventuellt midsommarfirande på IP (kontaktperson för laget Hanna Lundgren)</a:t>
            </a:r>
          </a:p>
          <a:p>
            <a:pPr marL="139700" indent="0">
              <a:buNone/>
            </a:pPr>
            <a:r>
              <a:rPr lang="sv-SE" dirty="0"/>
              <a:t>- Cafévagn i samband med hemma matcher (ansvarig schema?)</a:t>
            </a:r>
          </a:p>
          <a:p>
            <a:pPr marL="139700" indent="0">
              <a:buNone/>
            </a:pPr>
            <a:endParaRPr lang="sv-SE" dirty="0"/>
          </a:p>
          <a:p>
            <a:pPr marL="139700" indent="0">
              <a:buNone/>
            </a:pPr>
            <a:endParaRPr lang="sv-SE" dirty="0"/>
          </a:p>
        </p:txBody>
      </p:sp>
      <p:pic>
        <p:nvPicPr>
          <p:cNvPr id="5" name="Google Shape;96;p13" descr="HSK-ver-2.gif">
            <a:extLst>
              <a:ext uri="{FF2B5EF4-FFF2-40B4-BE49-F238E27FC236}">
                <a16:creationId xmlns:a16="http://schemas.microsoft.com/office/drawing/2014/main" id="{E4A9336B-3E17-406E-B543-CB575D57DCAF}"/>
              </a:ext>
            </a:extLst>
          </p:cNvPr>
          <p:cNvPicPr preferRelativeResize="0"/>
          <p:nvPr/>
        </p:nvPicPr>
        <p:blipFill rotWithShape="1">
          <a:blip r:embed="rId2">
            <a:alphaModFix/>
          </a:blip>
          <a:srcRect/>
          <a:stretch/>
        </p:blipFill>
        <p:spPr>
          <a:xfrm>
            <a:off x="0" y="0"/>
            <a:ext cx="9144000" cy="914400"/>
          </a:xfrm>
          <a:prstGeom prst="rect">
            <a:avLst/>
          </a:prstGeom>
          <a:noFill/>
          <a:ln>
            <a:noFill/>
          </a:ln>
        </p:spPr>
      </p:pic>
    </p:spTree>
    <p:extLst>
      <p:ext uri="{BB962C8B-B14F-4D97-AF65-F5344CB8AC3E}">
        <p14:creationId xmlns:p14="http://schemas.microsoft.com/office/powerpoint/2010/main" val="1347856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BBC5BEE-3908-48F1-89CB-5D2295D9F1AB}"/>
              </a:ext>
            </a:extLst>
          </p:cNvPr>
          <p:cNvSpPr>
            <a:spLocks noGrp="1"/>
          </p:cNvSpPr>
          <p:nvPr>
            <p:ph type="title"/>
          </p:nvPr>
        </p:nvSpPr>
        <p:spPr/>
        <p:txBody>
          <a:bodyPr/>
          <a:lstStyle/>
          <a:p>
            <a:endParaRPr lang="sv-SE"/>
          </a:p>
        </p:txBody>
      </p:sp>
      <p:sp>
        <p:nvSpPr>
          <p:cNvPr id="3" name="Platshållare för text 2">
            <a:extLst>
              <a:ext uri="{FF2B5EF4-FFF2-40B4-BE49-F238E27FC236}">
                <a16:creationId xmlns:a16="http://schemas.microsoft.com/office/drawing/2014/main" id="{BC99792B-7FA8-4E6D-9CCB-26DA516730E7}"/>
              </a:ext>
            </a:extLst>
          </p:cNvPr>
          <p:cNvSpPr>
            <a:spLocks noGrp="1"/>
          </p:cNvSpPr>
          <p:nvPr>
            <p:ph type="body" idx="1"/>
          </p:nvPr>
        </p:nvSpPr>
        <p:spPr>
          <a:xfrm>
            <a:off x="457200" y="1357439"/>
            <a:ext cx="7467600" cy="4768724"/>
          </a:xfrm>
        </p:spPr>
        <p:txBody>
          <a:bodyPr/>
          <a:lstStyle/>
          <a:p>
            <a:pPr marL="139700" indent="0">
              <a:buNone/>
            </a:pPr>
            <a:r>
              <a:rPr lang="sv-SE" u="sng" dirty="0"/>
              <a:t>Träningar:</a:t>
            </a:r>
            <a:endParaRPr lang="en-US" u="sng" dirty="0"/>
          </a:p>
          <a:p>
            <a:pPr marL="139700" indent="0">
              <a:buNone/>
            </a:pPr>
            <a:r>
              <a:rPr lang="sv-SE" dirty="0"/>
              <a:t>Från vecka 11 och fram till IPs gräsplan är spelbar så tränar vi på Nynäs konstgräs onsdagar klockan 17-18  sen så hoppas vi på en konstgrästid måndagar från början av april som vi hoppas kan ha fram tills IP är klart. Vi kommer eventuellt ha några separata fysträningar utöver detta.</a:t>
            </a:r>
            <a:endParaRPr lang="en-US"/>
          </a:p>
          <a:p>
            <a:pPr marL="139700" indent="0">
              <a:buNone/>
            </a:pPr>
            <a:endParaRPr lang="sv-SE" dirty="0"/>
          </a:p>
          <a:p>
            <a:pPr marL="139700" indent="0">
              <a:buNone/>
            </a:pPr>
            <a:r>
              <a:rPr lang="sv-SE" dirty="0"/>
              <a:t>Träningar på IP: Har önskat 2 tider/vecka sen hoppas vi på samma samarbete med 09-laget som i fjol så förhoppningsvis så kan vi erbjuda de som är intresserade lite extra träning även i år.</a:t>
            </a:r>
          </a:p>
          <a:p>
            <a:pPr>
              <a:buNone/>
            </a:pPr>
            <a:endParaRPr lang="sv-SE" u="sng" dirty="0"/>
          </a:p>
          <a:p>
            <a:pPr>
              <a:buNone/>
            </a:pPr>
            <a:r>
              <a:rPr lang="sv-SE" u="sng" dirty="0"/>
              <a:t>Matcher/seriespel:</a:t>
            </a:r>
            <a:endParaRPr lang="sv-SE" dirty="0"/>
          </a:p>
          <a:p>
            <a:pPr>
              <a:buNone/>
            </a:pPr>
            <a:r>
              <a:rPr lang="sv-SE" dirty="0"/>
              <a:t>2 lag är anmälda till seriespel (maj-juni och augusti-september). </a:t>
            </a:r>
          </a:p>
          <a:p>
            <a:pPr>
              <a:buNone/>
            </a:pPr>
            <a:r>
              <a:rPr lang="sv-SE" dirty="0"/>
              <a:t>Vi kommer även i år fylla på med spelare från 11-laget som tidigare år efter behov.</a:t>
            </a:r>
          </a:p>
          <a:p>
            <a:pPr>
              <a:buNone/>
            </a:pPr>
            <a:endParaRPr lang="sv-SE" u="sng" dirty="0"/>
          </a:p>
          <a:p>
            <a:pPr>
              <a:buNone/>
            </a:pPr>
            <a:r>
              <a:rPr lang="sv-SE" u="sng" dirty="0"/>
              <a:t>Cuper:</a:t>
            </a:r>
            <a:endParaRPr lang="sv-SE" dirty="0"/>
          </a:p>
          <a:p>
            <a:pPr>
              <a:buNone/>
            </a:pPr>
            <a:r>
              <a:rPr lang="sv-SE" dirty="0"/>
              <a:t>Laget är anmält till Hudik Cup 17-19 juni (fredag-söndag, övernattning)</a:t>
            </a:r>
          </a:p>
          <a:p>
            <a:pPr marL="139700" indent="0">
              <a:buNone/>
            </a:pPr>
            <a:r>
              <a:rPr lang="sv-SE" dirty="0"/>
              <a:t>Rallarbollen i början av augusti, troligtvis blir det 2 lag som anmäls dit.</a:t>
            </a:r>
          </a:p>
          <a:p>
            <a:pPr marL="139700" indent="0">
              <a:buNone/>
            </a:pPr>
            <a:endParaRPr lang="sv-SE" dirty="0"/>
          </a:p>
          <a:p>
            <a:pPr marL="139700" indent="0">
              <a:buNone/>
            </a:pPr>
            <a:endParaRPr lang="sv-SE" dirty="0"/>
          </a:p>
          <a:p>
            <a:pPr marL="139700" indent="0">
              <a:buNone/>
            </a:pPr>
            <a:endParaRPr lang="sv-SE" dirty="0"/>
          </a:p>
          <a:p>
            <a:pPr>
              <a:buNone/>
            </a:pPr>
            <a:endParaRPr lang="sv-SE" dirty="0"/>
          </a:p>
        </p:txBody>
      </p:sp>
      <p:pic>
        <p:nvPicPr>
          <p:cNvPr id="5" name="Google Shape;96;p13" descr="HSK-ver-2.gif">
            <a:extLst>
              <a:ext uri="{FF2B5EF4-FFF2-40B4-BE49-F238E27FC236}">
                <a16:creationId xmlns:a16="http://schemas.microsoft.com/office/drawing/2014/main" id="{E4A9336B-3E17-406E-B543-CB575D57DCAF}"/>
              </a:ext>
            </a:extLst>
          </p:cNvPr>
          <p:cNvPicPr preferRelativeResize="0"/>
          <p:nvPr/>
        </p:nvPicPr>
        <p:blipFill rotWithShape="1">
          <a:blip r:embed="rId2">
            <a:alphaModFix/>
          </a:blip>
          <a:srcRect/>
          <a:stretch/>
        </p:blipFill>
        <p:spPr>
          <a:xfrm>
            <a:off x="0" y="0"/>
            <a:ext cx="9144000" cy="914400"/>
          </a:xfrm>
          <a:prstGeom prst="rect">
            <a:avLst/>
          </a:prstGeom>
          <a:noFill/>
          <a:ln>
            <a:noFill/>
          </a:ln>
        </p:spPr>
      </p:pic>
    </p:spTree>
    <p:extLst>
      <p:ext uri="{BB962C8B-B14F-4D97-AF65-F5344CB8AC3E}">
        <p14:creationId xmlns:p14="http://schemas.microsoft.com/office/powerpoint/2010/main" val="1486581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BBC5BEE-3908-48F1-89CB-5D2295D9F1AB}"/>
              </a:ext>
            </a:extLst>
          </p:cNvPr>
          <p:cNvSpPr>
            <a:spLocks noGrp="1"/>
          </p:cNvSpPr>
          <p:nvPr>
            <p:ph type="title"/>
          </p:nvPr>
        </p:nvSpPr>
        <p:spPr/>
        <p:txBody>
          <a:bodyPr/>
          <a:lstStyle/>
          <a:p>
            <a:endParaRPr lang="sv-SE"/>
          </a:p>
        </p:txBody>
      </p:sp>
      <p:sp>
        <p:nvSpPr>
          <p:cNvPr id="3" name="Platshållare för text 2">
            <a:extLst>
              <a:ext uri="{FF2B5EF4-FFF2-40B4-BE49-F238E27FC236}">
                <a16:creationId xmlns:a16="http://schemas.microsoft.com/office/drawing/2014/main" id="{BC99792B-7FA8-4E6D-9CCB-26DA516730E7}"/>
              </a:ext>
            </a:extLst>
          </p:cNvPr>
          <p:cNvSpPr>
            <a:spLocks noGrp="1"/>
          </p:cNvSpPr>
          <p:nvPr>
            <p:ph type="body" idx="1"/>
          </p:nvPr>
        </p:nvSpPr>
        <p:spPr>
          <a:xfrm>
            <a:off x="457199" y="914400"/>
            <a:ext cx="8517119" cy="5769204"/>
          </a:xfrm>
        </p:spPr>
        <p:txBody>
          <a:bodyPr/>
          <a:lstStyle/>
          <a:p>
            <a:pPr>
              <a:buNone/>
            </a:pPr>
            <a:r>
              <a:rPr lang="sv-SE" u="sng" dirty="0"/>
              <a:t>Lagkassa:</a:t>
            </a:r>
            <a:endParaRPr lang="en-US" u="sng" dirty="0"/>
          </a:p>
          <a:p>
            <a:pPr>
              <a:buNone/>
            </a:pPr>
            <a:r>
              <a:rPr lang="sv-SE" dirty="0"/>
              <a:t>	Saldo: David </a:t>
            </a:r>
            <a:r>
              <a:rPr lang="sv-SE" dirty="0" err="1"/>
              <a:t>Holfve</a:t>
            </a:r>
            <a:r>
              <a:rPr lang="sv-SE" dirty="0"/>
              <a:t> koller saldo som redovisas separat.</a:t>
            </a:r>
          </a:p>
          <a:p>
            <a:pPr>
              <a:buNone/>
            </a:pPr>
            <a:r>
              <a:rPr lang="sv-SE" u="sng" dirty="0"/>
              <a:t>Försäljning: </a:t>
            </a:r>
          </a:p>
          <a:p>
            <a:pPr>
              <a:buNone/>
            </a:pPr>
            <a:r>
              <a:rPr lang="sv-SE" dirty="0"/>
              <a:t>	På mötet bestämdes att vi skall köra lite försäljning till lagkassan och Ida Arnberg håller ihop </a:t>
            </a:r>
            <a:r>
              <a:rPr lang="sv-SE" dirty="0" err="1"/>
              <a:t>Newbody</a:t>
            </a:r>
            <a:r>
              <a:rPr lang="sv-SE" dirty="0"/>
              <a:t> och Sofie Wahlman håller ihop kakförsäljning. Info om detta kommer inom kort vad som gäller.</a:t>
            </a:r>
          </a:p>
          <a:p>
            <a:pPr>
              <a:buNone/>
            </a:pPr>
            <a:r>
              <a:rPr lang="sv-SE" u="sng" dirty="0"/>
              <a:t>Evenemang vid matcher: </a:t>
            </a:r>
          </a:p>
          <a:p>
            <a:pPr>
              <a:buNone/>
            </a:pPr>
            <a:r>
              <a:rPr lang="sv-SE" dirty="0"/>
              <a:t>	Eventuella evenemang som golfboll kastning beslutas närmare fram som är lättförtjänta pengar.</a:t>
            </a:r>
          </a:p>
          <a:p>
            <a:pPr>
              <a:buNone/>
            </a:pPr>
            <a:r>
              <a:rPr lang="sv-SE" u="sng" dirty="0"/>
              <a:t>Sponsring: </a:t>
            </a:r>
            <a:r>
              <a:rPr lang="sv-SE" dirty="0"/>
              <a:t>Om nån har känningar så är detta bidrag välkommet till laget.</a:t>
            </a:r>
          </a:p>
          <a:p>
            <a:pPr>
              <a:buNone/>
            </a:pPr>
            <a:r>
              <a:rPr lang="sv-SE" u="sng" dirty="0"/>
              <a:t>Kostnad för cup: </a:t>
            </a:r>
          </a:p>
          <a:p>
            <a:pPr>
              <a:buNone/>
            </a:pPr>
            <a:r>
              <a:rPr lang="sv-SE" dirty="0"/>
              <a:t>	Beroende på hur försäljningen går så kommer troligtvis de som deltar på cup betala en del av deltagaravgiften själv så att inte hela lagkassan töms på pengar. Kostnaden bestäms närmare fram när detta är aktuellt.</a:t>
            </a:r>
          </a:p>
          <a:p>
            <a:pPr>
              <a:buNone/>
            </a:pPr>
            <a:r>
              <a:rPr lang="sv-SE" u="sng" dirty="0"/>
              <a:t>Betalningar: </a:t>
            </a:r>
          </a:p>
          <a:p>
            <a:pPr>
              <a:buNone/>
            </a:pPr>
            <a:r>
              <a:rPr lang="sv-SE" dirty="0"/>
              <a:t>	Lagavgift Hudik Cup skall betalas senast 31/3 sen skall deltagaravgiften betalas senast 15/5.</a:t>
            </a:r>
          </a:p>
          <a:p>
            <a:pPr marL="139700" indent="0">
              <a:buNone/>
            </a:pPr>
            <a:r>
              <a:rPr lang="sv-SE" u="sng" dirty="0"/>
              <a:t>Övrigt: </a:t>
            </a:r>
            <a:endParaRPr lang="en-US" dirty="0"/>
          </a:p>
          <a:p>
            <a:pPr marL="139700" indent="0">
              <a:buNone/>
            </a:pPr>
            <a:r>
              <a:rPr lang="sv-SE" dirty="0"/>
              <a:t>- Träningskläder och övriga HSK-produkter kan beställas och köpas själv via </a:t>
            </a:r>
            <a:r>
              <a:rPr lang="sv-SE" dirty="0">
                <a:hlinkClick r:id="rId2"/>
              </a:rPr>
              <a:t>https://team.intersport.se/hagastroms-sk</a:t>
            </a:r>
            <a:endParaRPr lang="sv-SE" dirty="0"/>
          </a:p>
          <a:p>
            <a:pPr marL="139700" indent="0">
              <a:buNone/>
            </a:pPr>
            <a:r>
              <a:rPr lang="sv-SE" dirty="0"/>
              <a:t>- Laget.se (se över kontaktuppgifter så att de är korrekta och aktuella) Fakturor kommer skickas till angivna kontaktuppgifter) </a:t>
            </a:r>
            <a:endParaRPr lang="en-US" dirty="0"/>
          </a:p>
          <a:p>
            <a:pPr marL="139700" indent="0">
              <a:buNone/>
            </a:pPr>
            <a:r>
              <a:rPr lang="sv-SE" dirty="0"/>
              <a:t>- Benskydd används alltid i samband med träning och match</a:t>
            </a:r>
          </a:p>
          <a:p>
            <a:pPr marL="139700" indent="0">
              <a:buNone/>
            </a:pPr>
            <a:endParaRPr lang="sv-SE" dirty="0"/>
          </a:p>
          <a:p>
            <a:pPr marL="139700" indent="0">
              <a:buNone/>
            </a:pPr>
            <a:endParaRPr lang="sv-SE" dirty="0"/>
          </a:p>
          <a:p>
            <a:pPr marL="139700" indent="0">
              <a:buNone/>
            </a:pPr>
            <a:endParaRPr lang="sv-SE" dirty="0"/>
          </a:p>
        </p:txBody>
      </p:sp>
      <p:pic>
        <p:nvPicPr>
          <p:cNvPr id="5" name="Google Shape;96;p13" descr="HSK-ver-2.gif">
            <a:extLst>
              <a:ext uri="{FF2B5EF4-FFF2-40B4-BE49-F238E27FC236}">
                <a16:creationId xmlns:a16="http://schemas.microsoft.com/office/drawing/2014/main" id="{E4A9336B-3E17-406E-B543-CB575D57DCAF}"/>
              </a:ext>
            </a:extLst>
          </p:cNvPr>
          <p:cNvPicPr preferRelativeResize="0"/>
          <p:nvPr/>
        </p:nvPicPr>
        <p:blipFill rotWithShape="1">
          <a:blip r:embed="rId3">
            <a:alphaModFix/>
          </a:blip>
          <a:srcRect/>
          <a:stretch/>
        </p:blipFill>
        <p:spPr>
          <a:xfrm>
            <a:off x="0" y="0"/>
            <a:ext cx="9144000" cy="914400"/>
          </a:xfrm>
          <a:prstGeom prst="rect">
            <a:avLst/>
          </a:prstGeom>
          <a:noFill/>
          <a:ln>
            <a:noFill/>
          </a:ln>
        </p:spPr>
      </p:pic>
    </p:spTree>
    <p:extLst>
      <p:ext uri="{BB962C8B-B14F-4D97-AF65-F5344CB8AC3E}">
        <p14:creationId xmlns:p14="http://schemas.microsoft.com/office/powerpoint/2010/main" val="2392773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pic>
        <p:nvPicPr>
          <p:cNvPr id="197" name="Google Shape;197;p26" descr="HSK-ver-2.gif"/>
          <p:cNvPicPr preferRelativeResize="0"/>
          <p:nvPr/>
        </p:nvPicPr>
        <p:blipFill rotWithShape="1">
          <a:blip r:embed="rId3">
            <a:alphaModFix/>
          </a:blip>
          <a:srcRect/>
          <a:stretch/>
        </p:blipFill>
        <p:spPr>
          <a:xfrm>
            <a:off x="0" y="0"/>
            <a:ext cx="9144000" cy="914400"/>
          </a:xfrm>
          <a:prstGeom prst="rect">
            <a:avLst/>
          </a:prstGeom>
          <a:noFill/>
          <a:ln>
            <a:noFill/>
          </a:ln>
        </p:spPr>
      </p:pic>
      <p:sp>
        <p:nvSpPr>
          <p:cNvPr id="198" name="Google Shape;198;p26"/>
          <p:cNvSpPr txBox="1">
            <a:spLocks noGrp="1"/>
          </p:cNvSpPr>
          <p:nvPr>
            <p:ph type="title"/>
          </p:nvPr>
        </p:nvSpPr>
        <p:spPr>
          <a:xfrm>
            <a:off x="457200" y="274638"/>
            <a:ext cx="7467600" cy="1143000"/>
          </a:xfrm>
          <a:prstGeom prst="rect">
            <a:avLst/>
          </a:prstGeom>
          <a:noFill/>
          <a:ln>
            <a:noFill/>
          </a:ln>
        </p:spPr>
        <p:txBody>
          <a:bodyPr spcFirstLastPara="1" wrap="square" lIns="45700" tIns="45700" rIns="45700" bIns="45700" anchor="ctr" anchorCtr="0">
            <a:noAutofit/>
          </a:bodyPr>
          <a:lstStyle/>
          <a:p>
            <a:pPr marL="0" marR="0" lvl="0" indent="0" algn="l" rtl="0">
              <a:spcBef>
                <a:spcPts val="0"/>
              </a:spcBef>
              <a:spcAft>
                <a:spcPts val="0"/>
              </a:spcAft>
              <a:buNone/>
            </a:pPr>
            <a:endParaRPr sz="4600" b="0" i="0" u="none" strike="noStrike" cap="none">
              <a:solidFill>
                <a:schemeClr val="lt1"/>
              </a:solidFill>
              <a:latin typeface="Source Sans Pro"/>
              <a:ea typeface="Source Sans Pro"/>
              <a:cs typeface="Source Sans Pro"/>
              <a:sym typeface="Source Sans Pro"/>
            </a:endParaRPr>
          </a:p>
        </p:txBody>
      </p:sp>
      <p:sp>
        <p:nvSpPr>
          <p:cNvPr id="199" name="Google Shape;199;p26"/>
          <p:cNvSpPr txBox="1">
            <a:spLocks noGrp="1"/>
          </p:cNvSpPr>
          <p:nvPr>
            <p:ph type="body" idx="1"/>
          </p:nvPr>
        </p:nvSpPr>
        <p:spPr>
          <a:xfrm>
            <a:off x="457200" y="1600200"/>
            <a:ext cx="3657600" cy="4525963"/>
          </a:xfrm>
          <a:prstGeom prst="rect">
            <a:avLst/>
          </a:prstGeom>
          <a:noFill/>
          <a:ln>
            <a:noFill/>
          </a:ln>
        </p:spPr>
        <p:txBody>
          <a:bodyPr spcFirstLastPara="1" wrap="square" lIns="91425" tIns="45700" rIns="91425" bIns="45700" anchor="t" anchorCtr="0">
            <a:noAutofit/>
          </a:bodyPr>
          <a:lstStyle/>
          <a:p>
            <a:pPr marL="419100" marR="0" lvl="0" indent="-393700" algn="l" rtl="0">
              <a:spcBef>
                <a:spcPts val="0"/>
              </a:spcBef>
              <a:spcAft>
                <a:spcPts val="0"/>
              </a:spcAft>
              <a:buClr>
                <a:schemeClr val="accent1"/>
              </a:buClr>
              <a:buSzPts val="2080"/>
              <a:buFont typeface="Arial"/>
              <a:buChar char="⦿"/>
            </a:pPr>
            <a:r>
              <a:rPr lang="sv-SE" sz="2600" b="0" i="0" u="none" strike="noStrike" cap="none">
                <a:solidFill>
                  <a:schemeClr val="lt1"/>
                </a:solidFill>
                <a:latin typeface="Arial"/>
                <a:ea typeface="Arial"/>
                <a:cs typeface="Arial"/>
                <a:sym typeface="Arial"/>
              </a:rPr>
              <a:t>Tack!</a:t>
            </a:r>
            <a:endParaRPr sz="2600" b="0" i="0" u="none" strike="noStrike" cap="none">
              <a:solidFill>
                <a:schemeClr val="lt1"/>
              </a:solidFill>
              <a:latin typeface="Arial"/>
              <a:ea typeface="Arial"/>
              <a:cs typeface="Arial"/>
              <a:sym typeface="Arial"/>
            </a:endParaRPr>
          </a:p>
        </p:txBody>
      </p:sp>
      <p:sp>
        <p:nvSpPr>
          <p:cNvPr id="200" name="Google Shape;200;p26"/>
          <p:cNvSpPr txBox="1">
            <a:spLocks noGrp="1"/>
          </p:cNvSpPr>
          <p:nvPr>
            <p:ph type="body" idx="2"/>
          </p:nvPr>
        </p:nvSpPr>
        <p:spPr>
          <a:xfrm>
            <a:off x="4267200" y="1600200"/>
            <a:ext cx="3657600" cy="4525963"/>
          </a:xfrm>
          <a:prstGeom prst="rect">
            <a:avLst/>
          </a:prstGeom>
          <a:noFill/>
          <a:ln>
            <a:noFill/>
          </a:ln>
        </p:spPr>
        <p:txBody>
          <a:bodyPr spcFirstLastPara="1" wrap="square" lIns="91425" tIns="45700" rIns="91425" bIns="45700" anchor="t" anchorCtr="0">
            <a:noAutofit/>
          </a:bodyPr>
          <a:lstStyle/>
          <a:p>
            <a:pPr marL="419100" marR="0" lvl="0" indent="-261620" algn="l" rtl="0">
              <a:spcBef>
                <a:spcPts val="0"/>
              </a:spcBef>
              <a:spcAft>
                <a:spcPts val="0"/>
              </a:spcAft>
              <a:buClr>
                <a:schemeClr val="accent1"/>
              </a:buClr>
              <a:buSzPts val="2080"/>
              <a:buFont typeface="Arial"/>
              <a:buNone/>
            </a:pPr>
            <a:endParaRPr sz="2600" b="0" i="0" u="none" strike="noStrike" cap="none">
              <a:solidFill>
                <a:schemeClr val="lt1"/>
              </a:solidFill>
              <a:latin typeface="Arial"/>
              <a:ea typeface="Arial"/>
              <a:cs typeface="Arial"/>
              <a:sym typeface="Arial"/>
            </a:endParaRPr>
          </a:p>
        </p:txBody>
      </p:sp>
    </p:spTree>
  </p:cSld>
  <p:clrMapOvr>
    <a:masterClrMapping/>
  </p:clrMapOvr>
  <p:transition>
    <p:fade thruBlk="1"/>
  </p:transition>
</p:sld>
</file>

<file path=ppt/theme/theme1.xml><?xml version="1.0" encoding="utf-8"?>
<a:theme xmlns:a="http://schemas.openxmlformats.org/drawingml/2006/main" name="Technic">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458</Words>
  <Application>Microsoft Office PowerPoint</Application>
  <PresentationFormat>Bildspel på skärmen (4:3)</PresentationFormat>
  <Paragraphs>51</Paragraphs>
  <Slides>6</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6</vt:i4>
      </vt:variant>
    </vt:vector>
  </HeadingPairs>
  <TitlesOfParts>
    <vt:vector size="10" baseType="lpstr">
      <vt:lpstr>Verdana</vt:lpstr>
      <vt:lpstr>Source Sans Pro</vt:lpstr>
      <vt:lpstr>Arial</vt:lpstr>
      <vt:lpstr>Technic</vt:lpstr>
      <vt:lpstr>FÖRÄLDRAMÖTE  Hagaströms SK P-10 </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TRE KRONORS HOCKEYSKOLA </dc:title>
  <cp:lastModifiedBy>Andreas Sundqvist</cp:lastModifiedBy>
  <cp:revision>374</cp:revision>
  <dcterms:modified xsi:type="dcterms:W3CDTF">2022-03-08T20:29:51Z</dcterms:modified>
</cp:coreProperties>
</file>