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7"/>
  </p:notesMasterIdLst>
  <p:sldIdLst>
    <p:sldId id="268" r:id="rId5"/>
    <p:sldId id="270" r:id="rId6"/>
    <p:sldId id="296" r:id="rId7"/>
    <p:sldId id="280" r:id="rId8"/>
    <p:sldId id="271" r:id="rId9"/>
    <p:sldId id="275" r:id="rId10"/>
    <p:sldId id="310" r:id="rId11"/>
    <p:sldId id="309" r:id="rId12"/>
    <p:sldId id="291" r:id="rId13"/>
    <p:sldId id="311" r:id="rId14"/>
    <p:sldId id="273" r:id="rId15"/>
    <p:sldId id="274" r:id="rId16"/>
  </p:sldIdLst>
  <p:sldSz cx="10080625" cy="7559675"/>
  <p:notesSz cx="7315200" cy="96012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Bergh" initials="MB" lastIdx="16" clrIdx="0">
    <p:extLst>
      <p:ext uri="{19B8F6BF-5375-455C-9EA6-DF929625EA0E}">
        <p15:presenceInfo xmlns:p15="http://schemas.microsoft.com/office/powerpoint/2012/main" userId="S::maabeh@hig.se::6bc1d4df-35a1-4620-88f0-10fd98d6a0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68D81-1E2E-472B-B8DE-2E100C58F88A}" v="17" dt="2024-04-14T16:44:49.3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6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us Gellner" userId="9a8cef3f-65f2-4150-baac-89f6ae227298" providerId="ADAL" clId="{84468D81-1E2E-472B-B8DE-2E100C58F88A}"/>
    <pc:docChg chg="undo custSel addSld delSld modSld sldOrd">
      <pc:chgData name="Markus Gellner" userId="9a8cef3f-65f2-4150-baac-89f6ae227298" providerId="ADAL" clId="{84468D81-1E2E-472B-B8DE-2E100C58F88A}" dt="2024-04-17T03:19:04.520" v="4762" actId="14100"/>
      <pc:docMkLst>
        <pc:docMk/>
      </pc:docMkLst>
      <pc:sldChg chg="modSp mod">
        <pc:chgData name="Markus Gellner" userId="9a8cef3f-65f2-4150-baac-89f6ae227298" providerId="ADAL" clId="{84468D81-1E2E-472B-B8DE-2E100C58F88A}" dt="2024-04-14T06:31:07.648" v="3082" actId="404"/>
        <pc:sldMkLst>
          <pc:docMk/>
          <pc:sldMk cId="682518107" sldId="268"/>
        </pc:sldMkLst>
        <pc:spChg chg="mod">
          <ac:chgData name="Markus Gellner" userId="9a8cef3f-65f2-4150-baac-89f6ae227298" providerId="ADAL" clId="{84468D81-1E2E-472B-B8DE-2E100C58F88A}" dt="2024-04-14T06:31:07.648" v="3082" actId="404"/>
          <ac:spMkLst>
            <pc:docMk/>
            <pc:sldMk cId="682518107" sldId="268"/>
            <ac:spMk id="3" creationId="{00000000-0000-0000-0000-000000000000}"/>
          </ac:spMkLst>
        </pc:spChg>
      </pc:sldChg>
      <pc:sldChg chg="modSp mod">
        <pc:chgData name="Markus Gellner" userId="9a8cef3f-65f2-4150-baac-89f6ae227298" providerId="ADAL" clId="{84468D81-1E2E-472B-B8DE-2E100C58F88A}" dt="2024-04-14T06:49:59.802" v="4293" actId="404"/>
        <pc:sldMkLst>
          <pc:docMk/>
          <pc:sldMk cId="1012442139" sldId="270"/>
        </pc:sldMkLst>
        <pc:spChg chg="mod">
          <ac:chgData name="Markus Gellner" userId="9a8cef3f-65f2-4150-baac-89f6ae227298" providerId="ADAL" clId="{84468D81-1E2E-472B-B8DE-2E100C58F88A}" dt="2024-04-14T06:49:59.802" v="4293" actId="404"/>
          <ac:spMkLst>
            <pc:docMk/>
            <pc:sldMk cId="1012442139" sldId="270"/>
            <ac:spMk id="4" creationId="{00000000-0000-0000-0000-000000000000}"/>
          </ac:spMkLst>
        </pc:spChg>
      </pc:sldChg>
      <pc:sldChg chg="addSp delSp modSp mod">
        <pc:chgData name="Markus Gellner" userId="9a8cef3f-65f2-4150-baac-89f6ae227298" providerId="ADAL" clId="{84468D81-1E2E-472B-B8DE-2E100C58F88A}" dt="2024-04-14T16:53:37.738" v="4578" actId="20577"/>
        <pc:sldMkLst>
          <pc:docMk/>
          <pc:sldMk cId="3760867131" sldId="271"/>
        </pc:sldMkLst>
        <pc:spChg chg="del mod">
          <ac:chgData name="Markus Gellner" userId="9a8cef3f-65f2-4150-baac-89f6ae227298" providerId="ADAL" clId="{84468D81-1E2E-472B-B8DE-2E100C58F88A}" dt="2024-04-06T07:04:11.354" v="863" actId="478"/>
          <ac:spMkLst>
            <pc:docMk/>
            <pc:sldMk cId="3760867131" sldId="271"/>
            <ac:spMk id="3" creationId="{00000000-0000-0000-0000-000000000000}"/>
          </ac:spMkLst>
        </pc:spChg>
        <pc:spChg chg="add mod">
          <ac:chgData name="Markus Gellner" userId="9a8cef3f-65f2-4150-baac-89f6ae227298" providerId="ADAL" clId="{84468D81-1E2E-472B-B8DE-2E100C58F88A}" dt="2024-04-14T06:34:20.665" v="3322" actId="20577"/>
          <ac:spMkLst>
            <pc:docMk/>
            <pc:sldMk cId="3760867131" sldId="271"/>
            <ac:spMk id="3" creationId="{6FDAD8FB-081C-3FB3-DA3D-89531AF539F3}"/>
          </ac:spMkLst>
        </pc:spChg>
        <pc:spChg chg="mod">
          <ac:chgData name="Markus Gellner" userId="9a8cef3f-65f2-4150-baac-89f6ae227298" providerId="ADAL" clId="{84468D81-1E2E-472B-B8DE-2E100C58F88A}" dt="2024-04-14T06:33:20.559" v="3201" actId="1036"/>
          <ac:spMkLst>
            <pc:docMk/>
            <pc:sldMk cId="3760867131" sldId="271"/>
            <ac:spMk id="4" creationId="{00000000-0000-0000-0000-000000000000}"/>
          </ac:spMkLst>
        </pc:spChg>
        <pc:spChg chg="del">
          <ac:chgData name="Markus Gellner" userId="9a8cef3f-65f2-4150-baac-89f6ae227298" providerId="ADAL" clId="{84468D81-1E2E-472B-B8DE-2E100C58F88A}" dt="2024-04-06T07:03:00.857" v="637" actId="478"/>
          <ac:spMkLst>
            <pc:docMk/>
            <pc:sldMk cId="3760867131" sldId="271"/>
            <ac:spMk id="5" creationId="{83EA12E8-7297-E6B5-5790-DDA6D99B37DB}"/>
          </ac:spMkLst>
        </pc:spChg>
        <pc:spChg chg="add mod">
          <ac:chgData name="Markus Gellner" userId="9a8cef3f-65f2-4150-baac-89f6ae227298" providerId="ADAL" clId="{84468D81-1E2E-472B-B8DE-2E100C58F88A}" dt="2024-04-14T16:53:31.061" v="4575" actId="20577"/>
          <ac:spMkLst>
            <pc:docMk/>
            <pc:sldMk cId="3760867131" sldId="271"/>
            <ac:spMk id="6" creationId="{040DDB15-A955-E945-CA2E-E85600FFA791}"/>
          </ac:spMkLst>
        </pc:spChg>
        <pc:spChg chg="mod">
          <ac:chgData name="Markus Gellner" userId="9a8cef3f-65f2-4150-baac-89f6ae227298" providerId="ADAL" clId="{84468D81-1E2E-472B-B8DE-2E100C58F88A}" dt="2024-04-14T06:33:08.392" v="3180" actId="1036"/>
          <ac:spMkLst>
            <pc:docMk/>
            <pc:sldMk cId="3760867131" sldId="271"/>
            <ac:spMk id="7" creationId="{FE745041-F5DD-EA73-A6B3-99D5430E87EA}"/>
          </ac:spMkLst>
        </pc:spChg>
        <pc:spChg chg="mod">
          <ac:chgData name="Markus Gellner" userId="9a8cef3f-65f2-4150-baac-89f6ae227298" providerId="ADAL" clId="{84468D81-1E2E-472B-B8DE-2E100C58F88A}" dt="2024-04-14T06:33:20.559" v="3201" actId="1036"/>
          <ac:spMkLst>
            <pc:docMk/>
            <pc:sldMk cId="3760867131" sldId="271"/>
            <ac:spMk id="9" creationId="{00000000-0000-0000-0000-000000000000}"/>
          </ac:spMkLst>
        </pc:spChg>
        <pc:spChg chg="mod">
          <ac:chgData name="Markus Gellner" userId="9a8cef3f-65f2-4150-baac-89f6ae227298" providerId="ADAL" clId="{84468D81-1E2E-472B-B8DE-2E100C58F88A}" dt="2024-04-14T16:53:37.738" v="4578" actId="20577"/>
          <ac:spMkLst>
            <pc:docMk/>
            <pc:sldMk cId="3760867131" sldId="271"/>
            <ac:spMk id="10" creationId="{00000000-0000-0000-0000-000000000000}"/>
          </ac:spMkLst>
        </pc:spChg>
      </pc:sldChg>
      <pc:sldChg chg="modSp del mod ord modShow">
        <pc:chgData name="Markus Gellner" userId="9a8cef3f-65f2-4150-baac-89f6ae227298" providerId="ADAL" clId="{84468D81-1E2E-472B-B8DE-2E100C58F88A}" dt="2024-04-14T06:41:12.483" v="3792" actId="47"/>
        <pc:sldMkLst>
          <pc:docMk/>
          <pc:sldMk cId="995183618" sldId="272"/>
        </pc:sldMkLst>
        <pc:spChg chg="mod">
          <ac:chgData name="Markus Gellner" userId="9a8cef3f-65f2-4150-baac-89f6ae227298" providerId="ADAL" clId="{84468D81-1E2E-472B-B8DE-2E100C58F88A}" dt="2024-04-06T07:13:12.009" v="1975" actId="20577"/>
          <ac:spMkLst>
            <pc:docMk/>
            <pc:sldMk cId="995183618" sldId="272"/>
            <ac:spMk id="4" creationId="{00000000-0000-0000-0000-000000000000}"/>
          </ac:spMkLst>
        </pc:spChg>
      </pc:sldChg>
      <pc:sldChg chg="modSp add del mod ord modShow">
        <pc:chgData name="Markus Gellner" userId="9a8cef3f-65f2-4150-baac-89f6ae227298" providerId="ADAL" clId="{84468D81-1E2E-472B-B8DE-2E100C58F88A}" dt="2024-04-16T18:33:01.028" v="4719" actId="20577"/>
        <pc:sldMkLst>
          <pc:docMk/>
          <pc:sldMk cId="1406705768" sldId="273"/>
        </pc:sldMkLst>
        <pc:spChg chg="mod">
          <ac:chgData name="Markus Gellner" userId="9a8cef3f-65f2-4150-baac-89f6ae227298" providerId="ADAL" clId="{84468D81-1E2E-472B-B8DE-2E100C58F88A}" dt="2024-04-16T18:33:01.028" v="4719" actId="20577"/>
          <ac:spMkLst>
            <pc:docMk/>
            <pc:sldMk cId="1406705768" sldId="273"/>
            <ac:spMk id="6" creationId="{00000000-0000-0000-0000-000000000000}"/>
          </ac:spMkLst>
        </pc:spChg>
      </pc:sldChg>
      <pc:sldChg chg="modSp mod modShow">
        <pc:chgData name="Markus Gellner" userId="9a8cef3f-65f2-4150-baac-89f6ae227298" providerId="ADAL" clId="{84468D81-1E2E-472B-B8DE-2E100C58F88A}" dt="2024-04-17T03:17:46.113" v="4721" actId="729"/>
        <pc:sldMkLst>
          <pc:docMk/>
          <pc:sldMk cId="398995131" sldId="274"/>
        </pc:sldMkLst>
        <pc:spChg chg="mod">
          <ac:chgData name="Markus Gellner" userId="9a8cef3f-65f2-4150-baac-89f6ae227298" providerId="ADAL" clId="{84468D81-1E2E-472B-B8DE-2E100C58F88A}" dt="2024-04-06T07:22:21.531" v="2049" actId="404"/>
          <ac:spMkLst>
            <pc:docMk/>
            <pc:sldMk cId="398995131" sldId="274"/>
            <ac:spMk id="5" creationId="{9C923D12-2E31-475E-9C6D-8395D3EB2EC1}"/>
          </ac:spMkLst>
        </pc:spChg>
      </pc:sldChg>
      <pc:sldChg chg="addSp delSp modSp mod ord">
        <pc:chgData name="Markus Gellner" userId="9a8cef3f-65f2-4150-baac-89f6ae227298" providerId="ADAL" clId="{84468D81-1E2E-472B-B8DE-2E100C58F88A}" dt="2024-04-17T03:19:04.520" v="4762" actId="14100"/>
        <pc:sldMkLst>
          <pc:docMk/>
          <pc:sldMk cId="4136338503" sldId="275"/>
        </pc:sldMkLst>
        <pc:spChg chg="del mod">
          <ac:chgData name="Markus Gellner" userId="9a8cef3f-65f2-4150-baac-89f6ae227298" providerId="ADAL" clId="{84468D81-1E2E-472B-B8DE-2E100C58F88A}" dt="2024-04-13T06:18:39.592" v="2594" actId="478"/>
          <ac:spMkLst>
            <pc:docMk/>
            <pc:sldMk cId="4136338503" sldId="275"/>
            <ac:spMk id="4" creationId="{6F89C5F0-94BA-3682-8997-295B320E6E48}"/>
          </ac:spMkLst>
        </pc:spChg>
        <pc:spChg chg="del mod">
          <ac:chgData name="Markus Gellner" userId="9a8cef3f-65f2-4150-baac-89f6ae227298" providerId="ADAL" clId="{84468D81-1E2E-472B-B8DE-2E100C58F88A}" dt="2024-04-13T06:23:12.285" v="2908" actId="478"/>
          <ac:spMkLst>
            <pc:docMk/>
            <pc:sldMk cId="4136338503" sldId="275"/>
            <ac:spMk id="5" creationId="{00000000-0000-0000-0000-000000000000}"/>
          </ac:spMkLst>
        </pc:spChg>
        <pc:spChg chg="mod">
          <ac:chgData name="Markus Gellner" userId="9a8cef3f-65f2-4150-baac-89f6ae227298" providerId="ADAL" clId="{84468D81-1E2E-472B-B8DE-2E100C58F88A}" dt="2024-04-13T06:19:28.888" v="2630" actId="1076"/>
          <ac:spMkLst>
            <pc:docMk/>
            <pc:sldMk cId="4136338503" sldId="275"/>
            <ac:spMk id="9" creationId="{054F62F1-7D24-9A9D-E945-1257AF8339F5}"/>
          </ac:spMkLst>
        </pc:spChg>
        <pc:spChg chg="add mod">
          <ac:chgData name="Markus Gellner" userId="9a8cef3f-65f2-4150-baac-89f6ae227298" providerId="ADAL" clId="{84468D81-1E2E-472B-B8DE-2E100C58F88A}" dt="2024-04-17T03:19:04.520" v="4762" actId="14100"/>
          <ac:spMkLst>
            <pc:docMk/>
            <pc:sldMk cId="4136338503" sldId="275"/>
            <ac:spMk id="10" creationId="{A0FED2F8-AE39-5B97-BBDB-3C119CAAAEE4}"/>
          </ac:spMkLst>
        </pc:spChg>
        <pc:spChg chg="add mod">
          <ac:chgData name="Markus Gellner" userId="9a8cef3f-65f2-4150-baac-89f6ae227298" providerId="ADAL" clId="{84468D81-1E2E-472B-B8DE-2E100C58F88A}" dt="2024-04-17T03:18:52.039" v="4751" actId="1037"/>
          <ac:spMkLst>
            <pc:docMk/>
            <pc:sldMk cId="4136338503" sldId="275"/>
            <ac:spMk id="11" creationId="{2F9FA09E-153C-5553-101C-A4592C1BFC1B}"/>
          </ac:spMkLst>
        </pc:spChg>
        <pc:spChg chg="add mod">
          <ac:chgData name="Markus Gellner" userId="9a8cef3f-65f2-4150-baac-89f6ae227298" providerId="ADAL" clId="{84468D81-1E2E-472B-B8DE-2E100C58F88A}" dt="2024-04-14T06:35:14.497" v="3357" actId="20577"/>
          <ac:spMkLst>
            <pc:docMk/>
            <pc:sldMk cId="4136338503" sldId="275"/>
            <ac:spMk id="12" creationId="{04142456-4F09-AF1C-644B-9A8F4BE63796}"/>
          </ac:spMkLst>
        </pc:spChg>
        <pc:picChg chg="add mod">
          <ac:chgData name="Markus Gellner" userId="9a8cef3f-65f2-4150-baac-89f6ae227298" providerId="ADAL" clId="{84468D81-1E2E-472B-B8DE-2E100C58F88A}" dt="2024-04-17T03:18:34.974" v="4727" actId="1035"/>
          <ac:picMkLst>
            <pc:docMk/>
            <pc:sldMk cId="4136338503" sldId="275"/>
            <ac:picMk id="5" creationId="{1ECFEBC7-7DA4-78B0-3B0F-8947B21F6D83}"/>
          </ac:picMkLst>
        </pc:picChg>
        <pc:picChg chg="add del mod">
          <ac:chgData name="Markus Gellner" userId="9a8cef3f-65f2-4150-baac-89f6ae227298" providerId="ADAL" clId="{84468D81-1E2E-472B-B8DE-2E100C58F88A}" dt="2024-04-15T15:50:17.739" v="4620" actId="478"/>
          <ac:picMkLst>
            <pc:docMk/>
            <pc:sldMk cId="4136338503" sldId="275"/>
            <ac:picMk id="5" creationId="{2ADC949D-2E59-5B79-F290-D3AE2341254D}"/>
          </ac:picMkLst>
        </pc:picChg>
        <pc:picChg chg="del">
          <ac:chgData name="Markus Gellner" userId="9a8cef3f-65f2-4150-baac-89f6ae227298" providerId="ADAL" clId="{84468D81-1E2E-472B-B8DE-2E100C58F88A}" dt="2024-04-06T06:54:14.010" v="63" actId="478"/>
          <ac:picMkLst>
            <pc:docMk/>
            <pc:sldMk cId="4136338503" sldId="275"/>
            <ac:picMk id="6" creationId="{057DC423-4893-FF70-764C-4F2A19418C87}"/>
          </ac:picMkLst>
        </pc:picChg>
        <pc:picChg chg="add del mod">
          <ac:chgData name="Markus Gellner" userId="9a8cef3f-65f2-4150-baac-89f6ae227298" providerId="ADAL" clId="{84468D81-1E2E-472B-B8DE-2E100C58F88A}" dt="2024-04-06T06:57:33.981" v="367" actId="478"/>
          <ac:picMkLst>
            <pc:docMk/>
            <pc:sldMk cId="4136338503" sldId="275"/>
            <ac:picMk id="8" creationId="{13210D58-0B2A-E260-96F7-A2DBD2D01296}"/>
          </ac:picMkLst>
        </pc:picChg>
        <pc:picChg chg="add del mod">
          <ac:chgData name="Markus Gellner" userId="9a8cef3f-65f2-4150-baac-89f6ae227298" providerId="ADAL" clId="{84468D81-1E2E-472B-B8DE-2E100C58F88A}" dt="2024-04-15T15:49:22.776" v="4603" actId="478"/>
          <ac:picMkLst>
            <pc:docMk/>
            <pc:sldMk cId="4136338503" sldId="275"/>
            <ac:picMk id="8" creationId="{BFF3FEB8-26BE-4137-5283-0B98C878CEB7}"/>
          </ac:picMkLst>
        </pc:picChg>
        <pc:picChg chg="del">
          <ac:chgData name="Markus Gellner" userId="9a8cef3f-65f2-4150-baac-89f6ae227298" providerId="ADAL" clId="{84468D81-1E2E-472B-B8DE-2E100C58F88A}" dt="2024-04-06T06:54:29.790" v="85" actId="478"/>
          <ac:picMkLst>
            <pc:docMk/>
            <pc:sldMk cId="4136338503" sldId="275"/>
            <ac:picMk id="12" creationId="{4C0A4C85-EDAF-316B-50A7-0884A518A2CD}"/>
          </ac:picMkLst>
        </pc:picChg>
        <pc:picChg chg="add del mod">
          <ac:chgData name="Markus Gellner" userId="9a8cef3f-65f2-4150-baac-89f6ae227298" providerId="ADAL" clId="{84468D81-1E2E-472B-B8DE-2E100C58F88A}" dt="2024-04-17T03:18:27.063" v="4722" actId="478"/>
          <ac:picMkLst>
            <pc:docMk/>
            <pc:sldMk cId="4136338503" sldId="275"/>
            <ac:picMk id="13" creationId="{634AE8BD-C980-DBA8-55D5-D2304C156B82}"/>
          </ac:picMkLst>
        </pc:picChg>
      </pc:sldChg>
      <pc:sldChg chg="del mod modShow">
        <pc:chgData name="Markus Gellner" userId="9a8cef3f-65f2-4150-baac-89f6ae227298" providerId="ADAL" clId="{84468D81-1E2E-472B-B8DE-2E100C58F88A}" dt="2024-04-06T07:25:50.603" v="2179" actId="47"/>
        <pc:sldMkLst>
          <pc:docMk/>
          <pc:sldMk cId="1653432496" sldId="277"/>
        </pc:sldMkLst>
      </pc:sldChg>
      <pc:sldChg chg="modSp del mod ord">
        <pc:chgData name="Markus Gellner" userId="9a8cef3f-65f2-4150-baac-89f6ae227298" providerId="ADAL" clId="{84468D81-1E2E-472B-B8DE-2E100C58F88A}" dt="2024-04-14T06:41:07.404" v="3790" actId="47"/>
        <pc:sldMkLst>
          <pc:docMk/>
          <pc:sldMk cId="2069457867" sldId="279"/>
        </pc:sldMkLst>
        <pc:spChg chg="mod">
          <ac:chgData name="Markus Gellner" userId="9a8cef3f-65f2-4150-baac-89f6ae227298" providerId="ADAL" clId="{84468D81-1E2E-472B-B8DE-2E100C58F88A}" dt="2024-04-14T06:39:16.344" v="3717" actId="21"/>
          <ac:spMkLst>
            <pc:docMk/>
            <pc:sldMk cId="2069457867" sldId="279"/>
            <ac:spMk id="4" creationId="{00000000-0000-0000-0000-000000000000}"/>
          </ac:spMkLst>
        </pc:spChg>
      </pc:sldChg>
      <pc:sldChg chg="addSp modSp mod ord">
        <pc:chgData name="Markus Gellner" userId="9a8cef3f-65f2-4150-baac-89f6ae227298" providerId="ADAL" clId="{84468D81-1E2E-472B-B8DE-2E100C58F88A}" dt="2024-04-14T06:34:24.012" v="3324" actId="20577"/>
        <pc:sldMkLst>
          <pc:docMk/>
          <pc:sldMk cId="2999905883" sldId="280"/>
        </pc:sldMkLst>
        <pc:spChg chg="add mod">
          <ac:chgData name="Markus Gellner" userId="9a8cef3f-65f2-4150-baac-89f6ae227298" providerId="ADAL" clId="{84468D81-1E2E-472B-B8DE-2E100C58F88A}" dt="2024-04-14T06:34:24.012" v="3324" actId="20577"/>
          <ac:spMkLst>
            <pc:docMk/>
            <pc:sldMk cId="2999905883" sldId="280"/>
            <ac:spMk id="3" creationId="{7D35457A-3551-C756-50EB-CE262C61D7B3}"/>
          </ac:spMkLst>
        </pc:spChg>
        <pc:spChg chg="mod">
          <ac:chgData name="Markus Gellner" userId="9a8cef3f-65f2-4150-baac-89f6ae227298" providerId="ADAL" clId="{84468D81-1E2E-472B-B8DE-2E100C58F88A}" dt="2024-04-14T06:32:50.816" v="3138" actId="1035"/>
          <ac:spMkLst>
            <pc:docMk/>
            <pc:sldMk cId="2999905883" sldId="280"/>
            <ac:spMk id="4" creationId="{00000000-0000-0000-0000-000000000000}"/>
          </ac:spMkLst>
        </pc:spChg>
      </pc:sldChg>
      <pc:sldChg chg="addSp modSp mod ord">
        <pc:chgData name="Markus Gellner" userId="9a8cef3f-65f2-4150-baac-89f6ae227298" providerId="ADAL" clId="{84468D81-1E2E-472B-B8DE-2E100C58F88A}" dt="2024-04-14T06:48:13.564" v="4122" actId="20577"/>
        <pc:sldMkLst>
          <pc:docMk/>
          <pc:sldMk cId="29726621" sldId="291"/>
        </pc:sldMkLst>
        <pc:spChg chg="add mod">
          <ac:chgData name="Markus Gellner" userId="9a8cef3f-65f2-4150-baac-89f6ae227298" providerId="ADAL" clId="{84468D81-1E2E-472B-B8DE-2E100C58F88A}" dt="2024-04-14T06:48:13.564" v="4122" actId="20577"/>
          <ac:spMkLst>
            <pc:docMk/>
            <pc:sldMk cId="29726621" sldId="291"/>
            <ac:spMk id="4" creationId="{3468E7E6-A429-FF7B-9DF7-EFC14A7CD189}"/>
          </ac:spMkLst>
        </pc:spChg>
        <pc:spChg chg="mod">
          <ac:chgData name="Markus Gellner" userId="9a8cef3f-65f2-4150-baac-89f6ae227298" providerId="ADAL" clId="{84468D81-1E2E-472B-B8DE-2E100C58F88A}" dt="2024-04-14T06:42:36.016" v="3805" actId="20577"/>
          <ac:spMkLst>
            <pc:docMk/>
            <pc:sldMk cId="29726621" sldId="291"/>
            <ac:spMk id="5" creationId="{9C923D12-2E31-475E-9C6D-8395D3EB2EC1}"/>
          </ac:spMkLst>
        </pc:spChg>
      </pc:sldChg>
      <pc:sldChg chg="modSp del mod ord modShow">
        <pc:chgData name="Markus Gellner" userId="9a8cef3f-65f2-4150-baac-89f6ae227298" providerId="ADAL" clId="{84468D81-1E2E-472B-B8DE-2E100C58F88A}" dt="2024-04-17T03:17:39.982" v="4720" actId="47"/>
        <pc:sldMkLst>
          <pc:docMk/>
          <pc:sldMk cId="1268625396" sldId="293"/>
        </pc:sldMkLst>
        <pc:spChg chg="mod">
          <ac:chgData name="Markus Gellner" userId="9a8cef3f-65f2-4150-baac-89f6ae227298" providerId="ADAL" clId="{84468D81-1E2E-472B-B8DE-2E100C58F88A}" dt="2024-04-14T06:42:19.357" v="3804" actId="6549"/>
          <ac:spMkLst>
            <pc:docMk/>
            <pc:sldMk cId="1268625396" sldId="293"/>
            <ac:spMk id="5" creationId="{9C923D12-2E31-475E-9C6D-8395D3EB2EC1}"/>
          </ac:spMkLst>
        </pc:spChg>
      </pc:sldChg>
      <pc:sldChg chg="modSp mod">
        <pc:chgData name="Markus Gellner" userId="9a8cef3f-65f2-4150-baac-89f6ae227298" providerId="ADAL" clId="{84468D81-1E2E-472B-B8DE-2E100C58F88A}" dt="2024-04-14T16:43:55.327" v="4386" actId="20577"/>
        <pc:sldMkLst>
          <pc:docMk/>
          <pc:sldMk cId="2912452480" sldId="296"/>
        </pc:sldMkLst>
        <pc:spChg chg="mod">
          <ac:chgData name="Markus Gellner" userId="9a8cef3f-65f2-4150-baac-89f6ae227298" providerId="ADAL" clId="{84468D81-1E2E-472B-B8DE-2E100C58F88A}" dt="2024-04-06T07:00:16.036" v="443" actId="20577"/>
          <ac:spMkLst>
            <pc:docMk/>
            <pc:sldMk cId="2912452480" sldId="296"/>
            <ac:spMk id="3" creationId="{56A85010-9C77-25E1-4E5B-243B7426F5CC}"/>
          </ac:spMkLst>
        </pc:spChg>
        <pc:spChg chg="mod">
          <ac:chgData name="Markus Gellner" userId="9a8cef3f-65f2-4150-baac-89f6ae227298" providerId="ADAL" clId="{84468D81-1E2E-472B-B8DE-2E100C58F88A}" dt="2024-04-14T16:43:55.327" v="4386" actId="20577"/>
          <ac:spMkLst>
            <pc:docMk/>
            <pc:sldMk cId="2912452480" sldId="296"/>
            <ac:spMk id="6" creationId="{5A0F2E11-3FCD-4FF8-BE3B-D21DA9E4C8C7}"/>
          </ac:spMkLst>
        </pc:spChg>
      </pc:sldChg>
      <pc:sldChg chg="add del mod ord modShow">
        <pc:chgData name="Markus Gellner" userId="9a8cef3f-65f2-4150-baac-89f6ae227298" providerId="ADAL" clId="{84468D81-1E2E-472B-B8DE-2E100C58F88A}" dt="2024-04-17T03:17:39.982" v="4720" actId="47"/>
        <pc:sldMkLst>
          <pc:docMk/>
          <pc:sldMk cId="1192360526" sldId="297"/>
        </pc:sldMkLst>
      </pc:sldChg>
      <pc:sldChg chg="del">
        <pc:chgData name="Markus Gellner" userId="9a8cef3f-65f2-4150-baac-89f6ae227298" providerId="ADAL" clId="{84468D81-1E2E-472B-B8DE-2E100C58F88A}" dt="2024-04-06T06:51:55.594" v="48" actId="47"/>
        <pc:sldMkLst>
          <pc:docMk/>
          <pc:sldMk cId="1308085274" sldId="298"/>
        </pc:sldMkLst>
      </pc:sldChg>
      <pc:sldChg chg="add del ord">
        <pc:chgData name="Markus Gellner" userId="9a8cef3f-65f2-4150-baac-89f6ae227298" providerId="ADAL" clId="{84468D81-1E2E-472B-B8DE-2E100C58F88A}" dt="2024-04-14T06:41:40.056" v="3798" actId="47"/>
        <pc:sldMkLst>
          <pc:docMk/>
          <pc:sldMk cId="3228751172" sldId="300"/>
        </pc:sldMkLst>
      </pc:sldChg>
      <pc:sldChg chg="del">
        <pc:chgData name="Markus Gellner" userId="9a8cef3f-65f2-4150-baac-89f6ae227298" providerId="ADAL" clId="{84468D81-1E2E-472B-B8DE-2E100C58F88A}" dt="2024-04-06T06:58:43.023" v="380" actId="47"/>
        <pc:sldMkLst>
          <pc:docMk/>
          <pc:sldMk cId="312466429" sldId="302"/>
        </pc:sldMkLst>
      </pc:sldChg>
      <pc:sldChg chg="del">
        <pc:chgData name="Markus Gellner" userId="9a8cef3f-65f2-4150-baac-89f6ae227298" providerId="ADAL" clId="{84468D81-1E2E-472B-B8DE-2E100C58F88A}" dt="2024-04-06T06:52:18.382" v="53" actId="47"/>
        <pc:sldMkLst>
          <pc:docMk/>
          <pc:sldMk cId="1974490092" sldId="305"/>
        </pc:sldMkLst>
      </pc:sldChg>
      <pc:sldChg chg="modSp new del mod">
        <pc:chgData name="Markus Gellner" userId="9a8cef3f-65f2-4150-baac-89f6ae227298" providerId="ADAL" clId="{84468D81-1E2E-472B-B8DE-2E100C58F88A}" dt="2024-04-14T06:41:09.558" v="3791" actId="47"/>
        <pc:sldMkLst>
          <pc:docMk/>
          <pc:sldMk cId="1016567077" sldId="306"/>
        </pc:sldMkLst>
        <pc:spChg chg="mod">
          <ac:chgData name="Markus Gellner" userId="9a8cef3f-65f2-4150-baac-89f6ae227298" providerId="ADAL" clId="{84468D81-1E2E-472B-B8DE-2E100C58F88A}" dt="2024-04-06T06:51:04.514" v="43" actId="20577"/>
          <ac:spMkLst>
            <pc:docMk/>
            <pc:sldMk cId="1016567077" sldId="306"/>
            <ac:spMk id="3" creationId="{1899E52F-FE64-84D0-05D1-2E3B90BA2154}"/>
          </ac:spMkLst>
        </pc:spChg>
      </pc:sldChg>
      <pc:sldChg chg="delSp modSp add del mod">
        <pc:chgData name="Markus Gellner" userId="9a8cef3f-65f2-4150-baac-89f6ae227298" providerId="ADAL" clId="{84468D81-1E2E-472B-B8DE-2E100C58F88A}" dt="2024-04-13T06:24:28.295" v="2971" actId="47"/>
        <pc:sldMkLst>
          <pc:docMk/>
          <pc:sldMk cId="3572303457" sldId="307"/>
        </pc:sldMkLst>
        <pc:spChg chg="mod">
          <ac:chgData name="Markus Gellner" userId="9a8cef3f-65f2-4150-baac-89f6ae227298" providerId="ADAL" clId="{84468D81-1E2E-472B-B8DE-2E100C58F88A}" dt="2024-04-13T06:23:54.617" v="2939" actId="21"/>
          <ac:spMkLst>
            <pc:docMk/>
            <pc:sldMk cId="3572303457" sldId="307"/>
            <ac:spMk id="4" creationId="{00000000-0000-0000-0000-000000000000}"/>
          </ac:spMkLst>
        </pc:spChg>
        <pc:spChg chg="del">
          <ac:chgData name="Markus Gellner" userId="9a8cef3f-65f2-4150-baac-89f6ae227298" providerId="ADAL" clId="{84468D81-1E2E-472B-B8DE-2E100C58F88A}" dt="2024-04-06T07:19:43.428" v="2036" actId="478"/>
          <ac:spMkLst>
            <pc:docMk/>
            <pc:sldMk cId="3572303457" sldId="307"/>
            <ac:spMk id="11" creationId="{EF2430F0-4CA4-F2A5-1058-6C2131E2C6C2}"/>
          </ac:spMkLst>
        </pc:spChg>
        <pc:spChg chg="del">
          <ac:chgData name="Markus Gellner" userId="9a8cef3f-65f2-4150-baac-89f6ae227298" providerId="ADAL" clId="{84468D81-1E2E-472B-B8DE-2E100C58F88A}" dt="2024-04-06T07:19:47.188" v="2037" actId="478"/>
          <ac:spMkLst>
            <pc:docMk/>
            <pc:sldMk cId="3572303457" sldId="307"/>
            <ac:spMk id="13" creationId="{4A0AEA01-EDBF-3C33-9DDB-BFD0D22A21C3}"/>
          </ac:spMkLst>
        </pc:spChg>
        <pc:picChg chg="del">
          <ac:chgData name="Markus Gellner" userId="9a8cef3f-65f2-4150-baac-89f6ae227298" providerId="ADAL" clId="{84468D81-1E2E-472B-B8DE-2E100C58F88A}" dt="2024-04-06T07:19:36.985" v="2034" actId="478"/>
          <ac:picMkLst>
            <pc:docMk/>
            <pc:sldMk cId="3572303457" sldId="307"/>
            <ac:picMk id="6" creationId="{47281C4E-0E8B-183E-E991-FA527CD5AE07}"/>
          </ac:picMkLst>
        </pc:picChg>
        <pc:picChg chg="del">
          <ac:chgData name="Markus Gellner" userId="9a8cef3f-65f2-4150-baac-89f6ae227298" providerId="ADAL" clId="{84468D81-1E2E-472B-B8DE-2E100C58F88A}" dt="2024-04-06T07:19:38.398" v="2035" actId="478"/>
          <ac:picMkLst>
            <pc:docMk/>
            <pc:sldMk cId="3572303457" sldId="307"/>
            <ac:picMk id="8" creationId="{F8F2F2F5-5780-E8D9-1FC2-9699457BF84D}"/>
          </ac:picMkLst>
        </pc:picChg>
      </pc:sldChg>
      <pc:sldChg chg="modSp add del mod">
        <pc:chgData name="Markus Gellner" userId="9a8cef3f-65f2-4150-baac-89f6ae227298" providerId="ADAL" clId="{84468D81-1E2E-472B-B8DE-2E100C58F88A}" dt="2024-04-14T06:37:49.756" v="3489" actId="47"/>
        <pc:sldMkLst>
          <pc:docMk/>
          <pc:sldMk cId="2097693038" sldId="308"/>
        </pc:sldMkLst>
        <pc:spChg chg="mod">
          <ac:chgData name="Markus Gellner" userId="9a8cef3f-65f2-4150-baac-89f6ae227298" providerId="ADAL" clId="{84468D81-1E2E-472B-B8DE-2E100C58F88A}" dt="2024-04-14T06:37:21.668" v="3485" actId="21"/>
          <ac:spMkLst>
            <pc:docMk/>
            <pc:sldMk cId="2097693038" sldId="308"/>
            <ac:spMk id="5" creationId="{9C923D12-2E31-475E-9C6D-8395D3EB2EC1}"/>
          </ac:spMkLst>
        </pc:spChg>
      </pc:sldChg>
      <pc:sldChg chg="delSp modSp add mod ord">
        <pc:chgData name="Markus Gellner" userId="9a8cef3f-65f2-4150-baac-89f6ae227298" providerId="ADAL" clId="{84468D81-1E2E-472B-B8DE-2E100C58F88A}" dt="2024-04-14T16:54:27.774" v="4580" actId="20577"/>
        <pc:sldMkLst>
          <pc:docMk/>
          <pc:sldMk cId="4106194478" sldId="309"/>
        </pc:sldMkLst>
        <pc:spChg chg="del">
          <ac:chgData name="Markus Gellner" userId="9a8cef3f-65f2-4150-baac-89f6ae227298" providerId="ADAL" clId="{84468D81-1E2E-472B-B8DE-2E100C58F88A}" dt="2024-04-13T06:22:00.691" v="2864" actId="478"/>
          <ac:spMkLst>
            <pc:docMk/>
            <pc:sldMk cId="4106194478" sldId="309"/>
            <ac:spMk id="4" creationId="{00000000-0000-0000-0000-000000000000}"/>
          </ac:spMkLst>
        </pc:spChg>
        <pc:spChg chg="del">
          <ac:chgData name="Markus Gellner" userId="9a8cef3f-65f2-4150-baac-89f6ae227298" providerId="ADAL" clId="{84468D81-1E2E-472B-B8DE-2E100C58F88A}" dt="2024-04-13T06:21:57.157" v="2862" actId="478"/>
          <ac:spMkLst>
            <pc:docMk/>
            <pc:sldMk cId="4106194478" sldId="309"/>
            <ac:spMk id="6" creationId="{040DDB15-A955-E945-CA2E-E85600FFA791}"/>
          </ac:spMkLst>
        </pc:spChg>
        <pc:spChg chg="del">
          <ac:chgData name="Markus Gellner" userId="9a8cef3f-65f2-4150-baac-89f6ae227298" providerId="ADAL" clId="{84468D81-1E2E-472B-B8DE-2E100C58F88A}" dt="2024-04-13T06:21:58.914" v="2863" actId="478"/>
          <ac:spMkLst>
            <pc:docMk/>
            <pc:sldMk cId="4106194478" sldId="309"/>
            <ac:spMk id="7" creationId="{FE745041-F5DD-EA73-A6B3-99D5430E87EA}"/>
          </ac:spMkLst>
        </pc:spChg>
        <pc:spChg chg="mod">
          <ac:chgData name="Markus Gellner" userId="9a8cef3f-65f2-4150-baac-89f6ae227298" providerId="ADAL" clId="{84468D81-1E2E-472B-B8DE-2E100C58F88A}" dt="2024-04-13T06:22:56.332" v="2907" actId="5793"/>
          <ac:spMkLst>
            <pc:docMk/>
            <pc:sldMk cId="4106194478" sldId="309"/>
            <ac:spMk id="9" creationId="{00000000-0000-0000-0000-000000000000}"/>
          </ac:spMkLst>
        </pc:spChg>
        <pc:spChg chg="mod">
          <ac:chgData name="Markus Gellner" userId="9a8cef3f-65f2-4150-baac-89f6ae227298" providerId="ADAL" clId="{84468D81-1E2E-472B-B8DE-2E100C58F88A}" dt="2024-04-14T16:54:27.774" v="4580" actId="20577"/>
          <ac:spMkLst>
            <pc:docMk/>
            <pc:sldMk cId="4106194478" sldId="309"/>
            <ac:spMk id="10" creationId="{00000000-0000-0000-0000-000000000000}"/>
          </ac:spMkLst>
        </pc:spChg>
      </pc:sldChg>
      <pc:sldChg chg="addSp modSp add mod ord">
        <pc:chgData name="Markus Gellner" userId="9a8cef3f-65f2-4150-baac-89f6ae227298" providerId="ADAL" clId="{84468D81-1E2E-472B-B8DE-2E100C58F88A}" dt="2024-04-14T06:48:31.982" v="4150" actId="1036"/>
        <pc:sldMkLst>
          <pc:docMk/>
          <pc:sldMk cId="2351700274" sldId="310"/>
        </pc:sldMkLst>
        <pc:spChg chg="add mod">
          <ac:chgData name="Markus Gellner" userId="9a8cef3f-65f2-4150-baac-89f6ae227298" providerId="ADAL" clId="{84468D81-1E2E-472B-B8DE-2E100C58F88A}" dt="2024-04-14T06:34:13.145" v="3316" actId="20577"/>
          <ac:spMkLst>
            <pc:docMk/>
            <pc:sldMk cId="2351700274" sldId="310"/>
            <ac:spMk id="4" creationId="{E41FA1B1-C1ED-2057-94CE-8DA662B6B593}"/>
          </ac:spMkLst>
        </pc:spChg>
        <pc:spChg chg="mod">
          <ac:chgData name="Markus Gellner" userId="9a8cef3f-65f2-4150-baac-89f6ae227298" providerId="ADAL" clId="{84468D81-1E2E-472B-B8DE-2E100C58F88A}" dt="2024-04-14T06:48:31.982" v="4150" actId="1036"/>
          <ac:spMkLst>
            <pc:docMk/>
            <pc:sldMk cId="2351700274" sldId="310"/>
            <ac:spMk id="5" creationId="{9C923D12-2E31-475E-9C6D-8395D3EB2EC1}"/>
          </ac:spMkLst>
        </pc:spChg>
      </pc:sldChg>
      <pc:sldChg chg="modSp add mod">
        <pc:chgData name="Markus Gellner" userId="9a8cef3f-65f2-4150-baac-89f6ae227298" providerId="ADAL" clId="{84468D81-1E2E-472B-B8DE-2E100C58F88A}" dt="2024-04-14T16:43:12.019" v="4356" actId="20577"/>
        <pc:sldMkLst>
          <pc:docMk/>
          <pc:sldMk cId="2608252971" sldId="311"/>
        </pc:sldMkLst>
        <pc:spChg chg="mod">
          <ac:chgData name="Markus Gellner" userId="9a8cef3f-65f2-4150-baac-89f6ae227298" providerId="ADAL" clId="{84468D81-1E2E-472B-B8DE-2E100C58F88A}" dt="2024-04-14T06:42:53.957" v="3826" actId="20577"/>
          <ac:spMkLst>
            <pc:docMk/>
            <pc:sldMk cId="2608252971" sldId="311"/>
            <ac:spMk id="4" creationId="{3468E7E6-A429-FF7B-9DF7-EFC14A7CD189}"/>
          </ac:spMkLst>
        </pc:spChg>
        <pc:spChg chg="mod">
          <ac:chgData name="Markus Gellner" userId="9a8cef3f-65f2-4150-baac-89f6ae227298" providerId="ADAL" clId="{84468D81-1E2E-472B-B8DE-2E100C58F88A}" dt="2024-04-14T16:43:12.019" v="4356" actId="20577"/>
          <ac:spMkLst>
            <pc:docMk/>
            <pc:sldMk cId="2608252971" sldId="311"/>
            <ac:spMk id="5" creationId="{9C923D12-2E31-475E-9C6D-8395D3EB2EC1}"/>
          </ac:spMkLst>
        </pc:spChg>
      </pc:sldChg>
      <pc:sldChg chg="modSp add del mod">
        <pc:chgData name="Markus Gellner" userId="9a8cef3f-65f2-4150-baac-89f6ae227298" providerId="ADAL" clId="{84468D81-1E2E-472B-B8DE-2E100C58F88A}" dt="2024-04-14T16:45:14.170" v="4388" actId="47"/>
        <pc:sldMkLst>
          <pc:docMk/>
          <pc:sldMk cId="3974306857" sldId="312"/>
        </pc:sldMkLst>
        <pc:spChg chg="mod">
          <ac:chgData name="Markus Gellner" userId="9a8cef3f-65f2-4150-baac-89f6ae227298" providerId="ADAL" clId="{84468D81-1E2E-472B-B8DE-2E100C58F88A}" dt="2024-04-14T16:43:24.904" v="4384" actId="20577"/>
          <ac:spMkLst>
            <pc:docMk/>
            <pc:sldMk cId="3974306857" sldId="312"/>
            <ac:spMk id="5" creationId="{9C923D12-2E31-475E-9C6D-8395D3EB2EC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637" cy="481842"/>
          </a:xfrm>
          <a:prstGeom prst="rect">
            <a:avLst/>
          </a:prstGeom>
        </p:spPr>
        <p:txBody>
          <a:bodyPr vert="horz" lIns="84747" tIns="42373" rIns="84747" bIns="42373" rtlCol="0"/>
          <a:lstStyle>
            <a:lvl1pPr algn="l">
              <a:defRPr sz="11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143027" y="0"/>
            <a:ext cx="3170637" cy="481842"/>
          </a:xfrm>
          <a:prstGeom prst="rect">
            <a:avLst/>
          </a:prstGeom>
        </p:spPr>
        <p:txBody>
          <a:bodyPr vert="horz" lIns="84747" tIns="42373" rIns="84747" bIns="42373" rtlCol="0"/>
          <a:lstStyle>
            <a:lvl1pPr algn="r">
              <a:defRPr sz="1100"/>
            </a:lvl1pPr>
          </a:lstStyle>
          <a:p>
            <a:fld id="{3B5467BE-82FB-4F27-A199-27A3D822311A}" type="datetimeFigureOut">
              <a:rPr lang="sv-SE" smtClean="0"/>
              <a:t>2024-04-16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747" tIns="42373" rIns="84747" bIns="42373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31213" y="4620266"/>
            <a:ext cx="5852774" cy="3780606"/>
          </a:xfrm>
          <a:prstGeom prst="rect">
            <a:avLst/>
          </a:prstGeom>
        </p:spPr>
        <p:txBody>
          <a:bodyPr vert="horz" lIns="84747" tIns="42373" rIns="84747" bIns="42373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119358"/>
            <a:ext cx="3170637" cy="481842"/>
          </a:xfrm>
          <a:prstGeom prst="rect">
            <a:avLst/>
          </a:prstGeom>
        </p:spPr>
        <p:txBody>
          <a:bodyPr vert="horz" lIns="84747" tIns="42373" rIns="84747" bIns="42373" rtlCol="0" anchor="b"/>
          <a:lstStyle>
            <a:lvl1pPr algn="l">
              <a:defRPr sz="11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143027" y="9119358"/>
            <a:ext cx="3170637" cy="481842"/>
          </a:xfrm>
          <a:prstGeom prst="rect">
            <a:avLst/>
          </a:prstGeom>
        </p:spPr>
        <p:txBody>
          <a:bodyPr vert="horz" lIns="84747" tIns="42373" rIns="84747" bIns="42373" rtlCol="0" anchor="b"/>
          <a:lstStyle>
            <a:lvl1pPr algn="r">
              <a:defRPr sz="1100"/>
            </a:lvl1pPr>
          </a:lstStyle>
          <a:p>
            <a:fld id="{5D887B20-058D-4686-9529-76A390A095C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507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sv-SE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achenevents.se/sv/tottenham-hotspur/killar-fodda-2009-201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</a:rPr>
              <a:t>Föräldrainfo Pojkar 09</a:t>
            </a:r>
          </a:p>
          <a:p>
            <a:pPr algn="ctr">
              <a:lnSpc>
                <a:spcPct val="100000"/>
              </a:lnSpc>
            </a:pPr>
            <a:endParaRPr lang="sv-SE" sz="3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2400" strike="noStrike" spc="-1" dirty="0">
                <a:solidFill>
                  <a:srgbClr val="000000"/>
                </a:solidFill>
                <a:latin typeface="Arial"/>
              </a:rPr>
              <a:t>2024-04-16</a:t>
            </a:r>
            <a:endParaRPr lang="sv-SE" sz="240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2518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C923D12-2E31-475E-9C6D-8395D3EB2EC1}"/>
              </a:ext>
            </a:extLst>
          </p:cNvPr>
          <p:cNvSpPr txBox="1"/>
          <p:nvPr/>
        </p:nvSpPr>
        <p:spPr>
          <a:xfrm>
            <a:off x="234669" y="2348589"/>
            <a:ext cx="964570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Det vi ledare gör är för lagets bästa, att få så många som möjligt att fortsätta komma – vad betyder det för er föräldrar?</a:t>
            </a:r>
            <a:endParaRPr lang="sv-SE" sz="200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Någon med målvaktsutbildning? Kom o håll ett pass med våra målvakter!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Sommaruppehåll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Preliminärt spelas sista matchen söndag 30/6, första seriematch höst ej planerad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Räkna inte med någon arrangerad fotboll veckorna 27-31</a:t>
            </a: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Lagkassa – just nu 5187kr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468E7E6-A429-FF7B-9DF7-EFC14A7CD189}"/>
              </a:ext>
            </a:extLst>
          </p:cNvPr>
          <p:cNvSpPr txBox="1"/>
          <p:nvPr/>
        </p:nvSpPr>
        <p:spPr>
          <a:xfrm>
            <a:off x="1044844" y="1443008"/>
            <a:ext cx="28695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spc="-1" dirty="0">
                <a:solidFill>
                  <a:srgbClr val="000000"/>
                </a:solidFill>
              </a:rPr>
              <a:t>Övriga punkter</a:t>
            </a:r>
          </a:p>
        </p:txBody>
      </p:sp>
    </p:spTree>
    <p:extLst>
      <p:ext uri="{BB962C8B-B14F-4D97-AF65-F5344CB8AC3E}">
        <p14:creationId xmlns:p14="http://schemas.microsoft.com/office/powerpoint/2010/main" val="2608252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949025" y="1493584"/>
            <a:ext cx="3898440" cy="7779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Arbetsinsatser</a:t>
            </a:r>
            <a:endParaRPr lang="sv-SE" sz="3200" b="0" strike="noStrike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544712" y="2623559"/>
            <a:ext cx="9224929" cy="35977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Jordutkörning 28/4 5-6p</a:t>
            </a:r>
            <a:r>
              <a:rPr lang="sv-SE" b="0" strike="noStrike" spc="-1" dirty="0">
                <a:latin typeface="Arial"/>
                <a:ea typeface="DejaVu Sans"/>
              </a:rPr>
              <a:t>- Peter B, Peter, Jan 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Städvecka förrådet v23	</a:t>
            </a:r>
            <a:r>
              <a:rPr lang="sv-SE" spc="-1" dirty="0">
                <a:latin typeface="Arial"/>
                <a:ea typeface="DejaVu Sans"/>
              </a:rPr>
              <a:t>- Markus, Philip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Midsommarkontakt 1p 	</a:t>
            </a:r>
            <a:r>
              <a:rPr lang="sv-SE" b="0" strike="noStrike" spc="-1" dirty="0">
                <a:latin typeface="Arial"/>
                <a:ea typeface="DejaVu Sans"/>
              </a:rPr>
              <a:t>-  Nellie (</a:t>
            </a:r>
            <a:r>
              <a:rPr lang="sv-SE" spc="-1" dirty="0">
                <a:latin typeface="Arial"/>
                <a:ea typeface="DejaVu Sans"/>
              </a:rPr>
              <a:t>möte, planera)</a:t>
            </a:r>
            <a:endParaRPr lang="sv-SE" b="0" strike="noStrike" spc="-1" dirty="0"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pc="-1" dirty="0">
                <a:solidFill>
                  <a:srgbClr val="000000"/>
                </a:solidFill>
              </a:rPr>
              <a:t>Midsommar 		</a:t>
            </a:r>
            <a:r>
              <a:rPr lang="sv-SE" spc="-1" dirty="0"/>
              <a:t>-  Maria (1 bakverk)</a:t>
            </a:r>
            <a:r>
              <a:rPr lang="sv-SE" spc="-1" dirty="0">
                <a:solidFill>
                  <a:srgbClr val="FF0000"/>
                </a:solidFill>
              </a:rPr>
              <a:t>, </a:t>
            </a:r>
            <a:r>
              <a:rPr lang="sv-SE" spc="-1" dirty="0"/>
              <a:t>Ulrika (1 bakverk)</a:t>
            </a:r>
            <a:r>
              <a:rPr lang="sv-SE" spc="-1" dirty="0">
                <a:solidFill>
                  <a:srgbClr val="FF0000"/>
                </a:solidFill>
              </a:rPr>
              <a:t> bemanning före, under och efter firandet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pc="-1" dirty="0">
                <a:solidFill>
                  <a:srgbClr val="000000"/>
                </a:solidFill>
              </a:rPr>
              <a:t>Arbetsdag föreningen 	</a:t>
            </a:r>
            <a:r>
              <a:rPr lang="sv-SE" spc="-1" dirty="0">
                <a:solidFill>
                  <a:srgbClr val="FF0000"/>
                </a:solidFill>
              </a:rPr>
              <a:t>- 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pc="-1" dirty="0">
                <a:solidFill>
                  <a:srgbClr val="000000"/>
                </a:solidFill>
              </a:rPr>
              <a:t>Kontakt sportlotten	</a:t>
            </a:r>
            <a:r>
              <a:rPr lang="sv-SE" spc="-1" dirty="0"/>
              <a:t>- Lisa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pc="-1" dirty="0">
                <a:solidFill>
                  <a:srgbClr val="000000"/>
                </a:solidFill>
              </a:rPr>
              <a:t>Avslutningsaktivitet	</a:t>
            </a:r>
            <a:r>
              <a:rPr lang="sv-SE" spc="-1" dirty="0"/>
              <a:t>- Johan 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Matchvärd</a:t>
            </a: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,</a:t>
            </a: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café </a:t>
            </a: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&amp; tvätt av matchställ (</a:t>
            </a: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Bollkastning, priser, omklädningsrum mm..)</a:t>
            </a:r>
            <a:b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</a:b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3 per match, </a:t>
            </a:r>
            <a:r>
              <a:rPr lang="sv-SE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se matchkallelser </a:t>
            </a:r>
            <a:r>
              <a:rPr lang="sv-SE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 byt med andra om ni inte kan) </a:t>
            </a:r>
            <a:r>
              <a:rPr lang="sv-SE" b="0" strike="noStrike" spc="-1" dirty="0">
                <a:solidFill>
                  <a:srgbClr val="FF0000"/>
                </a:solidFill>
                <a:latin typeface="Arial"/>
                <a:ea typeface="DejaVu Sans"/>
              </a:rPr>
              <a:t>Detta kommer tilldelas allt eftersom. Ni som gör andra aktiviteter kommer få minder pass här.</a:t>
            </a:r>
            <a:endParaRPr lang="sv-SE" b="0" strike="noStrike" spc="-1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6705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C923D12-2E31-475E-9C6D-8395D3EB2EC1}"/>
              </a:ext>
            </a:extLst>
          </p:cNvPr>
          <p:cNvSpPr txBox="1"/>
          <p:nvPr/>
        </p:nvSpPr>
        <p:spPr>
          <a:xfrm>
            <a:off x="137566" y="1307968"/>
            <a:ext cx="9632076" cy="57861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sv-SE" sz="2400" b="1" spc="-1" dirty="0">
                <a:solidFill>
                  <a:srgbClr val="000000"/>
                </a:solidFill>
                <a:latin typeface="Arial"/>
                <a:ea typeface="DejaVu Sans"/>
              </a:rPr>
              <a:t>Checklista inför, under och efter match som matchvärd:</a:t>
            </a:r>
          </a:p>
          <a:p>
            <a:pPr>
              <a:lnSpc>
                <a:spcPct val="100000"/>
              </a:lnSpc>
            </a:pPr>
            <a:r>
              <a:rPr lang="sv-SE" sz="1400" b="1" spc="-1" dirty="0">
                <a:solidFill>
                  <a:srgbClr val="FF0000"/>
                </a:solidFill>
                <a:latin typeface="Arial"/>
                <a:ea typeface="DejaVu Sans"/>
              </a:rPr>
              <a:t>(se även instruktioner från förbudets egna dokument, vi har lagd den i denna mapp)</a:t>
            </a:r>
          </a:p>
          <a:p>
            <a:pPr>
              <a:lnSpc>
                <a:spcPct val="100000"/>
              </a:lnSpc>
            </a:pPr>
            <a:endParaRPr lang="sv-SE" sz="1400" b="1" spc="-1" dirty="0">
              <a:solidFill>
                <a:srgbClr val="FF0000"/>
              </a:solidFill>
              <a:latin typeface="Arial"/>
              <a:ea typeface="DejaVu Sans"/>
            </a:endParaRP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Kommer tillsammans med spelarnas och tränarnas samlingstid.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Får en väst och nycklar av tränare att låsa upp omklädningsrummen: ett till våra spelare och ett till motståndarna, lås även upp domarrummet.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Skriv vilket lag som har vilket omklädningsrum på whiteboardtavlan som finns utanför omklädningsrummen.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Under match se till att det är ett </a:t>
            </a:r>
            <a:r>
              <a:rPr lang="sv-SE" sz="1600" u="sng" spc="-1" dirty="0">
                <a:solidFill>
                  <a:srgbClr val="000000"/>
                </a:solidFill>
                <a:latin typeface="Arial"/>
                <a:ea typeface="DejaVu Sans"/>
              </a:rPr>
              <a:t>bra förhållande och gynnande klimat</a:t>
            </a: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 för domare och spelare.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Finnes tiden skulle det var mycket uppskattat att fylla på spelarnas vattenflaskor.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Efter match lämna tillbaka väst och se över i omklädningsrummen att alla har sopat efter sig.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600" spc="-1" dirty="0">
                <a:solidFill>
                  <a:srgbClr val="000000"/>
                </a:solidFill>
                <a:latin typeface="Arial"/>
                <a:ea typeface="DejaVu Sans"/>
              </a:rPr>
              <a:t>Lås när alla är klara även domarrummet och sudda ut de du skrivit på whiteboardtavlan.</a:t>
            </a:r>
          </a:p>
          <a:p>
            <a:pPr>
              <a:lnSpc>
                <a:spcPct val="100000"/>
              </a:lnSpc>
            </a:pP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sv-SE" b="1" spc="-1" dirty="0">
                <a:solidFill>
                  <a:srgbClr val="000000"/>
                </a:solidFill>
                <a:latin typeface="Arial"/>
                <a:ea typeface="DejaVu Sans"/>
              </a:rPr>
              <a:t>Café värd: </a:t>
            </a: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Koka kaffe, gör iordning vagnen för att sälja diverse, vid planen</a:t>
            </a:r>
          </a:p>
          <a:p>
            <a:pPr>
              <a:lnSpc>
                <a:spcPct val="100000"/>
              </a:lnSpc>
            </a:pPr>
            <a:endParaRPr lang="sv-S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r>
              <a:rPr lang="sv-SE" b="1" spc="-1" dirty="0">
                <a:solidFill>
                  <a:srgbClr val="000000"/>
                </a:solidFill>
                <a:latin typeface="Arial"/>
                <a:ea typeface="DejaVu Sans"/>
              </a:rPr>
              <a:t>Bollkastning</a:t>
            </a: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: Golfbollar och priser finns i spelarnas förråd, där finns lista för att skriva upp vilket nr på boll som de köper.</a:t>
            </a:r>
            <a:b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</a:br>
            <a:b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</a:br>
            <a:r>
              <a:rPr lang="sv-SE" b="1" spc="-1" dirty="0">
                <a:solidFill>
                  <a:srgbClr val="000000"/>
                </a:solidFill>
                <a:latin typeface="Arial"/>
                <a:ea typeface="DejaVu Sans"/>
              </a:rPr>
              <a:t>Tvätt av matchkläder: </a:t>
            </a:r>
            <a:r>
              <a:rPr lang="sv-SE" spc="-1" dirty="0">
                <a:solidFill>
                  <a:srgbClr val="000000"/>
                </a:solidFill>
                <a:latin typeface="Arial"/>
                <a:ea typeface="DejaVu Sans"/>
              </a:rPr>
              <a:t>Vi har fått en trunk i den finns tvättmedel samt tvättråd. Ni ansvara för att matchkläderna är tillbaka till nästa match.</a:t>
            </a:r>
          </a:p>
          <a:p>
            <a:pPr algn="ctr">
              <a:lnSpc>
                <a:spcPct val="100000"/>
              </a:lnSpc>
            </a:pPr>
            <a:endParaRPr lang="sv-SE" sz="14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sv-SE" sz="1400" b="1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9899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ktangel 3"/>
          <p:cNvSpPr/>
          <p:nvPr/>
        </p:nvSpPr>
        <p:spPr>
          <a:xfrm>
            <a:off x="717444" y="1891707"/>
            <a:ext cx="7873400" cy="36009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2800" b="1" spc="-1" dirty="0">
                <a:solidFill>
                  <a:srgbClr val="000000"/>
                </a:solidFill>
              </a:rPr>
              <a:t>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spc="-1" dirty="0">
                <a:solidFill>
                  <a:srgbClr val="000000"/>
                </a:solidFill>
              </a:rPr>
              <a:t>Spelartrupp och 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spc="-1" dirty="0">
                <a:solidFill>
                  <a:srgbClr val="000000"/>
                </a:solidFill>
              </a:rPr>
              <a:t>Träningar och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spc="-1" dirty="0">
                <a:solidFill>
                  <a:srgbClr val="000000"/>
                </a:solidFill>
              </a:rPr>
              <a:t>Andra arrangemang än serie och DM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spc="-1" dirty="0">
                <a:solidFill>
                  <a:srgbClr val="000000"/>
                </a:solidFill>
              </a:rPr>
              <a:t>Lagets spelregler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spc="-1" dirty="0">
                <a:solidFill>
                  <a:srgbClr val="000000"/>
                </a:solidFill>
              </a:rPr>
              <a:t>Övriga punkter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</a:rPr>
              <a:t>Vi gör detta för lagets bästa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</a:rPr>
              <a:t>Målvaktsutbildning? Kom o håll ett pass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</a:rPr>
              <a:t>Sommaruppehåll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</a:rPr>
              <a:t>Lagkassa</a:t>
            </a:r>
          </a:p>
        </p:txBody>
      </p:sp>
    </p:spTree>
    <p:extLst>
      <p:ext uri="{BB962C8B-B14F-4D97-AF65-F5344CB8AC3E}">
        <p14:creationId xmlns:p14="http://schemas.microsoft.com/office/powerpoint/2010/main" val="101244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5A0F2E11-3FCD-4FF8-BE3B-D21DA9E4C8C7}"/>
              </a:ext>
            </a:extLst>
          </p:cNvPr>
          <p:cNvSpPr txBox="1"/>
          <p:nvPr/>
        </p:nvSpPr>
        <p:spPr>
          <a:xfrm>
            <a:off x="1254526" y="2007879"/>
            <a:ext cx="3785786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SPELARTRUPPEN (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18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st</a:t>
            </a:r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Albin Nord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Alfons 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Calibri"/>
              </a:rPr>
              <a:t>Fasteson-Perjos</a:t>
            </a:r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August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Astner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Benjamin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Lindströn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Bill Gellner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David Blomgren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Gabriel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Öbrink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Gusten Palmblad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Leo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Falkerhorn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Levi 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Calibri"/>
              </a:rPr>
              <a:t>Waxin</a:t>
            </a:r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rgbClr val="000000"/>
                </a:solidFill>
                <a:latin typeface="Calibri"/>
              </a:rPr>
              <a:t>Ludvid</a:t>
            </a:r>
            <a:r>
              <a:rPr lang="sv-SE" dirty="0">
                <a:solidFill>
                  <a:srgbClr val="000000"/>
                </a:solidFill>
                <a:latin typeface="Calibri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Delving</a:t>
            </a:r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Olle </a:t>
            </a:r>
            <a:r>
              <a:rPr lang="sv-SE" dirty="0" err="1">
                <a:solidFill>
                  <a:srgbClr val="000000"/>
                </a:solidFill>
                <a:latin typeface="Calibri"/>
              </a:rPr>
              <a:t>Eisen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Olle </a:t>
            </a:r>
            <a:r>
              <a:rPr lang="sv-SE" sz="1800" b="0" i="0" u="none" strike="noStrike" baseline="0" dirty="0" err="1">
                <a:solidFill>
                  <a:srgbClr val="000000"/>
                </a:solidFill>
                <a:latin typeface="Calibri"/>
              </a:rPr>
              <a:t>Rustum</a:t>
            </a:r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Theodor Hansen-Östlund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Troy Lindgren</a:t>
            </a:r>
          </a:p>
        </p:txBody>
      </p:sp>
      <p:sp>
        <p:nvSpPr>
          <p:cNvPr id="3" name="textruta 5">
            <a:extLst>
              <a:ext uri="{FF2B5EF4-FFF2-40B4-BE49-F238E27FC236}">
                <a16:creationId xmlns:a16="http://schemas.microsoft.com/office/drawing/2014/main" id="{56A85010-9C77-25E1-4E5B-243B7426F5CC}"/>
              </a:ext>
            </a:extLst>
          </p:cNvPr>
          <p:cNvSpPr txBox="1"/>
          <p:nvPr/>
        </p:nvSpPr>
        <p:spPr>
          <a:xfrm>
            <a:off x="5362785" y="2007879"/>
            <a:ext cx="4390134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Markus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/>
              </a:rPr>
              <a:t>Philip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Lisa 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rgbClr val="000000"/>
              </a:solidFill>
              <a:latin typeface="Calibri"/>
            </a:endParaRP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2452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ustomShape 1"/>
          <p:cNvSpPr/>
          <p:nvPr/>
        </p:nvSpPr>
        <p:spPr>
          <a:xfrm>
            <a:off x="388904" y="1941691"/>
            <a:ext cx="9380738" cy="51081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sv-SE" sz="2000" b="1" spc="-1" dirty="0">
                <a:solidFill>
                  <a:srgbClr val="000000"/>
                </a:solidFill>
                <a:latin typeface="Arial"/>
                <a:ea typeface="DejaVu Sans"/>
              </a:rPr>
              <a:t>11 v 11 - </a:t>
            </a:r>
            <a:r>
              <a:rPr lang="sv-SE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2 * 40 minuter</a:t>
            </a:r>
          </a:p>
          <a:p>
            <a:pPr>
              <a:lnSpc>
                <a:spcPct val="100000"/>
              </a:lnSpc>
            </a:pPr>
            <a:r>
              <a:rPr lang="sv-SE" sz="2000" b="1" spc="-1" dirty="0">
                <a:solidFill>
                  <a:srgbClr val="000000"/>
                </a:solidFill>
                <a:latin typeface="Arial"/>
              </a:rPr>
              <a:t>Anmälda till både seriespel och distriktsmästerskap</a:t>
            </a:r>
          </a:p>
          <a:p>
            <a:pPr>
              <a:lnSpc>
                <a:spcPct val="100000"/>
              </a:lnSpc>
            </a:pPr>
            <a:endParaRPr lang="sv-SE" sz="20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sv-SE" sz="2000" b="1" spc="-1" dirty="0">
                <a:solidFill>
                  <a:srgbClr val="000000"/>
                </a:solidFill>
                <a:latin typeface="Arial"/>
              </a:rPr>
              <a:t>Träningar</a:t>
            </a:r>
            <a:endParaRPr lang="sv-SE" sz="2000" b="1" strike="noStrike" spc="-1" dirty="0">
              <a:solidFill>
                <a:srgbClr val="000000"/>
              </a:solidFill>
              <a:latin typeface="Arial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Samträning under vintern med P08/07 – vi har haft 6-7st P09:or i snitt på varje träning, 2-3 träningar/vecka – kul!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Fortsatt samträning med P08/07 planeras under våren</a:t>
            </a:r>
          </a:p>
          <a:p>
            <a:pPr>
              <a:lnSpc>
                <a:spcPct val="100000"/>
              </a:lnSpc>
            </a:pPr>
            <a:endParaRPr lang="sv-SE" sz="2000" spc="-1" dirty="0">
              <a:solidFill>
                <a:srgbClr val="000000"/>
              </a:solidFill>
              <a:latin typeface="Arial"/>
            </a:endParaRPr>
          </a:p>
          <a:p>
            <a:r>
              <a:rPr lang="sv-SE" sz="2000" b="1" spc="-1" dirty="0">
                <a:solidFill>
                  <a:srgbClr val="000000"/>
                </a:solidFill>
                <a:latin typeface="Arial"/>
              </a:rPr>
              <a:t>Matcher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4-3-3 – alla kan inte räkna med att spela på sin favoritplats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För liten trupp för 11v11 - räknar med att alltid låna in spelare. P10 och P08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Möjlighet kommer att ges att spela med P08 och P10 precis som tidigare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Matchdagar är primärt söndagar, men även ett antal vardagar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D35457A-3551-C756-50EB-CE262C61D7B3}"/>
              </a:ext>
            </a:extLst>
          </p:cNvPr>
          <p:cNvSpPr txBox="1"/>
          <p:nvPr/>
        </p:nvSpPr>
        <p:spPr>
          <a:xfrm>
            <a:off x="1044844" y="1443008"/>
            <a:ext cx="4289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Träningar och Matcher</a:t>
            </a:r>
          </a:p>
        </p:txBody>
      </p:sp>
    </p:spTree>
    <p:extLst>
      <p:ext uri="{BB962C8B-B14F-4D97-AF65-F5344CB8AC3E}">
        <p14:creationId xmlns:p14="http://schemas.microsoft.com/office/powerpoint/2010/main" val="299990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ruta 3"/>
          <p:cNvSpPr txBox="1"/>
          <p:nvPr/>
        </p:nvSpPr>
        <p:spPr>
          <a:xfrm>
            <a:off x="1121757" y="5043243"/>
            <a:ext cx="340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Träningstider från v19 (6/5 -&gt;)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1121757" y="2583195"/>
            <a:ext cx="3442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Träningstider till och med v18</a:t>
            </a:r>
          </a:p>
        </p:txBody>
      </p:sp>
      <p:sp>
        <p:nvSpPr>
          <p:cNvPr id="10" name="CustomShape 2"/>
          <p:cNvSpPr/>
          <p:nvPr/>
        </p:nvSpPr>
        <p:spPr>
          <a:xfrm>
            <a:off x="807041" y="2998635"/>
            <a:ext cx="8448054" cy="16725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0"/>
          <a:lstStyle/>
          <a:p>
            <a:pPr marL="361950" lvl="3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Måndagar Nynäs 19-20</a:t>
            </a:r>
          </a:p>
          <a:p>
            <a:pPr marL="361950" lvl="3" indent="-285750">
              <a:buFont typeface="Arial" panose="020B0604020202020204" pitchFamily="34" charset="0"/>
              <a:buChar char="•"/>
            </a:pPr>
            <a:r>
              <a:rPr lang="sv-SE" sz="2000" strike="noStrike" spc="-1" dirty="0">
                <a:solidFill>
                  <a:srgbClr val="000000"/>
                </a:solidFill>
                <a:latin typeface="Arial"/>
              </a:rPr>
              <a:t>Tisdagar </a:t>
            </a:r>
            <a:r>
              <a:rPr lang="sv-SE" sz="2000" strike="noStrike" spc="-1" dirty="0" err="1">
                <a:solidFill>
                  <a:srgbClr val="000000"/>
                </a:solidFill>
                <a:latin typeface="Arial"/>
              </a:rPr>
              <a:t>Gavlevallen</a:t>
            </a:r>
            <a:r>
              <a:rPr lang="sv-SE" sz="2000" strike="noStrike" spc="-1" dirty="0">
                <a:solidFill>
                  <a:srgbClr val="000000"/>
                </a:solidFill>
                <a:latin typeface="Arial"/>
              </a:rPr>
              <a:t> (halvplan) 18.30-19.30</a:t>
            </a:r>
          </a:p>
          <a:p>
            <a:pPr marL="361950" lvl="3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Fredagar Nynäs 17-18</a:t>
            </a:r>
            <a:endParaRPr lang="sv-SE" sz="2000" strike="noStrike" spc="-1" dirty="0">
              <a:latin typeface="Arial"/>
            </a:endParaRPr>
          </a:p>
          <a:p>
            <a:endParaRPr lang="sv-SE" sz="11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E745041-F5DD-EA73-A6B3-99D5430E87EA}"/>
              </a:ext>
            </a:extLst>
          </p:cNvPr>
          <p:cNvSpPr txBox="1"/>
          <p:nvPr/>
        </p:nvSpPr>
        <p:spPr>
          <a:xfrm>
            <a:off x="807041" y="6574852"/>
            <a:ext cx="84480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sv-SE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11v11 kommer att ställa stora krav på närvaro och i vissa fall egen träning om spelaren behöver förbättra sin kondition</a:t>
            </a: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040DDB15-A955-E945-CA2E-E85600FFA791}"/>
              </a:ext>
            </a:extLst>
          </p:cNvPr>
          <p:cNvSpPr/>
          <p:nvPr/>
        </p:nvSpPr>
        <p:spPr>
          <a:xfrm>
            <a:off x="807041" y="5457690"/>
            <a:ext cx="8448054" cy="9769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0"/>
          <a:lstStyle/>
          <a:p>
            <a:pPr marL="361950" lvl="3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Ej klart, vi siktar på 3 träningar / vecka men beror på tillgång till planer</a:t>
            </a:r>
            <a:endParaRPr lang="sv-SE" sz="2000" strike="noStrike" spc="-1" dirty="0">
              <a:latin typeface="Arial"/>
            </a:endParaRPr>
          </a:p>
          <a:p>
            <a:endParaRPr lang="sv-SE" sz="11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FDAD8FB-081C-3FB3-DA3D-89531AF539F3}"/>
              </a:ext>
            </a:extLst>
          </p:cNvPr>
          <p:cNvSpPr txBox="1"/>
          <p:nvPr/>
        </p:nvSpPr>
        <p:spPr>
          <a:xfrm>
            <a:off x="1044844" y="1443008"/>
            <a:ext cx="6906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Träningar och Matcher - träningstider</a:t>
            </a:r>
          </a:p>
        </p:txBody>
      </p:sp>
    </p:spTree>
    <p:extLst>
      <p:ext uri="{BB962C8B-B14F-4D97-AF65-F5344CB8AC3E}">
        <p14:creationId xmlns:p14="http://schemas.microsoft.com/office/powerpoint/2010/main" val="376086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876874" y="1527264"/>
            <a:ext cx="8110303" cy="6432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2400" b="0" strike="noStrike" spc="-1" dirty="0">
              <a:latin typeface="Arial"/>
            </a:endParaRPr>
          </a:p>
        </p:txBody>
      </p:sp>
      <p:sp>
        <p:nvSpPr>
          <p:cNvPr id="7" name="CustomShape 2"/>
          <p:cNvSpPr/>
          <p:nvPr/>
        </p:nvSpPr>
        <p:spPr>
          <a:xfrm>
            <a:off x="750142" y="5540306"/>
            <a:ext cx="8110303" cy="6432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/>
          <a:lstStyle/>
          <a:p>
            <a:pPr algn="ctr">
              <a:lnSpc>
                <a:spcPct val="100000"/>
              </a:lnSpc>
            </a:pPr>
            <a:endParaRPr lang="sv-SE" sz="2400" b="1" spc="-1" dirty="0">
              <a:solidFill>
                <a:srgbClr val="FF0000"/>
              </a:solidFill>
              <a:latin typeface="Arial"/>
              <a:ea typeface="DejaVu Sans"/>
            </a:endParaRPr>
          </a:p>
        </p:txBody>
      </p:sp>
      <p:sp>
        <p:nvSpPr>
          <p:cNvPr id="9" name="CustomShape 1">
            <a:extLst>
              <a:ext uri="{FF2B5EF4-FFF2-40B4-BE49-F238E27FC236}">
                <a16:creationId xmlns:a16="http://schemas.microsoft.com/office/drawing/2014/main" id="{054F62F1-7D24-9A9D-E945-1257AF8339F5}"/>
              </a:ext>
            </a:extLst>
          </p:cNvPr>
          <p:cNvSpPr/>
          <p:nvPr/>
        </p:nvSpPr>
        <p:spPr>
          <a:xfrm>
            <a:off x="388904" y="5886340"/>
            <a:ext cx="8110304" cy="13125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1600" spc="-1" dirty="0">
                <a:solidFill>
                  <a:srgbClr val="000000"/>
                </a:solidFill>
                <a:latin typeface="+mj-lt"/>
              </a:rPr>
              <a:t>Lottning och planering för hösten görs veckan efter Midsommar, spelperiod beräknad till 10/8-29/9. Tanken är större geografisk mix; vi spelar mot lag i Dalarna och Hälsingland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sz="1600" spc="-1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1600" spc="-1" dirty="0">
                <a:solidFill>
                  <a:srgbClr val="000000"/>
                </a:solidFill>
                <a:latin typeface="+mj-lt"/>
              </a:rPr>
              <a:t>OBS! Matcherna uppdateras automatiskt i kalendern på laget.se – står det matchtid 00:00 så är tid inte bestämt. Vi ledare vet inte mer än så heller </a:t>
            </a:r>
            <a:r>
              <a:rPr lang="sv-SE" sz="1600" spc="-1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</a:t>
            </a:r>
            <a:endParaRPr lang="sv-SE" sz="1600" strike="noStrike" spc="-1" dirty="0">
              <a:latin typeface="+mj-lt"/>
            </a:endParaRPr>
          </a:p>
        </p:txBody>
      </p:sp>
      <p:sp>
        <p:nvSpPr>
          <p:cNvPr id="10" name="CustomShape 1">
            <a:extLst>
              <a:ext uri="{FF2B5EF4-FFF2-40B4-BE49-F238E27FC236}">
                <a16:creationId xmlns:a16="http://schemas.microsoft.com/office/drawing/2014/main" id="{A0FED2F8-AE39-5B97-BBDB-3C119CAAAEE4}"/>
              </a:ext>
            </a:extLst>
          </p:cNvPr>
          <p:cNvSpPr/>
          <p:nvPr/>
        </p:nvSpPr>
        <p:spPr>
          <a:xfrm>
            <a:off x="6637306" y="2265608"/>
            <a:ext cx="3023166" cy="3150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sv-SE" sz="1000" spc="-1" dirty="0">
                <a:solidFill>
                  <a:srgbClr val="FF0000"/>
                </a:solidFill>
                <a:latin typeface="+mj-lt"/>
              </a:rPr>
              <a:t>Kan någon förälder hjälpa till? (Markus själv)</a:t>
            </a:r>
            <a:endParaRPr lang="sv-SE" sz="1000" strike="noStrike" spc="-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CustomShape 1">
            <a:extLst>
              <a:ext uri="{FF2B5EF4-FFF2-40B4-BE49-F238E27FC236}">
                <a16:creationId xmlns:a16="http://schemas.microsoft.com/office/drawing/2014/main" id="{2F9FA09E-153C-5553-101C-A4592C1BFC1B}"/>
              </a:ext>
            </a:extLst>
          </p:cNvPr>
          <p:cNvSpPr/>
          <p:nvPr/>
        </p:nvSpPr>
        <p:spPr>
          <a:xfrm>
            <a:off x="6693128" y="3588341"/>
            <a:ext cx="3358115" cy="4726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sv-SE" sz="1000" spc="-1" dirty="0">
                <a:solidFill>
                  <a:srgbClr val="FF0000"/>
                </a:solidFill>
                <a:latin typeface="+mj-lt"/>
              </a:rPr>
              <a:t>Kan någon förälder hjälpa till? (Markus själv) OBS GD/GIF</a:t>
            </a:r>
            <a:endParaRPr lang="sv-SE" sz="1000" strike="noStrike" spc="-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04142456-4F09-AF1C-644B-9A8F4BE63796}"/>
              </a:ext>
            </a:extLst>
          </p:cNvPr>
          <p:cNvSpPr txBox="1"/>
          <p:nvPr/>
        </p:nvSpPr>
        <p:spPr>
          <a:xfrm>
            <a:off x="1044844" y="1443008"/>
            <a:ext cx="86156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Träningar och Matcher - Aktuellt matchschema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ECFEBC7-7DA4-78B0-3B0F-8947B21F6D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579" y="2065891"/>
            <a:ext cx="6420746" cy="32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338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C923D12-2E31-475E-9C6D-8395D3EB2EC1}"/>
              </a:ext>
            </a:extLst>
          </p:cNvPr>
          <p:cNvSpPr txBox="1"/>
          <p:nvPr/>
        </p:nvSpPr>
        <p:spPr>
          <a:xfrm>
            <a:off x="388904" y="2314726"/>
            <a:ext cx="964570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trike="noStrike" spc="-1" dirty="0">
                <a:solidFill>
                  <a:srgbClr val="000000"/>
                </a:solidFill>
                <a:latin typeface="Arial"/>
                <a:ea typeface="DejaVu Sans"/>
              </a:rPr>
              <a:t>Obligatoriskt med benskydd både på fotbollsträningar och match</a:t>
            </a: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Inga smycken, framför allt inte halsband.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Spelare med långt hår ska ha det uppsatt eller ha hårband el </a:t>
            </a:r>
            <a:r>
              <a:rPr lang="sv-SE" sz="2000" spc="-1" dirty="0" err="1">
                <a:solidFill>
                  <a:srgbClr val="000000"/>
                </a:solidFill>
                <a:latin typeface="Arial"/>
                <a:ea typeface="DejaVu Sans"/>
              </a:rPr>
              <a:t>dyl</a:t>
            </a: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Vattenflaska!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41FA1B1-C1ED-2057-94CE-8DA662B6B593}"/>
              </a:ext>
            </a:extLst>
          </p:cNvPr>
          <p:cNvSpPr txBox="1"/>
          <p:nvPr/>
        </p:nvSpPr>
        <p:spPr>
          <a:xfrm>
            <a:off x="1044844" y="1443008"/>
            <a:ext cx="65205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Träningar och Matcher - Utrustning</a:t>
            </a:r>
          </a:p>
        </p:txBody>
      </p:sp>
    </p:spTree>
    <p:extLst>
      <p:ext uri="{BB962C8B-B14F-4D97-AF65-F5344CB8AC3E}">
        <p14:creationId xmlns:p14="http://schemas.microsoft.com/office/powerpoint/2010/main" val="235170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ruta 8"/>
          <p:cNvSpPr txBox="1"/>
          <p:nvPr/>
        </p:nvSpPr>
        <p:spPr>
          <a:xfrm>
            <a:off x="1044844" y="1443008"/>
            <a:ext cx="69194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spc="-1" dirty="0">
                <a:solidFill>
                  <a:srgbClr val="000000"/>
                </a:solidFill>
              </a:rPr>
              <a:t>Andra arrangemang än serie och DM</a:t>
            </a:r>
          </a:p>
        </p:txBody>
      </p:sp>
      <p:sp>
        <p:nvSpPr>
          <p:cNvPr id="10" name="CustomShape 2"/>
          <p:cNvSpPr/>
          <p:nvPr/>
        </p:nvSpPr>
        <p:spPr>
          <a:xfrm>
            <a:off x="388904" y="2727695"/>
            <a:ext cx="8866191" cy="16725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0"/>
          <a:lstStyle/>
          <a:p>
            <a:pPr marL="361950" lvl="3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Cup</a:t>
            </a:r>
          </a:p>
          <a:p>
            <a:pPr marL="819150" lvl="4" indent="-285750"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</a:rPr>
              <a:t>Vi är inte anmälda till någon cup eller annat utöver seriespel och DM</a:t>
            </a:r>
          </a:p>
          <a:p>
            <a:pPr marL="819150" lvl="4" indent="-285750">
              <a:buFont typeface="Arial" panose="020B0604020202020204" pitchFamily="34" charset="0"/>
              <a:buChar char="•"/>
            </a:pPr>
            <a:r>
              <a:rPr lang="sv-SE" sz="2000" strike="noStrike" spc="-1" dirty="0">
                <a:solidFill>
                  <a:srgbClr val="000000"/>
                </a:solidFill>
                <a:latin typeface="Arial"/>
              </a:rPr>
              <a:t>Finns intresse från några föräldrar att ta tag i detta?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sz="20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Träna med Tottenham Hotspurs – Stockholm v26 (kolla laget.se):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000" b="0" strike="noStrike" spc="-1" dirty="0">
                <a:solidFill>
                  <a:srgbClr val="000000"/>
                </a:solidFill>
                <a:latin typeface="Arial"/>
                <a:ea typeface="DejaVu Sans"/>
                <a:hlinkClick r:id="rId4"/>
              </a:rPr>
              <a:t>https://coachenevents.se/sv/tottenham-hotspur/killar-fodda-2009-2012</a:t>
            </a: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61950" lvl="3" indent="-285750">
              <a:buFont typeface="Arial" panose="020B0604020202020204" pitchFamily="34" charset="0"/>
              <a:buChar char="•"/>
            </a:pPr>
            <a:endParaRPr lang="sv-SE" sz="2000" strike="noStrike" spc="-1" dirty="0">
              <a:solidFill>
                <a:srgbClr val="000000"/>
              </a:solidFill>
              <a:latin typeface="Arial"/>
            </a:endParaRPr>
          </a:p>
          <a:p>
            <a:pPr marL="819150" lvl="4" indent="-285750">
              <a:buFont typeface="Arial" panose="020B0604020202020204" pitchFamily="34" charset="0"/>
              <a:buChar char="•"/>
            </a:pPr>
            <a:endParaRPr lang="sv-SE" sz="2000" strike="noStrike" spc="-1" dirty="0">
              <a:latin typeface="Arial"/>
            </a:endParaRPr>
          </a:p>
          <a:p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4106194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C923D12-2E31-475E-9C6D-8395D3EB2EC1}"/>
              </a:ext>
            </a:extLst>
          </p:cNvPr>
          <p:cNvSpPr txBox="1"/>
          <p:nvPr/>
        </p:nvSpPr>
        <p:spPr>
          <a:xfrm>
            <a:off x="234669" y="2348589"/>
            <a:ext cx="964570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sv-SE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Våra spelregler – diskuterades och överenskoms med spelare 17/3 -24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ställer upp för varandra på träning och på match – vi gnäller inte, vi peppar / stöttar – ge och ta konstruktiv kritik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är alla lika värdefulla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kommer på alla träningar – missar jag en träning / skippar konditionsträningen blir både jag och laget lidande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svarar på alla kallelser, vi hör av oss om det kör ihop sig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uppträder schysst mot andra lag, domare och publik – inget tjafs!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Vi alla har dåliga dagar och det är helt ok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Målgester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000" spc="-1" dirty="0">
                <a:solidFill>
                  <a:srgbClr val="000000"/>
                </a:solidFill>
                <a:latin typeface="Arial"/>
                <a:ea typeface="DejaVu Sans"/>
              </a:rPr>
              <a:t>Musik i omklädningsrummet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468E7E6-A429-FF7B-9DF7-EFC14A7CD189}"/>
              </a:ext>
            </a:extLst>
          </p:cNvPr>
          <p:cNvSpPr txBox="1"/>
          <p:nvPr/>
        </p:nvSpPr>
        <p:spPr>
          <a:xfrm>
            <a:off x="1044844" y="1443008"/>
            <a:ext cx="3324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spc="-1" dirty="0">
                <a:solidFill>
                  <a:srgbClr val="000000"/>
                </a:solidFill>
              </a:rPr>
              <a:t>Lagets spelregler</a:t>
            </a:r>
          </a:p>
        </p:txBody>
      </p:sp>
    </p:spTree>
    <p:extLst>
      <p:ext uri="{BB962C8B-B14F-4D97-AF65-F5344CB8AC3E}">
        <p14:creationId xmlns:p14="http://schemas.microsoft.com/office/powerpoint/2010/main" val="2972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07D752C86E3C4489207F49A801DDF7" ma:contentTypeVersion="2" ma:contentTypeDescription="Skapa ett nytt dokument." ma:contentTypeScope="" ma:versionID="5a68d6d92912d2fbde974fa3e27ac023">
  <xsd:schema xmlns:xsd="http://www.w3.org/2001/XMLSchema" xmlns:xs="http://www.w3.org/2001/XMLSchema" xmlns:p="http://schemas.microsoft.com/office/2006/metadata/properties" xmlns:ns2="f06feb33-5c25-49a3-8ee2-3409d2c5ef3d" targetNamespace="http://schemas.microsoft.com/office/2006/metadata/properties" ma:root="true" ma:fieldsID="0f2a0ab9c760d9e4d7667c6aa144b718" ns2:_="">
    <xsd:import namespace="f06feb33-5c25-49a3-8ee2-3409d2c5e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feb33-5c25-49a3-8ee2-3409d2c5ef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80BECC-2004-44EC-9C9A-F7CE22B5826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f06feb33-5c25-49a3-8ee2-3409d2c5ef3d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0D645B8-D9EF-4219-BA74-D21168DB90F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06feb33-5c25-49a3-8ee2-3409d2c5ef3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BE7ECC-57CE-457C-84D2-6E8239F792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3493</TotalTime>
  <Words>921</Words>
  <Application>Microsoft Office PowerPoint</Application>
  <PresentationFormat>Anpassad</PresentationFormat>
  <Paragraphs>119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Wingdings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Rauden Mikael - KS - Ekonomi</dc:creator>
  <dc:description/>
  <cp:lastModifiedBy>Markus Gellner</cp:lastModifiedBy>
  <cp:revision>118</cp:revision>
  <cp:lastPrinted>2022-05-15T20:26:10Z</cp:lastPrinted>
  <dcterms:created xsi:type="dcterms:W3CDTF">2016-04-21T17:28:56Z</dcterms:created>
  <dcterms:modified xsi:type="dcterms:W3CDTF">2024-04-17T03:19:13Z</dcterms:modified>
  <dc:language>sv-SE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Anpassad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  <property fmtid="{D5CDD505-2E9C-101B-9397-08002B2CF9AE}" pid="12" name="_NewReviewCycle">
    <vt:lpwstr/>
  </property>
  <property fmtid="{D5CDD505-2E9C-101B-9397-08002B2CF9AE}" pid="13" name="ContentTypeId">
    <vt:lpwstr>0x0101000907D752C86E3C4489207F49A801DDF7</vt:lpwstr>
  </property>
</Properties>
</file>