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7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000"/>
    <a:srgbClr val="49060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FF674-755F-C64E-8A66-32D8010A3E2D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99B09-0BDA-B648-B865-FC8A49D359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37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Uppdatera imma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99B09-0BDA-B648-B865-FC8A49D3597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56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9C72DA-E98A-1643-BD8E-44FCAAF67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786AB3-DBD8-AE4F-B14F-BBF491448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79BED5-AA9A-1548-8CC9-387210BA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6269-11F3-3E42-B767-8DEED4DE6424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C83225-EC6F-E743-969C-BA5E8B1C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FEA15F-4624-734B-9FA2-0A2FFE3E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2E67-FBF4-6D4D-B422-CC30C4DEE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43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0E04D6-63A8-E049-A300-CE645FB4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DD22A4-1E63-5F4D-BD77-C386CF5F7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B4F8A2-3861-5949-A96E-6D9FB485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6269-11F3-3E42-B767-8DEED4DE6424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3FC3A3-336B-A349-A9CB-6472DD68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FC2DD7-6B39-384E-8D7E-635613EB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2E67-FBF4-6D4D-B422-CC30C4DEE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33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053D06E-700D-3643-9ECE-E60AD5125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FE5F32D-94DC-254D-94BB-265D6EB82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7053B7-AD02-6844-954C-A56D8700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6269-11F3-3E42-B767-8DEED4DE6424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E48495-8345-5B44-9BDB-7F518CE6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2A481A-4736-8940-8280-D0D654E6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2E67-FBF4-6D4D-B422-CC30C4DEE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74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08DDE0-E82B-EC42-B137-500D7214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2D74AB-D5B3-4949-B07B-82F945447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8588DD-AA4B-7949-ACB3-CD06B817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6269-11F3-3E42-B767-8DEED4DE6424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874CBE-ED69-7740-BFC1-8BBCC746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CFE45E-9960-6849-9EC4-12A73915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2E67-FBF4-6D4D-B422-CC30C4DEE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94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C5887B-A4A0-8C4A-92BE-36FA585F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9FED86-F44C-B54F-B234-DE3871228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5A2991-8387-EB42-9DC1-87B17A18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6269-11F3-3E42-B767-8DEED4DE6424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446226-0936-5B42-83D7-AF3EB2B9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0282C9-A23F-CC40-AE2C-F6E4AF68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2E67-FBF4-6D4D-B422-CC30C4DEE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13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E3281F-BBFD-3E43-91B5-943A82CC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DAB839-87D1-0648-B8D7-1D177018B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3E5D4B-A3B3-084E-9860-1BF7E5B23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C22E6EF-92CB-4F4F-9D47-2F09E9B5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6269-11F3-3E42-B767-8DEED4DE6424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C30E72C-CC99-624F-92BF-BF117601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2F974A-CE1C-FF4E-9108-92E06ADC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2E67-FBF4-6D4D-B422-CC30C4DEE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57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FACB24-1B13-DA4D-8720-BE48190A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7EE44E-B07C-2149-BFBF-2BAB8D227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0F0BED6-140C-4243-A053-926020ABC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A460915-7EC1-BC4F-92A0-EE0CD578E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71B30E1-A96A-DB4C-8801-7F3A4C3F8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5CA76DB-9EA7-934B-8AA8-2B60A0AE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6269-11F3-3E42-B767-8DEED4DE6424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4ED8163-8013-754C-A583-58224E4E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95ED5F8-0ECA-6C4E-87D9-4C2ECA8F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2E67-FBF4-6D4D-B422-CC30C4DEE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35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F746A4-B0D6-FD40-A19F-3962CD8D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29022E-673C-F944-858F-819FF4F6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6269-11F3-3E42-B767-8DEED4DE6424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3F012DA-AB9D-F845-A69D-01C5DFC8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C722DDC-CAE2-AB42-AE78-C9557CF8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2E67-FBF4-6D4D-B422-CC30C4DEE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101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5923056-003B-3A43-AABB-531F92CF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6269-11F3-3E42-B767-8DEED4DE6424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3232D9E-63B6-9A42-888E-AD59DF1A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3FDA43-CCE5-C547-901B-C13355AE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2E67-FBF4-6D4D-B422-CC30C4DEE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37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392D9E-D7F5-5441-9795-3C6A4D9F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67A781-3489-684E-B367-55F385F6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6FD6D2-B0D2-3848-B598-28EFD6FC4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ACC7B14-C41D-054E-84AB-9151F429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6269-11F3-3E42-B767-8DEED4DE6424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04E390E-98FD-B745-884D-1128EE35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309987-F22B-0E40-A169-DA3B0247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2E67-FBF4-6D4D-B422-CC30C4DEE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834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2D5E96-D1A5-3642-B5AD-922B0BC4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EF4DB27-2B7E-D44E-8DCF-2B5A23B96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8116D0-884E-F740-80DF-0D965DF9D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473AA9-6305-C84D-B099-29013633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6269-11F3-3E42-B767-8DEED4DE6424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969BB8-52EB-FD4D-87E1-87DAD7C72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0AF9541-E961-E84E-B972-ED866A6C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2E67-FBF4-6D4D-B422-CC30C4DEE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90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42519F-C4A5-5046-A780-D6953D1A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E4B296-40BB-A94C-930E-3C3E61A74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1A6967-DE73-9E40-A01D-D2BF6A8AA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6269-11F3-3E42-B767-8DEED4DE6424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44C4DF-9DA9-2741-8731-8C7A2851B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6B6924-2F35-3444-B009-2A2B169DA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12E67-FBF4-6D4D-B422-CC30C4DEE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55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8B6B7-9F32-3E47-8A02-71A1D12BE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Föräldramöte!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488F3D-E793-094F-809A-B13DB496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5316319"/>
            <a:ext cx="1162050" cy="124064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9F651A6-DBA0-3D4A-BE44-DBD1879999A9}"/>
              </a:ext>
            </a:extLst>
          </p:cNvPr>
          <p:cNvSpPr/>
          <p:nvPr/>
        </p:nvSpPr>
        <p:spPr>
          <a:xfrm>
            <a:off x="0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DD1A75-0735-3149-B891-A1CC184E04C6}"/>
              </a:ext>
            </a:extLst>
          </p:cNvPr>
          <p:cNvSpPr/>
          <p:nvPr/>
        </p:nvSpPr>
        <p:spPr>
          <a:xfrm>
            <a:off x="-1" y="649257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2757A0-4D1D-424B-83C0-B0CF882623F5}"/>
              </a:ext>
            </a:extLst>
          </p:cNvPr>
          <p:cNvSpPr/>
          <p:nvPr/>
        </p:nvSpPr>
        <p:spPr>
          <a:xfrm>
            <a:off x="6824663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6B6C710-83A2-4C49-9981-48D2E2AD98EE}"/>
              </a:ext>
            </a:extLst>
          </p:cNvPr>
          <p:cNvSpPr/>
          <p:nvPr/>
        </p:nvSpPr>
        <p:spPr>
          <a:xfrm>
            <a:off x="6824663" y="644980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9B1F20-A087-FD47-941B-F9C2BC7F13B1}"/>
              </a:ext>
            </a:extLst>
          </p:cNvPr>
          <p:cNvSpPr txBox="1"/>
          <p:nvPr/>
        </p:nvSpPr>
        <p:spPr>
          <a:xfrm>
            <a:off x="5514974" y="6522223"/>
            <a:ext cx="11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P-09</a:t>
            </a:r>
          </a:p>
        </p:txBody>
      </p:sp>
    </p:spTree>
    <p:extLst>
      <p:ext uri="{BB962C8B-B14F-4D97-AF65-F5344CB8AC3E}">
        <p14:creationId xmlns:p14="http://schemas.microsoft.com/office/powerpoint/2010/main" val="29853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2488F3D-E793-094F-809A-B13DB496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5316319"/>
            <a:ext cx="1162050" cy="124064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889B1F20-A087-FD47-941B-F9C2BC7F13B1}"/>
              </a:ext>
            </a:extLst>
          </p:cNvPr>
          <p:cNvSpPr txBox="1"/>
          <p:nvPr/>
        </p:nvSpPr>
        <p:spPr>
          <a:xfrm>
            <a:off x="5514974" y="6522223"/>
            <a:ext cx="11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P-09</a:t>
            </a:r>
          </a:p>
        </p:txBody>
      </p:sp>
      <p:pic>
        <p:nvPicPr>
          <p:cNvPr id="1026" name="Picture 2" descr="https://attachment.outlook.live.net/owa/jk22bb@hotmail.com/service.svc/s/GetAttachmentThumbnail?id=AQMkADAwATYwMAItODA2OC1iYgBmNi0wMAItMDAKAEYAAAMYLyi%2BrEdATY5VF9WonW2HBwCowiSWYXvRQZ2iag3xlqkkAAACAQwAAACowiSWYXvRQZ2iag3xlqkkAAKq3E5OAAAAAAESABAAdCtUm4S3qk%2Bk1KVv41dUYg%3D%3D&amp;thumbnailType=2&amp;owa=outlook.live.com&amp;scriptVer=2019090902.10&amp;isc=1&amp;X-OWA-CANARY=Qu_rJs4tzEirDovZciAVNKCKqN-rOtcYp3dQMOrCZNRT-_OIxPqmcvlIamDF2NIwWeKiiIdlKqM.&amp;token=eyJhbGciOiJSUzI1NiIsImtpZCI6IjA2MDBGOUY2NzQ2MjA3MzdFNzM0MDRFMjg3QzQ1QTgxOENCN0NFQjgiLCJ4NXQiOiJCZ0Q1OW5SaUJ6Zm5OQVRpaDhSYWdZeTN6cmciLCJ0eXAiOiJKV1QifQ.eyJvcmlnaW4iOiJodHRwczovL291dGxvb2subGl2ZS5jb20iLCJ2ZXIiOiJFeGNoYW5nZS5DYWxsYmFjay5WMSIsImFwcGN0eHNlbmRlciI6Ik93YURvd25sb2FkQDg0ZGY5ZTdmLWU5ZjYtNDBhZi1iNDM1LWFhYWFhYWFhYWFhYSIsImFwcGN0eCI6IntcIm1zZXhjaHByb3RcIjpcIm93YVwiLFwicHJpbWFyeXNpZFwiOlwiUy0xLTI4MjctMzkzMjE2LTIxNTQzNDc1MTBcIixcInB1aWRcIjpcIjE2ODg4NTIwMTQ2MTE0NDZcIixcIm9pZFwiOlwiMDAwNjAwMDAtODA2OC1iYmY2LTAwMDAtMDAwMDAwMDAwMDAwXCIsXCJzY29wZVwiOlwiT3dhRG93bmxvYWRcIn0iLCJuYmYiOjE1Njg2NDE0MDMsImV4cCI6MTU2ODY0MjAwMywiaXNzIjoiMDAwMDAwMDItMDAwMC0wZmYxLWNlMDAtMDAwMDAwMDAwMDAwQDg0ZGY5ZTdmLWU5ZjYtNDBhZi1iNDM1LWFhYWFhYWFhYWFhYSIsImF1ZCI6IjAwMDAwMDAyLTAwMDAtMGZmMS1jZTAwLTAwMDAwMDAwMDAwMC9hdHRhY2htZW50Lm91dGxvb2subGl2ZS5uZXRAODRkZjllN2YtZTlmNi00MGFmLWI0MzUtYWFhYWFhYWFhYWFhIn0.e0b-g2EEoBHIRbX9MluXnE4NqdSlyRXX4r_w8oxwlpBVraWngcZ3U0rixJyeGZzMl27eYt71LrDzC6s0IS_O5ccdSHfbARYKJ7NFq8Z20I73-UsDv3ZGxskDLUJGCS_3zyhMlXFOGWFtc0AhduduS4C9z-gA_Hjch9oe12nhpVdH_yCzs3p3qWv25vdHDUAkknLFyXfZMBRtydwbxlw6UT0htFD9rYKX8vG7D-Luox6OydpC8n9HufOJxn8V0cqeUCnlPD1RQ3qK0IaOXEYgE-OgQE277gUNrgfB3P3wjHL2VV8J5oQTIUvTfINgWJJWHI1H5t-j1H-9MjQIJXYHeg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4"/>
            <a:ext cx="9815116" cy="686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8B6B7-9F32-3E47-8A02-71A1D12BE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666" y="2076535"/>
            <a:ext cx="9144000" cy="2387600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BETEENDE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C3FA25-DBE9-3942-8300-40D689613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422785"/>
            <a:ext cx="12192001" cy="28935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sz="6000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488F3D-E793-094F-809A-B13DB496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5316319"/>
            <a:ext cx="1162050" cy="124064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9F651A6-DBA0-3D4A-BE44-DBD1879999A9}"/>
              </a:ext>
            </a:extLst>
          </p:cNvPr>
          <p:cNvSpPr/>
          <p:nvPr/>
        </p:nvSpPr>
        <p:spPr>
          <a:xfrm>
            <a:off x="0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DD1A75-0735-3149-B891-A1CC184E04C6}"/>
              </a:ext>
            </a:extLst>
          </p:cNvPr>
          <p:cNvSpPr/>
          <p:nvPr/>
        </p:nvSpPr>
        <p:spPr>
          <a:xfrm>
            <a:off x="-1" y="649257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2757A0-4D1D-424B-83C0-B0CF882623F5}"/>
              </a:ext>
            </a:extLst>
          </p:cNvPr>
          <p:cNvSpPr/>
          <p:nvPr/>
        </p:nvSpPr>
        <p:spPr>
          <a:xfrm>
            <a:off x="6824663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6B6C710-83A2-4C49-9981-48D2E2AD98EE}"/>
              </a:ext>
            </a:extLst>
          </p:cNvPr>
          <p:cNvSpPr/>
          <p:nvPr/>
        </p:nvSpPr>
        <p:spPr>
          <a:xfrm>
            <a:off x="6824663" y="644980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9B1F20-A087-FD47-941B-F9C2BC7F13B1}"/>
              </a:ext>
            </a:extLst>
          </p:cNvPr>
          <p:cNvSpPr txBox="1"/>
          <p:nvPr/>
        </p:nvSpPr>
        <p:spPr>
          <a:xfrm>
            <a:off x="5514974" y="6522223"/>
            <a:ext cx="11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P-09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686EA19-4CD7-9A4E-A131-76A26074E1D4}"/>
              </a:ext>
            </a:extLst>
          </p:cNvPr>
          <p:cNvSpPr txBox="1"/>
          <p:nvPr/>
        </p:nvSpPr>
        <p:spPr>
          <a:xfrm>
            <a:off x="575565" y="2479041"/>
            <a:ext cx="318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Utmaning för alla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05CF3CD-4924-1149-931A-E6FF602FBB26}"/>
              </a:ext>
            </a:extLst>
          </p:cNvPr>
          <p:cNvSpPr txBox="1"/>
          <p:nvPr/>
        </p:nvSpPr>
        <p:spPr>
          <a:xfrm>
            <a:off x="9266593" y="4746234"/>
            <a:ext cx="142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LEK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BD63248-BC8D-164F-AA26-2EA936263F22}"/>
              </a:ext>
            </a:extLst>
          </p:cNvPr>
          <p:cNvSpPr txBox="1"/>
          <p:nvPr/>
        </p:nvSpPr>
        <p:spPr>
          <a:xfrm>
            <a:off x="4714292" y="412134"/>
            <a:ext cx="1614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Positiv Attityd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5BF277A-DC25-7243-BF2D-92DD78C6D496}"/>
              </a:ext>
            </a:extLst>
          </p:cNvPr>
          <p:cNvSpPr txBox="1"/>
          <p:nvPr/>
        </p:nvSpPr>
        <p:spPr>
          <a:xfrm>
            <a:off x="6717607" y="1633018"/>
            <a:ext cx="142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Lyssna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51A6E3E-5419-4B44-95C6-80A2E75CF71C}"/>
              </a:ext>
            </a:extLst>
          </p:cNvPr>
          <p:cNvSpPr txBox="1"/>
          <p:nvPr/>
        </p:nvSpPr>
        <p:spPr>
          <a:xfrm>
            <a:off x="8720922" y="432689"/>
            <a:ext cx="2312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Man lär sig olika fort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C1DDE50-DED1-AA44-B713-7BB21B99FD4B}"/>
              </a:ext>
            </a:extLst>
          </p:cNvPr>
          <p:cNvSpPr txBox="1"/>
          <p:nvPr/>
        </p:nvSpPr>
        <p:spPr>
          <a:xfrm>
            <a:off x="741561" y="4623090"/>
            <a:ext cx="142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Positiv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56999831-D999-F146-B537-9EB2C639D0B4}"/>
              </a:ext>
            </a:extLst>
          </p:cNvPr>
          <p:cNvSpPr txBox="1"/>
          <p:nvPr/>
        </p:nvSpPr>
        <p:spPr>
          <a:xfrm>
            <a:off x="2566092" y="3911406"/>
            <a:ext cx="186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Ordning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BE9E3F9-02E7-2D44-9C3F-366720B031F2}"/>
              </a:ext>
            </a:extLst>
          </p:cNvPr>
          <p:cNvSpPr txBox="1"/>
          <p:nvPr/>
        </p:nvSpPr>
        <p:spPr>
          <a:xfrm>
            <a:off x="5757358" y="4288831"/>
            <a:ext cx="275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Säg alltid hej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A3031F42-0CCB-844F-B4D4-2AAD3187379F}"/>
              </a:ext>
            </a:extLst>
          </p:cNvPr>
          <p:cNvSpPr txBox="1"/>
          <p:nvPr/>
        </p:nvSpPr>
        <p:spPr>
          <a:xfrm>
            <a:off x="1286176" y="996470"/>
            <a:ext cx="163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HA KUL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933DBAC5-9B23-6E4A-B008-11B9CC3BF985}"/>
              </a:ext>
            </a:extLst>
          </p:cNvPr>
          <p:cNvSpPr txBox="1"/>
          <p:nvPr/>
        </p:nvSpPr>
        <p:spPr>
          <a:xfrm>
            <a:off x="8121736" y="2638662"/>
            <a:ext cx="4086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Va en bra </a:t>
            </a:r>
            <a:r>
              <a:rPr lang="sv-SE" sz="2800" dirty="0" smtClean="0">
                <a:solidFill>
                  <a:schemeClr val="bg1"/>
                </a:solidFill>
              </a:rPr>
              <a:t>kompis / medspelare / motspelare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8B6B7-9F32-3E47-8A02-71A1D12BE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640" y="35185"/>
            <a:ext cx="9144000" cy="2387600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Ekonomi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C3FA25-DBE9-3942-8300-40D689613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008" y="2422785"/>
            <a:ext cx="11514992" cy="289353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Träningsavgift = 1300 Kr </a:t>
            </a:r>
            <a:r>
              <a:rPr lang="sv-SE" dirty="0" err="1">
                <a:solidFill>
                  <a:schemeClr val="bg1"/>
                </a:solidFill>
              </a:rPr>
              <a:t>Swisha</a:t>
            </a:r>
            <a:r>
              <a:rPr lang="sv-SE" dirty="0">
                <a:solidFill>
                  <a:schemeClr val="bg1"/>
                </a:solidFill>
              </a:rPr>
              <a:t> till Emanuel Ambré 0761-862545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Restaurangchansen </a:t>
            </a:r>
            <a:r>
              <a:rPr lang="sv-SE" dirty="0">
                <a:solidFill>
                  <a:schemeClr val="bg1"/>
                </a:solidFill>
              </a:rPr>
              <a:t>= 2 </a:t>
            </a:r>
            <a:r>
              <a:rPr lang="sv-SE" dirty="0" err="1">
                <a:solidFill>
                  <a:schemeClr val="bg1"/>
                </a:solidFill>
              </a:rPr>
              <a:t>st</a:t>
            </a:r>
            <a:r>
              <a:rPr lang="sv-SE" dirty="0">
                <a:solidFill>
                  <a:schemeClr val="bg1"/>
                </a:solidFill>
              </a:rPr>
              <a:t> per spelare (Försäljning utöver detta går till </a:t>
            </a:r>
            <a:r>
              <a:rPr lang="sv-SE" dirty="0" smtClean="0">
                <a:solidFill>
                  <a:schemeClr val="bg1"/>
                </a:solidFill>
              </a:rPr>
              <a:t>lagkassan)</a:t>
            </a:r>
            <a:endParaRPr lang="sv-S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Bingolotto Uppesittarkväll 4 </a:t>
            </a:r>
            <a:r>
              <a:rPr lang="sv-SE" dirty="0" err="1">
                <a:solidFill>
                  <a:schemeClr val="bg1"/>
                </a:solidFill>
              </a:rPr>
              <a:t>st</a:t>
            </a:r>
            <a:r>
              <a:rPr lang="sv-SE" dirty="0">
                <a:solidFill>
                  <a:schemeClr val="bg1"/>
                </a:solidFill>
              </a:rPr>
              <a:t> senast 10 oktober 2 till laget 2 till </a:t>
            </a:r>
            <a:r>
              <a:rPr lang="sv-SE" dirty="0" smtClean="0">
                <a:solidFill>
                  <a:schemeClr val="bg1"/>
                </a:solidFill>
              </a:rPr>
              <a:t>föreningen. Finns även möjlighet att sälja till nyår. Kostnad 50 kr/st.</a:t>
            </a:r>
            <a:endParaRPr lang="sv-S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Skall vi göra någon mer typ av försäljning som går till lagkassan</a:t>
            </a:r>
            <a:r>
              <a:rPr lang="sv-SE" dirty="0" smtClean="0">
                <a:solidFill>
                  <a:schemeClr val="bg1"/>
                </a:solidFill>
              </a:rPr>
              <a:t>? Beslut nej.</a:t>
            </a:r>
            <a:endParaRPr lang="sv-SE" dirty="0">
              <a:solidFill>
                <a:schemeClr val="bg1"/>
              </a:solidFill>
            </a:endParaRPr>
          </a:p>
          <a:p>
            <a:pPr algn="l"/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488F3D-E793-094F-809A-B13DB496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5316319"/>
            <a:ext cx="1162050" cy="124064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9F651A6-DBA0-3D4A-BE44-DBD1879999A9}"/>
              </a:ext>
            </a:extLst>
          </p:cNvPr>
          <p:cNvSpPr/>
          <p:nvPr/>
        </p:nvSpPr>
        <p:spPr>
          <a:xfrm>
            <a:off x="0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DD1A75-0735-3149-B891-A1CC184E04C6}"/>
              </a:ext>
            </a:extLst>
          </p:cNvPr>
          <p:cNvSpPr/>
          <p:nvPr/>
        </p:nvSpPr>
        <p:spPr>
          <a:xfrm>
            <a:off x="-1" y="649257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2757A0-4D1D-424B-83C0-B0CF882623F5}"/>
              </a:ext>
            </a:extLst>
          </p:cNvPr>
          <p:cNvSpPr/>
          <p:nvPr/>
        </p:nvSpPr>
        <p:spPr>
          <a:xfrm>
            <a:off x="6824663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6B6C710-83A2-4C49-9981-48D2E2AD98EE}"/>
              </a:ext>
            </a:extLst>
          </p:cNvPr>
          <p:cNvSpPr/>
          <p:nvPr/>
        </p:nvSpPr>
        <p:spPr>
          <a:xfrm>
            <a:off x="6824663" y="644980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9B1F20-A087-FD47-941B-F9C2BC7F13B1}"/>
              </a:ext>
            </a:extLst>
          </p:cNvPr>
          <p:cNvSpPr txBox="1"/>
          <p:nvPr/>
        </p:nvSpPr>
        <p:spPr>
          <a:xfrm>
            <a:off x="5514974" y="6522223"/>
            <a:ext cx="11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P-09</a:t>
            </a:r>
          </a:p>
        </p:txBody>
      </p:sp>
    </p:spTree>
    <p:extLst>
      <p:ext uri="{BB962C8B-B14F-4D97-AF65-F5344CB8AC3E}">
        <p14:creationId xmlns:p14="http://schemas.microsoft.com/office/powerpoint/2010/main" val="5337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8B6B7-9F32-3E47-8A02-71A1D12BE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640" y="35185"/>
            <a:ext cx="9144000" cy="2387600"/>
          </a:xfrm>
        </p:spPr>
        <p:txBody>
          <a:bodyPr/>
          <a:lstStyle/>
          <a:p>
            <a:r>
              <a:rPr lang="sv-SE" b="1" dirty="0" smtClean="0">
                <a:solidFill>
                  <a:schemeClr val="bg1"/>
                </a:solidFill>
              </a:rPr>
              <a:t>Organisation/trupp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C3FA25-DBE9-3942-8300-40D689613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346" y="2422785"/>
            <a:ext cx="11444654" cy="289353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21 spelare och 3 ledare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Någon mer förälder som är intresserad?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Lagföräldrar</a:t>
            </a:r>
            <a:r>
              <a:rPr lang="sv-SE" dirty="0">
                <a:solidFill>
                  <a:schemeClr val="bg1"/>
                </a:solidFill>
              </a:rPr>
              <a:t>: 2 </a:t>
            </a:r>
            <a:r>
              <a:rPr lang="sv-SE" dirty="0" err="1">
                <a:solidFill>
                  <a:schemeClr val="bg1"/>
                </a:solidFill>
              </a:rPr>
              <a:t>st</a:t>
            </a:r>
            <a:r>
              <a:rPr lang="sv-SE" dirty="0">
                <a:solidFill>
                  <a:schemeClr val="bg1"/>
                </a:solidFill>
              </a:rPr>
              <a:t> (Planering poolspel hemma mm</a:t>
            </a:r>
            <a:r>
              <a:rPr lang="sv-SE" dirty="0" smtClean="0">
                <a:solidFill>
                  <a:schemeClr val="bg1"/>
                </a:solidFill>
              </a:rPr>
              <a:t>.) Susanne (Max mamma) och Sofie (Antons mamma)</a:t>
            </a:r>
            <a:endParaRPr lang="sv-S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Ekonomiansvarig </a:t>
            </a:r>
            <a:r>
              <a:rPr lang="sv-SE" dirty="0" smtClean="0">
                <a:solidFill>
                  <a:schemeClr val="bg1"/>
                </a:solidFill>
              </a:rPr>
              <a:t>lagkassan (Ligger kvar på Imma)</a:t>
            </a:r>
            <a:endParaRPr lang="sv-S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Hovslätt Cup: </a:t>
            </a:r>
            <a:r>
              <a:rPr lang="sv-SE" dirty="0" err="1">
                <a:solidFill>
                  <a:schemeClr val="bg1"/>
                </a:solidFill>
              </a:rPr>
              <a:t>Tävlingskommité</a:t>
            </a:r>
            <a:r>
              <a:rPr lang="sv-SE" dirty="0">
                <a:solidFill>
                  <a:schemeClr val="bg1"/>
                </a:solidFill>
              </a:rPr>
              <a:t> mm 2 </a:t>
            </a:r>
            <a:r>
              <a:rPr lang="sv-SE" dirty="0" smtClean="0">
                <a:solidFill>
                  <a:schemeClr val="bg1"/>
                </a:solidFill>
              </a:rPr>
              <a:t>st. Veronica (Elis mamma) och Therese (Albins mamma)</a:t>
            </a:r>
            <a:endParaRPr lang="sv-S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488F3D-E793-094F-809A-B13DB496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5316319"/>
            <a:ext cx="1162050" cy="124064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9F651A6-DBA0-3D4A-BE44-DBD1879999A9}"/>
              </a:ext>
            </a:extLst>
          </p:cNvPr>
          <p:cNvSpPr/>
          <p:nvPr/>
        </p:nvSpPr>
        <p:spPr>
          <a:xfrm>
            <a:off x="0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DD1A75-0735-3149-B891-A1CC184E04C6}"/>
              </a:ext>
            </a:extLst>
          </p:cNvPr>
          <p:cNvSpPr/>
          <p:nvPr/>
        </p:nvSpPr>
        <p:spPr>
          <a:xfrm>
            <a:off x="-1" y="649257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2757A0-4D1D-424B-83C0-B0CF882623F5}"/>
              </a:ext>
            </a:extLst>
          </p:cNvPr>
          <p:cNvSpPr/>
          <p:nvPr/>
        </p:nvSpPr>
        <p:spPr>
          <a:xfrm>
            <a:off x="6824663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6B6C710-83A2-4C49-9981-48D2E2AD98EE}"/>
              </a:ext>
            </a:extLst>
          </p:cNvPr>
          <p:cNvSpPr/>
          <p:nvPr/>
        </p:nvSpPr>
        <p:spPr>
          <a:xfrm>
            <a:off x="6824663" y="644980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9B1F20-A087-FD47-941B-F9C2BC7F13B1}"/>
              </a:ext>
            </a:extLst>
          </p:cNvPr>
          <p:cNvSpPr txBox="1"/>
          <p:nvPr/>
        </p:nvSpPr>
        <p:spPr>
          <a:xfrm>
            <a:off x="5514974" y="6522223"/>
            <a:ext cx="11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P-09</a:t>
            </a:r>
          </a:p>
        </p:txBody>
      </p:sp>
    </p:spTree>
    <p:extLst>
      <p:ext uri="{BB962C8B-B14F-4D97-AF65-F5344CB8AC3E}">
        <p14:creationId xmlns:p14="http://schemas.microsoft.com/office/powerpoint/2010/main" val="18528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8B6B7-9F32-3E47-8A02-71A1D12BE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640" y="35185"/>
            <a:ext cx="9144000" cy="2387600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Träning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C3FA25-DBE9-3942-8300-40D689613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422785"/>
            <a:ext cx="12192001" cy="28935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488F3D-E793-094F-809A-B13DB496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5316319"/>
            <a:ext cx="1162050" cy="124064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9F651A6-DBA0-3D4A-BE44-DBD1879999A9}"/>
              </a:ext>
            </a:extLst>
          </p:cNvPr>
          <p:cNvSpPr/>
          <p:nvPr/>
        </p:nvSpPr>
        <p:spPr>
          <a:xfrm>
            <a:off x="0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DD1A75-0735-3149-B891-A1CC184E04C6}"/>
              </a:ext>
            </a:extLst>
          </p:cNvPr>
          <p:cNvSpPr/>
          <p:nvPr/>
        </p:nvSpPr>
        <p:spPr>
          <a:xfrm>
            <a:off x="-1" y="649257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2757A0-4D1D-424B-83C0-B0CF882623F5}"/>
              </a:ext>
            </a:extLst>
          </p:cNvPr>
          <p:cNvSpPr/>
          <p:nvPr/>
        </p:nvSpPr>
        <p:spPr>
          <a:xfrm>
            <a:off x="6824663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6B6C710-83A2-4C49-9981-48D2E2AD98EE}"/>
              </a:ext>
            </a:extLst>
          </p:cNvPr>
          <p:cNvSpPr/>
          <p:nvPr/>
        </p:nvSpPr>
        <p:spPr>
          <a:xfrm>
            <a:off x="6824663" y="644980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9B1F20-A087-FD47-941B-F9C2BC7F13B1}"/>
              </a:ext>
            </a:extLst>
          </p:cNvPr>
          <p:cNvSpPr txBox="1"/>
          <p:nvPr/>
        </p:nvSpPr>
        <p:spPr>
          <a:xfrm>
            <a:off x="5514974" y="6522223"/>
            <a:ext cx="11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P-09</a:t>
            </a:r>
          </a:p>
        </p:txBody>
      </p:sp>
      <p:sp>
        <p:nvSpPr>
          <p:cNvPr id="12" name="textruta 4">
            <a:extLst>
              <a:ext uri="{FF2B5EF4-FFF2-40B4-BE49-F238E27FC236}">
                <a16:creationId xmlns:a16="http://schemas.microsoft.com/office/drawing/2014/main" id="{2A67A63A-F243-604F-B69A-EDA3652DE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72" y="1656937"/>
            <a:ext cx="1005175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v-SE" altLang="sv-SE" sz="4800" dirty="0">
              <a:solidFill>
                <a:srgbClr val="FFFFFF"/>
              </a:solidFill>
            </a:endParaRPr>
          </a:p>
          <a:p>
            <a:pPr eaLnBrk="1" hangingPunct="1"/>
            <a:r>
              <a:rPr lang="sv-SE" altLang="sv-SE" dirty="0">
                <a:solidFill>
                  <a:srgbClr val="FFFFFF"/>
                </a:solidFill>
              </a:rPr>
              <a:t>Tisdagar </a:t>
            </a:r>
            <a:r>
              <a:rPr lang="sv-SE" altLang="sv-SE" dirty="0" err="1">
                <a:solidFill>
                  <a:srgbClr val="FFFFFF"/>
                </a:solidFill>
              </a:rPr>
              <a:t>kl</a:t>
            </a:r>
            <a:r>
              <a:rPr lang="sv-SE" altLang="sv-SE" dirty="0">
                <a:solidFill>
                  <a:srgbClr val="FFFFFF"/>
                </a:solidFill>
              </a:rPr>
              <a:t> 17:00 – </a:t>
            </a:r>
            <a:r>
              <a:rPr lang="sv-SE" altLang="sv-SE" dirty="0" smtClean="0">
                <a:solidFill>
                  <a:srgbClr val="FFFFFF"/>
                </a:solidFill>
              </a:rPr>
              <a:t>18:15 </a:t>
            </a:r>
            <a:r>
              <a:rPr lang="sv-SE" altLang="sv-SE" dirty="0">
                <a:solidFill>
                  <a:srgbClr val="FFFFFF"/>
                </a:solidFill>
              </a:rPr>
              <a:t>Hovslättskolan </a:t>
            </a:r>
          </a:p>
          <a:p>
            <a:pPr eaLnBrk="1" hangingPunct="1"/>
            <a:endParaRPr lang="sv-SE" altLang="sv-SE" dirty="0">
              <a:solidFill>
                <a:srgbClr val="FFFFFF"/>
              </a:solidFill>
            </a:endParaRPr>
          </a:p>
          <a:p>
            <a:pPr eaLnBrk="1" hangingPunct="1"/>
            <a:r>
              <a:rPr lang="sv-SE" altLang="sv-SE" dirty="0">
                <a:solidFill>
                  <a:srgbClr val="FFFFFF"/>
                </a:solidFill>
              </a:rPr>
              <a:t>Fredagar </a:t>
            </a:r>
            <a:r>
              <a:rPr lang="sv-SE" altLang="sv-SE" dirty="0" err="1">
                <a:solidFill>
                  <a:srgbClr val="FFFFFF"/>
                </a:solidFill>
              </a:rPr>
              <a:t>kl</a:t>
            </a:r>
            <a:r>
              <a:rPr lang="sv-SE" altLang="sv-SE" dirty="0">
                <a:solidFill>
                  <a:srgbClr val="FFFFFF"/>
                </a:solidFill>
              </a:rPr>
              <a:t> </a:t>
            </a:r>
            <a:r>
              <a:rPr lang="sv-SE" altLang="sv-SE" dirty="0" smtClean="0">
                <a:solidFill>
                  <a:srgbClr val="FFFFFF"/>
                </a:solidFill>
              </a:rPr>
              <a:t>17:45 </a:t>
            </a:r>
            <a:r>
              <a:rPr lang="sv-SE" altLang="sv-SE" dirty="0">
                <a:solidFill>
                  <a:srgbClr val="FFFFFF"/>
                </a:solidFill>
              </a:rPr>
              <a:t>– </a:t>
            </a:r>
            <a:r>
              <a:rPr lang="sv-SE" altLang="sv-SE" dirty="0" smtClean="0">
                <a:solidFill>
                  <a:srgbClr val="FFFFFF"/>
                </a:solidFill>
              </a:rPr>
              <a:t>19:00 </a:t>
            </a:r>
            <a:r>
              <a:rPr lang="sv-SE" altLang="sv-SE" dirty="0">
                <a:solidFill>
                  <a:srgbClr val="FFFFFF"/>
                </a:solidFill>
              </a:rPr>
              <a:t>Stadsgården</a:t>
            </a:r>
          </a:p>
          <a:p>
            <a:pPr eaLnBrk="1" hangingPunct="1"/>
            <a:endParaRPr lang="sv-SE" altLang="sv-SE" dirty="0">
              <a:solidFill>
                <a:srgbClr val="FFFFFF"/>
              </a:solidFill>
            </a:endParaRPr>
          </a:p>
          <a:p>
            <a:pPr eaLnBrk="1" hangingPunct="1"/>
            <a:r>
              <a:rPr lang="sv-SE" altLang="sv-SE" dirty="0">
                <a:solidFill>
                  <a:srgbClr val="FFFFFF"/>
                </a:solidFill>
              </a:rPr>
              <a:t>Lämna barnen själva i omklädningsrummet med oss ledare 10 minuter innan träning!</a:t>
            </a:r>
          </a:p>
          <a:p>
            <a:pPr eaLnBrk="1" hangingPunct="1"/>
            <a:r>
              <a:rPr lang="sv-SE" altLang="sv-SE" dirty="0">
                <a:solidFill>
                  <a:srgbClr val="FFFFFF"/>
                </a:solidFill>
              </a:rPr>
              <a:t>(vi pratar om dagens träning och beteende)</a:t>
            </a:r>
          </a:p>
        </p:txBody>
      </p:sp>
    </p:spTree>
    <p:extLst>
      <p:ext uri="{BB962C8B-B14F-4D97-AF65-F5344CB8AC3E}">
        <p14:creationId xmlns:p14="http://schemas.microsoft.com/office/powerpoint/2010/main" val="30692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8B6B7-9F32-3E47-8A02-71A1D12BE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640" y="35185"/>
            <a:ext cx="9144000" cy="2387600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Träning (Fokusområden)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C3FA25-DBE9-3942-8300-40D689613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986" y="1750511"/>
            <a:ext cx="11353015" cy="289353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sv-SE" dirty="0" smtClean="0">
                <a:solidFill>
                  <a:schemeClr val="bg1"/>
                </a:solidFill>
              </a:rPr>
              <a:t>V38 Spelpass, känna på klubba och boll</a:t>
            </a:r>
          </a:p>
          <a:p>
            <a:pPr algn="l">
              <a:spcBef>
                <a:spcPts val="0"/>
              </a:spcBef>
              <a:defRPr/>
            </a:pPr>
            <a:r>
              <a:rPr lang="sv-SE" dirty="0" smtClean="0">
                <a:solidFill>
                  <a:schemeClr val="bg1"/>
                </a:solidFill>
              </a:rPr>
              <a:t>V39/40 </a:t>
            </a:r>
            <a:r>
              <a:rPr lang="sv-SE" dirty="0">
                <a:solidFill>
                  <a:schemeClr val="bg1"/>
                </a:solidFill>
              </a:rPr>
              <a:t>Bollbehandling/Spelmoment/lek och rörelse </a:t>
            </a:r>
          </a:p>
          <a:p>
            <a:pPr algn="l">
              <a:spcBef>
                <a:spcPts val="0"/>
              </a:spcBef>
              <a:defRPr/>
            </a:pPr>
            <a:r>
              <a:rPr lang="sv-SE" dirty="0" smtClean="0">
                <a:solidFill>
                  <a:schemeClr val="bg1"/>
                </a:solidFill>
              </a:rPr>
              <a:t>V41/42 </a:t>
            </a:r>
            <a:r>
              <a:rPr lang="sv-SE" dirty="0">
                <a:solidFill>
                  <a:schemeClr val="bg1"/>
                </a:solidFill>
              </a:rPr>
              <a:t>Teknik/Passningar/spelmoment </a:t>
            </a:r>
          </a:p>
          <a:p>
            <a:pPr algn="l">
              <a:spcBef>
                <a:spcPts val="0"/>
              </a:spcBef>
              <a:defRPr/>
            </a:pPr>
            <a:r>
              <a:rPr lang="sv-SE" dirty="0" smtClean="0">
                <a:solidFill>
                  <a:schemeClr val="bg1"/>
                </a:solidFill>
              </a:rPr>
              <a:t>V43/45 </a:t>
            </a:r>
            <a:r>
              <a:rPr lang="sv-SE" dirty="0" err="1">
                <a:solidFill>
                  <a:schemeClr val="bg1"/>
                </a:solidFill>
              </a:rPr>
              <a:t>Kordination</a:t>
            </a:r>
            <a:r>
              <a:rPr lang="sv-SE" dirty="0">
                <a:solidFill>
                  <a:schemeClr val="bg1"/>
                </a:solidFill>
              </a:rPr>
              <a:t>/lätt </a:t>
            </a:r>
            <a:r>
              <a:rPr lang="sv-SE" dirty="0" err="1">
                <a:solidFill>
                  <a:schemeClr val="bg1"/>
                </a:solidFill>
              </a:rPr>
              <a:t>fys</a:t>
            </a:r>
            <a:r>
              <a:rPr lang="sv-SE" dirty="0">
                <a:solidFill>
                  <a:schemeClr val="bg1"/>
                </a:solidFill>
              </a:rPr>
              <a:t>/spel i olika former </a:t>
            </a:r>
          </a:p>
          <a:p>
            <a:pPr algn="l">
              <a:spcBef>
                <a:spcPts val="0"/>
              </a:spcBef>
              <a:defRPr/>
            </a:pPr>
            <a:r>
              <a:rPr lang="sv-SE" dirty="0">
                <a:solidFill>
                  <a:schemeClr val="bg1"/>
                </a:solidFill>
              </a:rPr>
              <a:t>V44 Höstlov</a:t>
            </a:r>
          </a:p>
          <a:p>
            <a:pPr algn="l">
              <a:spcBef>
                <a:spcPts val="0"/>
              </a:spcBef>
              <a:defRPr/>
            </a:pPr>
            <a:r>
              <a:rPr lang="sv-SE" dirty="0" smtClean="0">
                <a:solidFill>
                  <a:schemeClr val="bg1"/>
                </a:solidFill>
              </a:rPr>
              <a:t>V46/47 </a:t>
            </a:r>
            <a:r>
              <a:rPr lang="sv-SE" dirty="0">
                <a:solidFill>
                  <a:schemeClr val="bg1"/>
                </a:solidFill>
              </a:rPr>
              <a:t>Skott/Spelmoment i olika former/passningsspel </a:t>
            </a:r>
          </a:p>
          <a:p>
            <a:pPr algn="l">
              <a:spcBef>
                <a:spcPts val="0"/>
              </a:spcBef>
              <a:defRPr/>
            </a:pPr>
            <a:r>
              <a:rPr lang="sv-SE" dirty="0" smtClean="0">
                <a:solidFill>
                  <a:schemeClr val="bg1"/>
                </a:solidFill>
              </a:rPr>
              <a:t>V48/49 </a:t>
            </a:r>
            <a:r>
              <a:rPr lang="sv-SE" dirty="0">
                <a:solidFill>
                  <a:schemeClr val="bg1"/>
                </a:solidFill>
              </a:rPr>
              <a:t>Teknik/bollbehandling/passningar </a:t>
            </a:r>
          </a:p>
          <a:p>
            <a:pPr algn="l">
              <a:spcBef>
                <a:spcPts val="0"/>
              </a:spcBef>
              <a:defRPr/>
            </a:pPr>
            <a:r>
              <a:rPr lang="sv-SE" dirty="0" smtClean="0">
                <a:solidFill>
                  <a:schemeClr val="bg1"/>
                </a:solidFill>
              </a:rPr>
              <a:t>V50/51 </a:t>
            </a:r>
            <a:r>
              <a:rPr lang="sv-SE" dirty="0">
                <a:solidFill>
                  <a:schemeClr val="bg1"/>
                </a:solidFill>
              </a:rPr>
              <a:t>Spel i massa olika former </a:t>
            </a:r>
          </a:p>
          <a:p>
            <a:pPr algn="l"/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488F3D-E793-094F-809A-B13DB496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5316319"/>
            <a:ext cx="1162050" cy="124064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9F651A6-DBA0-3D4A-BE44-DBD1879999A9}"/>
              </a:ext>
            </a:extLst>
          </p:cNvPr>
          <p:cNvSpPr/>
          <p:nvPr/>
        </p:nvSpPr>
        <p:spPr>
          <a:xfrm>
            <a:off x="0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DD1A75-0735-3149-B891-A1CC184E04C6}"/>
              </a:ext>
            </a:extLst>
          </p:cNvPr>
          <p:cNvSpPr/>
          <p:nvPr/>
        </p:nvSpPr>
        <p:spPr>
          <a:xfrm>
            <a:off x="-1" y="649257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2757A0-4D1D-424B-83C0-B0CF882623F5}"/>
              </a:ext>
            </a:extLst>
          </p:cNvPr>
          <p:cNvSpPr/>
          <p:nvPr/>
        </p:nvSpPr>
        <p:spPr>
          <a:xfrm>
            <a:off x="6824663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6B6C710-83A2-4C49-9981-48D2E2AD98EE}"/>
              </a:ext>
            </a:extLst>
          </p:cNvPr>
          <p:cNvSpPr/>
          <p:nvPr/>
        </p:nvSpPr>
        <p:spPr>
          <a:xfrm>
            <a:off x="6824663" y="644980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9B1F20-A087-FD47-941B-F9C2BC7F13B1}"/>
              </a:ext>
            </a:extLst>
          </p:cNvPr>
          <p:cNvSpPr txBox="1"/>
          <p:nvPr/>
        </p:nvSpPr>
        <p:spPr>
          <a:xfrm>
            <a:off x="5514974" y="6522223"/>
            <a:ext cx="11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P-09</a:t>
            </a:r>
          </a:p>
        </p:txBody>
      </p:sp>
    </p:spTree>
    <p:extLst>
      <p:ext uri="{BB962C8B-B14F-4D97-AF65-F5344CB8AC3E}">
        <p14:creationId xmlns:p14="http://schemas.microsoft.com/office/powerpoint/2010/main" val="9574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8B6B7-9F32-3E47-8A02-71A1D12BE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640" y="35185"/>
            <a:ext cx="9144000" cy="2387600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Poolspel Datum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C3FA25-DBE9-3942-8300-40D689613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718" y="2422785"/>
            <a:ext cx="11447282" cy="289353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20/10 Stadsgården Arrangör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KFUM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7/12 Kålgården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18/1 Stadsgården Arrangör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16/2 Nässjö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23/2 Huskvarna</a:t>
            </a:r>
          </a:p>
          <a:p>
            <a:pPr algn="l"/>
            <a:endParaRPr lang="sv-S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algn="l"/>
            <a:endParaRPr lang="sv-SE" dirty="0">
              <a:solidFill>
                <a:schemeClr val="bg1"/>
              </a:solidFill>
            </a:endParaRPr>
          </a:p>
          <a:p>
            <a:pPr algn="l"/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488F3D-E793-094F-809A-B13DB496F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5316319"/>
            <a:ext cx="1162050" cy="124064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9F651A6-DBA0-3D4A-BE44-DBD1879999A9}"/>
              </a:ext>
            </a:extLst>
          </p:cNvPr>
          <p:cNvSpPr/>
          <p:nvPr/>
        </p:nvSpPr>
        <p:spPr>
          <a:xfrm>
            <a:off x="0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DD1A75-0735-3149-B891-A1CC184E04C6}"/>
              </a:ext>
            </a:extLst>
          </p:cNvPr>
          <p:cNvSpPr/>
          <p:nvPr/>
        </p:nvSpPr>
        <p:spPr>
          <a:xfrm>
            <a:off x="-1" y="649257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2757A0-4D1D-424B-83C0-B0CF882623F5}"/>
              </a:ext>
            </a:extLst>
          </p:cNvPr>
          <p:cNvSpPr/>
          <p:nvPr/>
        </p:nvSpPr>
        <p:spPr>
          <a:xfrm>
            <a:off x="6824663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6B6C710-83A2-4C49-9981-48D2E2AD98EE}"/>
              </a:ext>
            </a:extLst>
          </p:cNvPr>
          <p:cNvSpPr/>
          <p:nvPr/>
        </p:nvSpPr>
        <p:spPr>
          <a:xfrm>
            <a:off x="6824663" y="644980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9B1F20-A087-FD47-941B-F9C2BC7F13B1}"/>
              </a:ext>
            </a:extLst>
          </p:cNvPr>
          <p:cNvSpPr txBox="1"/>
          <p:nvPr/>
        </p:nvSpPr>
        <p:spPr>
          <a:xfrm>
            <a:off x="5514974" y="6522223"/>
            <a:ext cx="11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P-09</a:t>
            </a:r>
          </a:p>
        </p:txBody>
      </p:sp>
    </p:spTree>
    <p:extLst>
      <p:ext uri="{BB962C8B-B14F-4D97-AF65-F5344CB8AC3E}">
        <p14:creationId xmlns:p14="http://schemas.microsoft.com/office/powerpoint/2010/main" val="8582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8B6B7-9F32-3E47-8A02-71A1D12BE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640" y="35185"/>
            <a:ext cx="9144000" cy="2387600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Cuper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C3FA25-DBE9-3942-8300-40D689613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731" y="2422785"/>
            <a:ext cx="11513270" cy="289353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Hovslätt CUP </a:t>
            </a:r>
            <a:r>
              <a:rPr lang="sv-SE" dirty="0" smtClean="0">
                <a:solidFill>
                  <a:schemeClr val="bg1"/>
                </a:solidFill>
              </a:rPr>
              <a:t>28-29 mars</a:t>
            </a:r>
            <a:endParaRPr lang="sv-S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chemeClr val="bg1"/>
                </a:solidFill>
              </a:rPr>
              <a:t>Sibben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smtClean="0">
                <a:solidFill>
                  <a:schemeClr val="bg1"/>
                </a:solidFill>
              </a:rPr>
              <a:t>Cup 3-4 januari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Boende hotell </a:t>
            </a:r>
            <a:r>
              <a:rPr lang="sv-SE" dirty="0">
                <a:solidFill>
                  <a:schemeClr val="bg1"/>
                </a:solidFill>
              </a:rPr>
              <a:t>400 </a:t>
            </a:r>
            <a:r>
              <a:rPr lang="sv-SE" dirty="0" smtClean="0">
                <a:solidFill>
                  <a:schemeClr val="bg1"/>
                </a:solidFill>
              </a:rPr>
              <a:t>kr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Lunch och middag kostar 75 kr/måltid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chemeClr val="bg1"/>
                </a:solidFill>
              </a:rPr>
              <a:t>Ev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smtClean="0">
                <a:solidFill>
                  <a:schemeClr val="bg1"/>
                </a:solidFill>
              </a:rPr>
              <a:t>arrangera </a:t>
            </a:r>
            <a:r>
              <a:rPr lang="sv-SE" dirty="0">
                <a:solidFill>
                  <a:schemeClr val="bg1"/>
                </a:solidFill>
              </a:rPr>
              <a:t>några egna matcher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488F3D-E793-094F-809A-B13DB496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5316319"/>
            <a:ext cx="1162050" cy="124064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9F651A6-DBA0-3D4A-BE44-DBD1879999A9}"/>
              </a:ext>
            </a:extLst>
          </p:cNvPr>
          <p:cNvSpPr/>
          <p:nvPr/>
        </p:nvSpPr>
        <p:spPr>
          <a:xfrm>
            <a:off x="0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DD1A75-0735-3149-B891-A1CC184E04C6}"/>
              </a:ext>
            </a:extLst>
          </p:cNvPr>
          <p:cNvSpPr/>
          <p:nvPr/>
        </p:nvSpPr>
        <p:spPr>
          <a:xfrm>
            <a:off x="-1" y="649257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2757A0-4D1D-424B-83C0-B0CF882623F5}"/>
              </a:ext>
            </a:extLst>
          </p:cNvPr>
          <p:cNvSpPr/>
          <p:nvPr/>
        </p:nvSpPr>
        <p:spPr>
          <a:xfrm>
            <a:off x="6824663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6B6C710-83A2-4C49-9981-48D2E2AD98EE}"/>
              </a:ext>
            </a:extLst>
          </p:cNvPr>
          <p:cNvSpPr/>
          <p:nvPr/>
        </p:nvSpPr>
        <p:spPr>
          <a:xfrm>
            <a:off x="6824663" y="644980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9B1F20-A087-FD47-941B-F9C2BC7F13B1}"/>
              </a:ext>
            </a:extLst>
          </p:cNvPr>
          <p:cNvSpPr txBox="1"/>
          <p:nvPr/>
        </p:nvSpPr>
        <p:spPr>
          <a:xfrm>
            <a:off x="5514974" y="6522223"/>
            <a:ext cx="11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P-09</a:t>
            </a:r>
          </a:p>
        </p:txBody>
      </p:sp>
    </p:spTree>
    <p:extLst>
      <p:ext uri="{BB962C8B-B14F-4D97-AF65-F5344CB8AC3E}">
        <p14:creationId xmlns:p14="http://schemas.microsoft.com/office/powerpoint/2010/main" val="485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8B6B7-9F32-3E47-8A02-71A1D12BE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640" y="35185"/>
            <a:ext cx="9144000" cy="2387600"/>
          </a:xfrm>
        </p:spPr>
        <p:txBody>
          <a:bodyPr/>
          <a:lstStyle/>
          <a:p>
            <a:r>
              <a:rPr lang="sv-SE" b="1" dirty="0" smtClean="0">
                <a:solidFill>
                  <a:schemeClr val="bg1"/>
                </a:solidFill>
              </a:rPr>
              <a:t>Fotografering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C3FA25-DBE9-3942-8300-40D689613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731" y="2422785"/>
            <a:ext cx="11513270" cy="289353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15 oktober i Hovslättskolan, exakta tider kommer senare</a:t>
            </a: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488F3D-E793-094F-809A-B13DB496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5316319"/>
            <a:ext cx="1162050" cy="124064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9F651A6-DBA0-3D4A-BE44-DBD1879999A9}"/>
              </a:ext>
            </a:extLst>
          </p:cNvPr>
          <p:cNvSpPr/>
          <p:nvPr/>
        </p:nvSpPr>
        <p:spPr>
          <a:xfrm>
            <a:off x="0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DD1A75-0735-3149-B891-A1CC184E04C6}"/>
              </a:ext>
            </a:extLst>
          </p:cNvPr>
          <p:cNvSpPr/>
          <p:nvPr/>
        </p:nvSpPr>
        <p:spPr>
          <a:xfrm>
            <a:off x="-1" y="649257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2757A0-4D1D-424B-83C0-B0CF882623F5}"/>
              </a:ext>
            </a:extLst>
          </p:cNvPr>
          <p:cNvSpPr/>
          <p:nvPr/>
        </p:nvSpPr>
        <p:spPr>
          <a:xfrm>
            <a:off x="6824663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6B6C710-83A2-4C49-9981-48D2E2AD98EE}"/>
              </a:ext>
            </a:extLst>
          </p:cNvPr>
          <p:cNvSpPr/>
          <p:nvPr/>
        </p:nvSpPr>
        <p:spPr>
          <a:xfrm>
            <a:off x="6824663" y="644980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9B1F20-A087-FD47-941B-F9C2BC7F13B1}"/>
              </a:ext>
            </a:extLst>
          </p:cNvPr>
          <p:cNvSpPr txBox="1"/>
          <p:nvPr/>
        </p:nvSpPr>
        <p:spPr>
          <a:xfrm>
            <a:off x="5514974" y="6522223"/>
            <a:ext cx="11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P-09</a:t>
            </a:r>
          </a:p>
        </p:txBody>
      </p:sp>
    </p:spTree>
    <p:extLst>
      <p:ext uri="{BB962C8B-B14F-4D97-AF65-F5344CB8AC3E}">
        <p14:creationId xmlns:p14="http://schemas.microsoft.com/office/powerpoint/2010/main" val="22187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8B6B7-9F32-3E47-8A02-71A1D12BE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640" y="35185"/>
            <a:ext cx="9144000" cy="2387600"/>
          </a:xfrm>
        </p:spPr>
        <p:txBody>
          <a:bodyPr/>
          <a:lstStyle/>
          <a:p>
            <a:r>
              <a:rPr lang="sv-SE" b="1" dirty="0" smtClean="0">
                <a:solidFill>
                  <a:schemeClr val="bg1"/>
                </a:solidFill>
              </a:rPr>
              <a:t>Matchställ?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C3FA25-DBE9-3942-8300-40D689613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011" y="2422785"/>
            <a:ext cx="11484990" cy="289353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Ca 400 kr/tröja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Sponsring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ICA Maxi, HSB 2 000 kr, Imma kollar exakt kostnad och sponsorpeng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Kolla om föräldrar kan ordna sponsor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Beslut fredag 20/9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488F3D-E793-094F-809A-B13DB496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5316319"/>
            <a:ext cx="1162050" cy="124064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9F651A6-DBA0-3D4A-BE44-DBD1879999A9}"/>
              </a:ext>
            </a:extLst>
          </p:cNvPr>
          <p:cNvSpPr/>
          <p:nvPr/>
        </p:nvSpPr>
        <p:spPr>
          <a:xfrm>
            <a:off x="0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DD1A75-0735-3149-B891-A1CC184E04C6}"/>
              </a:ext>
            </a:extLst>
          </p:cNvPr>
          <p:cNvSpPr/>
          <p:nvPr/>
        </p:nvSpPr>
        <p:spPr>
          <a:xfrm>
            <a:off x="-1" y="649257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2757A0-4D1D-424B-83C0-B0CF882623F5}"/>
              </a:ext>
            </a:extLst>
          </p:cNvPr>
          <p:cNvSpPr/>
          <p:nvPr/>
        </p:nvSpPr>
        <p:spPr>
          <a:xfrm>
            <a:off x="6824663" y="6115142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6B6C710-83A2-4C49-9981-48D2E2AD98EE}"/>
              </a:ext>
            </a:extLst>
          </p:cNvPr>
          <p:cNvSpPr/>
          <p:nvPr/>
        </p:nvSpPr>
        <p:spPr>
          <a:xfrm>
            <a:off x="6824663" y="6449806"/>
            <a:ext cx="5367337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9B1F20-A087-FD47-941B-F9C2BC7F13B1}"/>
              </a:ext>
            </a:extLst>
          </p:cNvPr>
          <p:cNvSpPr txBox="1"/>
          <p:nvPr/>
        </p:nvSpPr>
        <p:spPr>
          <a:xfrm>
            <a:off x="5514974" y="6522223"/>
            <a:ext cx="11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P-09</a:t>
            </a:r>
          </a:p>
        </p:txBody>
      </p:sp>
    </p:spTree>
    <p:extLst>
      <p:ext uri="{BB962C8B-B14F-4D97-AF65-F5344CB8AC3E}">
        <p14:creationId xmlns:p14="http://schemas.microsoft.com/office/powerpoint/2010/main" val="3323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323</Words>
  <Application>Microsoft Office PowerPoint</Application>
  <PresentationFormat>Widescreen</PresentationFormat>
  <Paragraphs>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Föräldramöte! </vt:lpstr>
      <vt:lpstr>Ekonomi </vt:lpstr>
      <vt:lpstr>Organisation/trupp </vt:lpstr>
      <vt:lpstr>Träning </vt:lpstr>
      <vt:lpstr>Träning (Fokusområden) </vt:lpstr>
      <vt:lpstr>Poolspel Datum </vt:lpstr>
      <vt:lpstr>Cuper </vt:lpstr>
      <vt:lpstr>Fotografering </vt:lpstr>
      <vt:lpstr>Matchställ? </vt:lpstr>
      <vt:lpstr>PowerPoint Presentation</vt:lpstr>
      <vt:lpstr>BETEENDE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</dc:title>
  <dc:creator>Emanuel Ambré</dc:creator>
  <cp:lastModifiedBy>Jimmie Kling</cp:lastModifiedBy>
  <cp:revision>25</cp:revision>
  <dcterms:created xsi:type="dcterms:W3CDTF">2018-09-14T17:53:28Z</dcterms:created>
  <dcterms:modified xsi:type="dcterms:W3CDTF">2019-09-16T18:28:54Z</dcterms:modified>
</cp:coreProperties>
</file>