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62" r:id="rId8"/>
    <p:sldId id="263" r:id="rId9"/>
    <p:sldId id="265" r:id="rId10"/>
    <p:sldId id="266" r:id="rId11"/>
    <p:sldId id="267" r:id="rId12"/>
    <p:sldId id="269" r:id="rId13"/>
    <p:sldId id="270" r:id="rId14"/>
    <p:sldId id="271" r:id="rId15"/>
    <p:sldId id="274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0" autoAdjust="0"/>
    <p:restoredTop sz="95238"/>
  </p:normalViewPr>
  <p:slideViewPr>
    <p:cSldViewPr snapToGrid="0">
      <p:cViewPr varScale="1">
        <p:scale>
          <a:sx n="92" d="100"/>
          <a:sy n="92" d="100"/>
        </p:scale>
        <p:origin x="8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5F05-7FFC-4221-9027-96CBE50619C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080A8-2A86-4C4D-8A14-DB1A1B16332B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8482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5F05-7FFC-4221-9027-96CBE50619C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080A8-2A86-4C4D-8A14-DB1A1B16332B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245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5F05-7FFC-4221-9027-96CBE50619C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080A8-2A86-4C4D-8A14-DB1A1B16332B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1266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5F05-7FFC-4221-9027-96CBE50619C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080A8-2A86-4C4D-8A14-DB1A1B16332B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7466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5F05-7FFC-4221-9027-96CBE50619C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080A8-2A86-4C4D-8A14-DB1A1B16332B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248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5F05-7FFC-4221-9027-96CBE50619C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080A8-2A86-4C4D-8A14-DB1A1B16332B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0492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5F05-7FFC-4221-9027-96CBE50619C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080A8-2A86-4C4D-8A14-DB1A1B16332B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573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5F05-7FFC-4221-9027-96CBE50619C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080A8-2A86-4C4D-8A14-DB1A1B16332B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5682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5F05-7FFC-4221-9027-96CBE50619C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080A8-2A86-4C4D-8A14-DB1A1B16332B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3944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5F05-7FFC-4221-9027-96CBE50619C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080A8-2A86-4C4D-8A14-DB1A1B16332B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9973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5F05-7FFC-4221-9027-96CBE50619C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080A8-2A86-4C4D-8A14-DB1A1B16332B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5032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15F05-7FFC-4221-9027-96CBE50619C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080A8-2A86-4C4D-8A14-DB1A1B16332B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3281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9600" dirty="0"/>
              <a:t>Hovslätts 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6000" dirty="0"/>
              <a:t>P03 Innebandy</a:t>
            </a:r>
          </a:p>
          <a:p>
            <a:r>
              <a:rPr lang="sv-SE" sz="4000" dirty="0"/>
              <a:t>Engagemang  Delaktighet  Organisation</a:t>
            </a:r>
          </a:p>
        </p:txBody>
      </p:sp>
    </p:spTree>
    <p:extLst>
      <p:ext uri="{BB962C8B-B14F-4D97-AF65-F5344CB8AC3E}">
        <p14:creationId xmlns:p14="http://schemas.microsoft.com/office/powerpoint/2010/main" val="2658417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Restaurangchansen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Säljes från och med januari</a:t>
            </a:r>
          </a:p>
          <a:p>
            <a:r>
              <a:rPr lang="sv-SE" dirty="0"/>
              <a:t>Individuellt</a:t>
            </a:r>
          </a:p>
          <a:p>
            <a:r>
              <a:rPr lang="sv-SE" dirty="0"/>
              <a:t>Tips: Skriv gärna ut från hemsidan och lägg på jobbet tidigt</a:t>
            </a:r>
          </a:p>
        </p:txBody>
      </p:sp>
    </p:spTree>
    <p:extLst>
      <p:ext uri="{BB962C8B-B14F-4D97-AF65-F5344CB8AC3E}">
        <p14:creationId xmlns:p14="http://schemas.microsoft.com/office/powerpoint/2010/main" val="3714921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 och sekretariat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Skåp i Stadsgården</a:t>
            </a:r>
          </a:p>
          <a:p>
            <a:r>
              <a:rPr lang="sv-SE" dirty="0"/>
              <a:t>Kioskansvarig?</a:t>
            </a:r>
          </a:p>
          <a:p>
            <a:r>
              <a:rPr lang="sv-SE" dirty="0"/>
              <a:t>Kiosk och sekretariatslista</a:t>
            </a:r>
          </a:p>
          <a:p>
            <a:r>
              <a:rPr lang="sv-SE" dirty="0"/>
              <a:t>Sekretariat 2 </a:t>
            </a:r>
            <a:r>
              <a:rPr lang="sv-SE" dirty="0" err="1"/>
              <a:t>st</a:t>
            </a:r>
            <a:r>
              <a:rPr lang="sv-SE" dirty="0"/>
              <a:t> gärna musik</a:t>
            </a:r>
          </a:p>
        </p:txBody>
      </p:sp>
    </p:spTree>
    <p:extLst>
      <p:ext uri="{BB962C8B-B14F-4D97-AF65-F5344CB8AC3E}">
        <p14:creationId xmlns:p14="http://schemas.microsoft.com/office/powerpoint/2010/main" val="183211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Domare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Föreningsdomare. Våra egna</a:t>
            </a:r>
          </a:p>
          <a:p>
            <a:r>
              <a:rPr lang="sv-SE" dirty="0"/>
              <a:t>Bra klimat</a:t>
            </a:r>
          </a:p>
          <a:p>
            <a:r>
              <a:rPr lang="sv-SE" dirty="0"/>
              <a:t>Betalning</a:t>
            </a:r>
          </a:p>
          <a:p>
            <a:r>
              <a:rPr lang="sv-SE" dirty="0"/>
              <a:t>P03 erbjuds till nästa säsong att bli domare</a:t>
            </a:r>
          </a:p>
        </p:txBody>
      </p:sp>
    </p:spTree>
    <p:extLst>
      <p:ext uri="{BB962C8B-B14F-4D97-AF65-F5344CB8AC3E}">
        <p14:creationId xmlns:p14="http://schemas.microsoft.com/office/powerpoint/2010/main" val="2692478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Fredrik Gustafsson</a:t>
            </a:r>
          </a:p>
          <a:p>
            <a:r>
              <a:rPr lang="sv-SE" dirty="0"/>
              <a:t>Individuella konton</a:t>
            </a:r>
          </a:p>
          <a:p>
            <a:r>
              <a:rPr lang="sv-SE" dirty="0"/>
              <a:t>Gemensamt konto</a:t>
            </a:r>
          </a:p>
          <a:p>
            <a:r>
              <a:rPr lang="sv-SE" dirty="0"/>
              <a:t>Träningsavgift</a:t>
            </a:r>
          </a:p>
          <a:p>
            <a:r>
              <a:rPr lang="sv-SE" dirty="0"/>
              <a:t>Betalningar till cuper</a:t>
            </a:r>
          </a:p>
        </p:txBody>
      </p:sp>
    </p:spTree>
    <p:extLst>
      <p:ext uri="{BB962C8B-B14F-4D97-AF65-F5344CB8AC3E}">
        <p14:creationId xmlns:p14="http://schemas.microsoft.com/office/powerpoint/2010/main" val="154342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Kommunikation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Telegram för spelarna</a:t>
            </a:r>
          </a:p>
          <a:p>
            <a:r>
              <a:rPr lang="sv-SE" dirty="0"/>
              <a:t>Telegram för </a:t>
            </a:r>
            <a:r>
              <a:rPr lang="sv-SE" dirty="0" smtClean="0"/>
              <a:t>föräldrarna: Nytt för i år är att ni föräldrar ska ha en Telegramgrupp för att förenkla och få ut viktig info snabbare.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För  att starta upp telegram så laddar ni ner </a:t>
            </a:r>
            <a:r>
              <a:rPr lang="sv-SE" dirty="0" err="1" smtClean="0"/>
              <a:t>appen</a:t>
            </a:r>
            <a:r>
              <a:rPr lang="sv-SE" dirty="0" smtClean="0"/>
              <a:t> i er telefon samt           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skickar ett sms till Henrik Edlund (072 734 72 02)med ert nummer så   lägger han till er gruppen.  </a:t>
            </a:r>
            <a:endParaRPr lang="sv-SE" dirty="0"/>
          </a:p>
          <a:p>
            <a:r>
              <a:rPr lang="sv-SE" dirty="0"/>
              <a:t>Hemsidan, kalender, foto</a:t>
            </a:r>
          </a:p>
        </p:txBody>
      </p:sp>
    </p:spTree>
    <p:extLst>
      <p:ext uri="{BB962C8B-B14F-4D97-AF65-F5344CB8AC3E}">
        <p14:creationId xmlns:p14="http://schemas.microsoft.com/office/powerpoint/2010/main" val="1073603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Regler, målsättningar mm.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Möte med laget om ca 3 veckor på Hovet där vi fastställer allt kring laget med spelarna.</a:t>
            </a:r>
          </a:p>
        </p:txBody>
      </p:sp>
    </p:spTree>
    <p:extLst>
      <p:ext uri="{BB962C8B-B14F-4D97-AF65-F5344CB8AC3E}">
        <p14:creationId xmlns:p14="http://schemas.microsoft.com/office/powerpoint/2010/main" val="1129265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 Hovslätts IK P03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Spelare </a:t>
            </a:r>
            <a:r>
              <a:rPr lang="sv-SE" dirty="0" smtClean="0"/>
              <a:t>Nya: </a:t>
            </a:r>
            <a:r>
              <a:rPr lang="sv-SE" dirty="0" smtClean="0"/>
              <a:t> Marc Ottosson målvakt från Gränna</a:t>
            </a:r>
            <a:endParaRPr lang="sv-SE" dirty="0"/>
          </a:p>
          <a:p>
            <a:r>
              <a:rPr lang="sv-SE" dirty="0"/>
              <a:t>Tränare Henrik </a:t>
            </a:r>
            <a:r>
              <a:rPr lang="sv-SE" dirty="0" err="1"/>
              <a:t>Vristel</a:t>
            </a:r>
            <a:r>
              <a:rPr lang="sv-SE" dirty="0"/>
              <a:t>, Peter Grimfjord och Stephan Knuthas</a:t>
            </a:r>
          </a:p>
          <a:p>
            <a:r>
              <a:rPr lang="sv-SE" dirty="0"/>
              <a:t>Ekonomi. Fredrik Gustafsson</a:t>
            </a:r>
          </a:p>
          <a:p>
            <a:r>
              <a:rPr lang="sv-SE" dirty="0"/>
              <a:t>Föräldrar, syskon släkt och supportrar</a:t>
            </a:r>
          </a:p>
        </p:txBody>
      </p:sp>
    </p:spTree>
    <p:extLst>
      <p:ext uri="{BB962C8B-B14F-4D97-AF65-F5344CB8AC3E}">
        <p14:creationId xmlns:p14="http://schemas.microsoft.com/office/powerpoint/2010/main" val="2645657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Träningstider mm.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Måndag 16.30-18.00 Stadsgården </a:t>
            </a:r>
          </a:p>
          <a:p>
            <a:r>
              <a:rPr lang="sv-SE" dirty="0"/>
              <a:t>Onsdag Kålgårdsarenan onsdag 19.30-21.00 </a:t>
            </a:r>
          </a:p>
          <a:p>
            <a:r>
              <a:rPr lang="sv-SE" dirty="0"/>
              <a:t>Torsdag 18.00-19.15 Stadsgården</a:t>
            </a:r>
          </a:p>
          <a:p>
            <a:r>
              <a:rPr lang="sv-SE" dirty="0"/>
              <a:t>Svart tröja på träningar, vattenflaska, </a:t>
            </a:r>
            <a:r>
              <a:rPr lang="sv-SE" dirty="0" smtClean="0"/>
              <a:t>glasögon</a:t>
            </a:r>
          </a:p>
          <a:p>
            <a:r>
              <a:rPr lang="sv-SE" dirty="0" smtClean="0"/>
              <a:t>Vi vill att ni föräldrar kollar av med killarna så glasögonen är hela och passar. Det har varit några tillfällen då vissa killar inte använt glasögon och sagt att de </a:t>
            </a:r>
            <a:r>
              <a:rPr lang="sv-SE" smtClean="0"/>
              <a:t>är sönder</a:t>
            </a:r>
            <a:r>
              <a:rPr lang="sv-SE" dirty="0" smtClean="0"/>
              <a:t>, repiga eller inte passar längre. Vi är rädda om killarna och kräver att de alltid ska använda glasögon.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3636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Serier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Uttagningspolicy: Träningsnärvaro, nivåanpassning, engagemang, inställning. Läggs ut på hemsidan onsdag kväll.</a:t>
            </a:r>
          </a:p>
          <a:p>
            <a:r>
              <a:rPr lang="sv-SE" dirty="0"/>
              <a:t>Röd Klass P12-14</a:t>
            </a:r>
          </a:p>
          <a:p>
            <a:r>
              <a:rPr lang="sv-SE" dirty="0"/>
              <a:t>Pojkar Norra 03  Röd grupp 5</a:t>
            </a:r>
          </a:p>
          <a:p>
            <a:r>
              <a:rPr lang="sv-SE" dirty="0"/>
              <a:t>Pojkar Norra 01-03 Röd grupp 3</a:t>
            </a:r>
          </a:p>
          <a:p>
            <a:r>
              <a:rPr lang="sv-SE" dirty="0" err="1"/>
              <a:t>App</a:t>
            </a:r>
            <a:r>
              <a:rPr lang="sv-SE" dirty="0"/>
              <a:t> spelprogram och resultat. Sök på svensk innebandy så kommer den längst upp. Den är gul.</a:t>
            </a:r>
          </a:p>
          <a:p>
            <a:r>
              <a:rPr lang="sv-SE" dirty="0"/>
              <a:t>Samlingar Hovet, Röde Påle, </a:t>
            </a:r>
            <a:r>
              <a:rPr lang="sv-SE" dirty="0" err="1"/>
              <a:t>Torsvik</a:t>
            </a:r>
            <a:r>
              <a:rPr lang="sv-SE" dirty="0"/>
              <a:t> eller direkt på plats.</a:t>
            </a:r>
          </a:p>
          <a:p>
            <a:r>
              <a:rPr lang="sv-SE" dirty="0"/>
              <a:t>Skjuts lägg ut </a:t>
            </a:r>
            <a:r>
              <a:rPr lang="sv-SE"/>
              <a:t>på hemsidan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553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Matchställ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Får nya matchställ att användas på match.</a:t>
            </a:r>
          </a:p>
          <a:p>
            <a:r>
              <a:rPr lang="sv-SE" dirty="0"/>
              <a:t>Sponsorer</a:t>
            </a:r>
          </a:p>
        </p:txBody>
      </p:sp>
    </p:spTree>
    <p:extLst>
      <p:ext uri="{BB962C8B-B14F-4D97-AF65-F5344CB8AC3E}">
        <p14:creationId xmlns:p14="http://schemas.microsoft.com/office/powerpoint/2010/main" val="1222161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Youtubekanal för P03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Syfte: Utbildningsmässigt att se sig själva. Upplägga av övningar. Sekvenser av matcher.</a:t>
            </a:r>
          </a:p>
          <a:p>
            <a:r>
              <a:rPr lang="sv-SE" dirty="0"/>
              <a:t>Namn på kanal</a:t>
            </a:r>
          </a:p>
        </p:txBody>
      </p:sp>
    </p:spTree>
    <p:extLst>
      <p:ext uri="{BB962C8B-B14F-4D97-AF65-F5344CB8AC3E}">
        <p14:creationId xmlns:p14="http://schemas.microsoft.com/office/powerpoint/2010/main" val="4084797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Gothia Cup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Anmälan: Vi har anmält 1 lag i P03</a:t>
            </a:r>
            <a:endParaRPr lang="sv-SE" dirty="0"/>
          </a:p>
          <a:p>
            <a:r>
              <a:rPr lang="sv-SE" dirty="0" smtClean="0"/>
              <a:t>Kostnader: Det kostar 1100kr/spelare för logi och mat </a:t>
            </a:r>
            <a:endParaRPr lang="sv-SE" dirty="0"/>
          </a:p>
          <a:p>
            <a:r>
              <a:rPr lang="sv-SE" dirty="0"/>
              <a:t>Hotell för föräldrar. Gå in på Gothia Cup Innebandy för att få erbjudande</a:t>
            </a:r>
          </a:p>
        </p:txBody>
      </p:sp>
    </p:spTree>
    <p:extLst>
      <p:ext uri="{BB962C8B-B14F-4D97-AF65-F5344CB8AC3E}">
        <p14:creationId xmlns:p14="http://schemas.microsoft.com/office/powerpoint/2010/main" val="2780630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Fortnox</a:t>
            </a:r>
            <a:r>
              <a:rPr lang="sv-SE" dirty="0"/>
              <a:t> Cup och Fair Play Cup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Fortnox</a:t>
            </a:r>
            <a:r>
              <a:rPr lang="sv-SE" dirty="0"/>
              <a:t> Cup</a:t>
            </a:r>
          </a:p>
          <a:p>
            <a:r>
              <a:rPr lang="sv-SE" dirty="0" err="1"/>
              <a:t>Endagscup</a:t>
            </a:r>
            <a:r>
              <a:rPr lang="sv-SE" dirty="0"/>
              <a:t> i Växjö. Tisdagen 27 december.</a:t>
            </a:r>
          </a:p>
          <a:p>
            <a:r>
              <a:rPr lang="sv-SE" dirty="0"/>
              <a:t>Kommer senare var man spelar.</a:t>
            </a:r>
          </a:p>
          <a:p>
            <a:endParaRPr lang="sv-SE" dirty="0"/>
          </a:p>
          <a:p>
            <a:r>
              <a:rPr lang="sv-SE" dirty="0"/>
              <a:t>Fair Play Cup</a:t>
            </a:r>
          </a:p>
          <a:p>
            <a:r>
              <a:rPr lang="sv-SE" dirty="0"/>
              <a:t>7-9 april</a:t>
            </a:r>
          </a:p>
          <a:p>
            <a:r>
              <a:rPr lang="sv-SE" dirty="0"/>
              <a:t>Det sista som händer på säsongen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10320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Newbody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Ansvarig är Viktoria </a:t>
            </a:r>
            <a:r>
              <a:rPr lang="sv-SE" dirty="0" err="1" smtClean="0"/>
              <a:t>Vristel</a:t>
            </a:r>
            <a:endParaRPr lang="sv-SE" dirty="0"/>
          </a:p>
          <a:p>
            <a:r>
              <a:rPr lang="sv-SE" dirty="0"/>
              <a:t>Betalning</a:t>
            </a:r>
          </a:p>
          <a:p>
            <a:r>
              <a:rPr lang="sv-SE" dirty="0"/>
              <a:t>Individuellt</a:t>
            </a:r>
          </a:p>
        </p:txBody>
      </p:sp>
    </p:spTree>
    <p:extLst>
      <p:ext uri="{BB962C8B-B14F-4D97-AF65-F5344CB8AC3E}">
        <p14:creationId xmlns:p14="http://schemas.microsoft.com/office/powerpoint/2010/main" val="962930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444</Words>
  <Application>Microsoft Macintosh PowerPoint</Application>
  <PresentationFormat>Bredbild</PresentationFormat>
  <Paragraphs>72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9" baseType="lpstr">
      <vt:lpstr>Calibri</vt:lpstr>
      <vt:lpstr>Calibri Light</vt:lpstr>
      <vt:lpstr>Arial</vt:lpstr>
      <vt:lpstr>Office-tema</vt:lpstr>
      <vt:lpstr>Hovslätts IK</vt:lpstr>
      <vt:lpstr>Laget Hovslätts IK P03</vt:lpstr>
      <vt:lpstr>Träningstider mm.</vt:lpstr>
      <vt:lpstr>Serier</vt:lpstr>
      <vt:lpstr>Matchställ</vt:lpstr>
      <vt:lpstr>Youtubekanal för P03</vt:lpstr>
      <vt:lpstr>Gothia Cup</vt:lpstr>
      <vt:lpstr>Fortnox Cup och Fair Play Cup</vt:lpstr>
      <vt:lpstr>Newbody</vt:lpstr>
      <vt:lpstr>Restaurangchansen</vt:lpstr>
      <vt:lpstr>Kiosk och sekretariat </vt:lpstr>
      <vt:lpstr>Domare</vt:lpstr>
      <vt:lpstr>Ekonomi</vt:lpstr>
      <vt:lpstr>Kommunikation</vt:lpstr>
      <vt:lpstr>Regler, målsättningar mm.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Hovslätts IK</dc:title>
  <dc:creator>Stephan Knuthas</dc:creator>
  <cp:lastModifiedBy>Viktoria Vristel</cp:lastModifiedBy>
  <cp:revision>15</cp:revision>
  <dcterms:created xsi:type="dcterms:W3CDTF">2016-09-18T10:53:32Z</dcterms:created>
  <dcterms:modified xsi:type="dcterms:W3CDTF">2016-10-04T14:36:51Z</dcterms:modified>
</cp:coreProperties>
</file>