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305" r:id="rId5"/>
    <p:sldId id="270" r:id="rId6"/>
    <p:sldId id="307" r:id="rId7"/>
    <p:sldId id="259" r:id="rId8"/>
    <p:sldId id="277" r:id="rId9"/>
    <p:sldId id="301" r:id="rId10"/>
    <p:sldId id="284" r:id="rId11"/>
    <p:sldId id="297" r:id="rId12"/>
    <p:sldId id="304" r:id="rId13"/>
    <p:sldId id="285" r:id="rId14"/>
    <p:sldId id="306" r:id="rId15"/>
    <p:sldId id="300" r:id="rId16"/>
    <p:sldId id="262" r:id="rId17"/>
    <p:sldId id="292" r:id="rId18"/>
    <p:sldId id="295" r:id="rId19"/>
    <p:sldId id="299" r:id="rId20"/>
    <p:sldId id="26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6625" autoAdjust="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61E6F5-B0F3-434F-B11C-4D33F4687514}" type="datetimeFigureOut">
              <a:rPr lang="sv-SE" smtClean="0"/>
              <a:t>2021-09-16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5DC566-D4FF-41AE-86DF-E110EADA6B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623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62142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9331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3828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Alla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049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610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Viktor F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8211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3656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6787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6458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Emma B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84478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DC566-D4FF-41AE-86DF-E110EADA6B71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309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Välkomna till föräldramöte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HOVSLÄTTS IK F08-09  Innebandy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614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spelare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I dagsläget 16 spelare inskrivna.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Ett par avhopp inför denna säsong.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Merparten födda -08. Ett par -09or.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4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Träningar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</a:t>
            </a:r>
            <a:r>
              <a:rPr lang="sv-SE" sz="2400" dirty="0"/>
              <a:t>Träningstider och matchtider i kalendern, prenumerera gärna på den via laget.se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Tre träningar i veckan. </a:t>
            </a:r>
          </a:p>
          <a:p>
            <a:r>
              <a:rPr lang="sv-SE" sz="2400" dirty="0"/>
              <a:t>Målet är att så många som möjligt tränar tre dagar/vecka. De som inte utövar annan idrott på vintern bör göra det så ofta det är möjligt</a:t>
            </a:r>
          </a:p>
          <a:p>
            <a:r>
              <a:rPr lang="sv-SE" sz="2400" dirty="0"/>
              <a:t>Två träningar/vecka över tid för att få spela match</a:t>
            </a:r>
          </a:p>
          <a:p>
            <a:r>
              <a:rPr lang="sv-SE" sz="2400" dirty="0"/>
              <a:t>Individuella lösningar kan göras efter kontakt med Andreas och Emma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20908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/>
              <a:t>- Från v 36 tisdag 19.00-20.30 Kålgården och fredag 17.45-19.00 </a:t>
            </a:r>
            <a:r>
              <a:rPr lang="sv-SE" sz="2800" dirty="0" err="1"/>
              <a:t>Barnarpsskolan</a:t>
            </a:r>
            <a:r>
              <a:rPr lang="sv-SE" sz="2800" dirty="0"/>
              <a:t>. Från oktober Onsdag 19:30-21:00 Kålgården</a:t>
            </a:r>
          </a:p>
          <a:p>
            <a:pPr marL="0" indent="0">
              <a:buNone/>
            </a:pPr>
            <a:r>
              <a:rPr lang="sv-SE" sz="2800" dirty="0"/>
              <a:t>- På plats 10 minuter innan träningsstart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Skriv i gästboken om er flicka inte kommer på träningen, ingen kallelse till träning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Föräldrar hjälper till att plocka ner sarg efter träningen på fredagar.  </a:t>
            </a:r>
          </a:p>
        </p:txBody>
      </p:sp>
    </p:spTree>
    <p:extLst>
      <p:ext uri="{BB962C8B-B14F-4D97-AF65-F5344CB8AC3E}">
        <p14:creationId xmlns:p14="http://schemas.microsoft.com/office/powerpoint/2010/main" val="69575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Seriespel 2021/2022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Ett lag anmält, matchtider finns i vår kalender på Laget.se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Lagen i seriespelet : Tenhult, Fagerhult/Habo, Gnosjö, Ljungby, Aneby, Husqvarna, Värnamo, Månsarp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 arrangerar våra hemmamatcher på Stadsgården, Råslätt.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3 x 15min, flygande byten (max 1,5 min), 5 spelare + målvakt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Resultat visas på tavlan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Ska vi filma ? Frågan bordläggs tills vi vet om vi får ha publik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17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Matchkallning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Träningsnärvaro och träningsfokus avgör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Kallelse efter onsdagsträningen. Snabbt svar. En dag att svara.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Sammansättning av laget avgör.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Jämnt fördelat hemma/borta matcher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Om man blir kallad till match och tackar nej så betyder det inte automatiskt att man kallas till nästa match.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Alla matcher viktiga, träningsmatch eller seriematch. </a:t>
            </a:r>
          </a:p>
        </p:txBody>
      </p:sp>
    </p:spTree>
    <p:extLst>
      <p:ext uri="{BB962C8B-B14F-4D97-AF65-F5344CB8AC3E}">
        <p14:creationId xmlns:p14="http://schemas.microsoft.com/office/powerpoint/2010/main" val="504478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Praktisk information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Ingen mobiltelefon, </a:t>
            </a:r>
            <a:r>
              <a:rPr lang="sv-SE" dirty="0" err="1"/>
              <a:t>ipad</a:t>
            </a:r>
            <a:r>
              <a:rPr lang="sv-SE" dirty="0"/>
              <a:t> på träning och matcher. Totalförbud i omklädningsrum. Vi tränare har telefoner och kan nå er föräldrar vid behov.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Ingen läsk eller godis innan och under seriespel och träning.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Kom ombytta till träning och vi duschar i möjligaste mån hemma. Vid matcher duschar vi efter.</a:t>
            </a:r>
          </a:p>
          <a:p>
            <a:pPr marL="0" indent="0">
              <a:lnSpc>
                <a:spcPct val="100000"/>
              </a:lnSpc>
              <a:buNone/>
            </a:pPr>
            <a:endParaRPr lang="sv-SE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541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Föräldraengagemang - praktiskt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3 föräldrarepresentanter i samverkan Hovslätt IK. Vilka? Någon som är sugen på styrelsearbete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Bemanna kiosk på hemmamatcherna, Linda Kylberg skriver schema. Inköpsansvarig Robert Blom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Sitta i sekretariatet på hemmamatcherna, online rapportering i Ibis via dator.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Filma ? Avvakta beslut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Välkomna motståndarlagen och domarna.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Hålla ordning i hall och omklädningsrum.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25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Avgifter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2200" dirty="0"/>
              <a:t>Föreningen har </a:t>
            </a:r>
            <a:r>
              <a:rPr lang="sv-SE" sz="2200" dirty="0" err="1"/>
              <a:t>pga</a:t>
            </a:r>
            <a:r>
              <a:rPr lang="sv-SE" sz="2200" dirty="0"/>
              <a:t> corona tappat intäkter, från </a:t>
            </a:r>
            <a:r>
              <a:rPr lang="sv-SE" sz="2200" dirty="0" err="1"/>
              <a:t>HovslättsCup</a:t>
            </a:r>
            <a:r>
              <a:rPr lang="sv-SE" sz="2200" dirty="0"/>
              <a:t>, Blodomloppet och missade publikintäkter, så behöver vi alla hjälpas åt att bidra. Träningsavgiften är därför höjd.</a:t>
            </a:r>
            <a:endParaRPr lang="sv-SE" sz="2200" b="1" dirty="0"/>
          </a:p>
          <a:p>
            <a:pPr marL="0" indent="0">
              <a:buNone/>
            </a:pPr>
            <a:r>
              <a:rPr lang="sv-SE" sz="2800" b="1" dirty="0"/>
              <a:t>Senast 24/9 till innebandysektionen via vårt lagkonto, före matchspel.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Träningsavgift	1 900:-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Hemmavinsten 	varje lott reducerar träningsavgiften med 400:-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det går bra att </a:t>
            </a:r>
            <a:r>
              <a:rPr lang="sv-SE" sz="2800" dirty="0" err="1"/>
              <a:t>swisha</a:t>
            </a:r>
            <a:r>
              <a:rPr lang="sv-SE" sz="2800" dirty="0"/>
              <a:t> till Tina på 0725-856675</a:t>
            </a:r>
            <a:endParaRPr lang="sv-SE" sz="2800" b="1" dirty="0"/>
          </a:p>
          <a:p>
            <a:pPr marL="0" indent="0">
              <a:buNone/>
            </a:pPr>
            <a:r>
              <a:rPr lang="sv-SE" sz="2800" b="1" dirty="0"/>
              <a:t>Senast 28 feb till huvudsektionen, faktura skickas från laget.se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Medlemsavgift	400:- 	(7-18 år)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Familjemedlem	600:-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49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Ekonomi - Praktisk info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10957560" cy="44779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dirty="0"/>
              <a:t> </a:t>
            </a:r>
            <a:r>
              <a:rPr lang="sv-SE" sz="2400" dirty="0"/>
              <a:t>Restaurangchansen – 2st per spelare till föreningen. Köpa sig fri 300 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Julbingolotter 4 </a:t>
            </a:r>
            <a:r>
              <a:rPr lang="sv-SE" sz="2400" dirty="0" err="1"/>
              <a:t>st</a:t>
            </a:r>
            <a:r>
              <a:rPr lang="sv-SE" sz="2400" dirty="0"/>
              <a:t> per spelare till föreningen, köpa sig fri 150 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 </a:t>
            </a:r>
            <a:r>
              <a:rPr lang="sv-SE" sz="2400" dirty="0" err="1"/>
              <a:t>NewBody</a:t>
            </a:r>
            <a:r>
              <a:rPr lang="sv-SE" sz="2400" dirty="0"/>
              <a:t> 3 paket till föreningen och 3 paket till laget, köpa sig fri 300 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Annan försäljning ? Avvakta beslut, inkom gärna med förslag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Endags cup 100kr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 err="1"/>
              <a:t>Övernattningscup</a:t>
            </a:r>
            <a:r>
              <a:rPr lang="sv-SE" sz="2400" dirty="0"/>
              <a:t> 300kr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sv-SE" sz="2400" dirty="0"/>
              <a:t>Alla bidrar, minst 250kr till lagkassan per spelare. (varav 3 pkt </a:t>
            </a:r>
            <a:r>
              <a:rPr lang="sv-SE" sz="2400" dirty="0" err="1"/>
              <a:t>Newbody</a:t>
            </a:r>
            <a:r>
              <a:rPr lang="sv-SE" sz="2400" dirty="0"/>
              <a:t> ger 111 kr)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84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Poolspel och Cuper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Poolspel Motala 25 september, ersätter Vänern Pärla Cup, ingen avgift. Max 1 per spelare på läktaren, gärna samåkning.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 Swedbank Challenge 3 oktober Växjö, avgift 100 kr, max 1 på läktaren per spelare. Kan köpa via </a:t>
            </a:r>
            <a:r>
              <a:rPr lang="sv-SE" sz="3200" dirty="0" err="1"/>
              <a:t>SolidSport</a:t>
            </a:r>
            <a:r>
              <a:rPr lang="sv-SE" sz="3200" dirty="0"/>
              <a:t> där alla matcher sänds. 149 kr före 26 sept.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 </a:t>
            </a:r>
            <a:r>
              <a:rPr lang="sv-SE" sz="3200" dirty="0" err="1"/>
              <a:t>Sibben</a:t>
            </a:r>
            <a:r>
              <a:rPr lang="sv-SE" sz="3200" dirty="0"/>
              <a:t> cup 6-8 januari, </a:t>
            </a:r>
            <a:r>
              <a:rPr lang="sv-SE" sz="3200" dirty="0" err="1"/>
              <a:t>övernattningscup</a:t>
            </a:r>
            <a:r>
              <a:rPr lang="sv-SE" sz="3200" dirty="0"/>
              <a:t>.  300 kr/spelare. Föräldraövernattning. Obs ta semester fredagen.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 Fair play cup 25-27 mars avgift 100 kr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 Ängelholm </a:t>
            </a:r>
            <a:r>
              <a:rPr lang="sv-SE" sz="3200" dirty="0" err="1"/>
              <a:t>Outdoor</a:t>
            </a:r>
            <a:r>
              <a:rPr lang="sv-SE" sz="3200" dirty="0"/>
              <a:t> utanför laget, men tacksam om ni kan meddela före lucia om ni kan vara med. 1-3 augusti. Eget boende m.m.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Träningsmatcher. Först JIK 19 sept. fler i feb/mars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3200" dirty="0"/>
              <a:t>Serie premiär redan lördag 2 oktober.</a:t>
            </a:r>
          </a:p>
        </p:txBody>
      </p:sp>
    </p:spTree>
    <p:extLst>
      <p:ext uri="{BB962C8B-B14F-4D97-AF65-F5344CB8AC3E}">
        <p14:creationId xmlns:p14="http://schemas.microsoft.com/office/powerpoint/2010/main" val="1563407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Agenda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Sammanfattning av förra säsongen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Förväntningar och mål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13-16 år, Träna för att träna , Nivå Röd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Ledarfilosofi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Mobbning och kränkningar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Seriespel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Cuper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Föräldraengagemang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Praktisk info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Övriga frågor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7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Övriga frågor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Koden till hallarna är 0809 - tidigast 15 min innan träningen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All information finns på laget.se - var uppdaterad, samt uppdatera din mailadress och mobiltelefonnummer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Någon som kan hitta sponsor till vårt lag 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Viktigt att vi samlar in ALLA gamla svarta tröjor.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Något annat ni undrar över?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93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Presentation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Tina Lindberg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Louise Hoff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Peter Kindbom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Andreas Karlsson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Emma Berner</a:t>
            </a:r>
          </a:p>
          <a:p>
            <a:pPr>
              <a:buFont typeface="Arial" panose="020B0604020202020204" pitchFamily="34" charset="0"/>
              <a:buChar char="•"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36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av förra säsongen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Fantastisk träningsnärvaro</a:t>
            </a:r>
          </a:p>
          <a:p>
            <a:r>
              <a:rPr lang="sv-SE" dirty="0"/>
              <a:t>Matchspel saknades</a:t>
            </a:r>
          </a:p>
          <a:p>
            <a:r>
              <a:rPr lang="sv-SE" dirty="0"/>
              <a:t>Stor utmaning i att hålla glädjen uppe, matcher är viktigt…….</a:t>
            </a:r>
          </a:p>
        </p:txBody>
      </p:sp>
    </p:spTree>
    <p:extLst>
      <p:ext uri="{BB962C8B-B14F-4D97-AF65-F5344CB8AC3E}">
        <p14:creationId xmlns:p14="http://schemas.microsoft.com/office/powerpoint/2010/main" val="68920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Ledarfilosofi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Skapa en trygg och lustfylld lärande- och utvecklingsmiljö.</a:t>
            </a:r>
          </a:p>
          <a:p>
            <a:pPr marL="0" indent="0">
              <a:buNone/>
            </a:pPr>
            <a:endParaRPr lang="sv-SE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Skapa en grupp där glädjen sätts i första rummet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Skapa nyfikenhet kring att vilja lära sig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Respekt för sig själv och varandra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Krav på fokus under träning och match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Tydlighet - gränser och konsekvenser av sitt agerande.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400" dirty="0"/>
              <a:t> Nolltolerans mot mobbing, negativt och ovårdat språk (ex svordomar).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0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Covid-19 anpassningar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Alla med förkylningssymptom stannar hemma från träning och match. Gäller både föräldrar och barn. </a:t>
            </a:r>
          </a:p>
          <a:p>
            <a:r>
              <a:rPr lang="sv-SE" dirty="0"/>
              <a:t>Viktigt att testa vid förkylningssymptom. Negativt test= går fint att träna</a:t>
            </a:r>
          </a:p>
          <a:p>
            <a:r>
              <a:rPr lang="sv-SE" dirty="0"/>
              <a:t>Håll avstånd till varandra i lokalen. Gäller hämtande föräldrar. Ok att titta på enstaka träning.</a:t>
            </a:r>
          </a:p>
          <a:p>
            <a:r>
              <a:rPr lang="sv-SE" dirty="0"/>
              <a:t>Noggrann handhygien</a:t>
            </a:r>
          </a:p>
          <a:p>
            <a:r>
              <a:rPr lang="sv-SE" dirty="0"/>
              <a:t>I dagsläget 1 anhörig /spelare vid matcher. Förändringar sker i månadsskiftet. Vi återkommer med mer info så snart vi vet mer.</a:t>
            </a:r>
          </a:p>
        </p:txBody>
      </p:sp>
    </p:spTree>
    <p:extLst>
      <p:ext uri="{BB962C8B-B14F-4D97-AF65-F5344CB8AC3E}">
        <p14:creationId xmlns:p14="http://schemas.microsoft.com/office/powerpoint/2010/main" val="35528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Målsättningar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54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/>
              <a:t>Vi vill att säsongen ska vara utvecklande på alla plan</a:t>
            </a:r>
          </a:p>
          <a:p>
            <a:pPr marL="0" indent="0">
              <a:buNone/>
            </a:pPr>
            <a:r>
              <a:rPr lang="sv-SE" sz="2800" dirty="0"/>
              <a:t>1. </a:t>
            </a:r>
            <a:r>
              <a:rPr lang="sv-SE" sz="2800" b="1" dirty="0"/>
              <a:t>Säsong </a:t>
            </a:r>
            <a:r>
              <a:rPr lang="sv-SE" sz="2800" b="1" dirty="0" err="1"/>
              <a:t>pepp</a:t>
            </a:r>
            <a:r>
              <a:rPr lang="sv-SE" sz="2800" b="1" dirty="0"/>
              <a:t>!! </a:t>
            </a:r>
          </a:p>
          <a:p>
            <a:pPr marL="0" indent="0">
              <a:buNone/>
            </a:pPr>
            <a:r>
              <a:rPr lang="sv-SE" sz="2800" b="1" dirty="0"/>
              <a:t>2. Innebandy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Utvecklingsålder Röd: Träna för att träna.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Individuell bollbehandling och nästa steg i att använda varandra med ett utvecklat och snabbt passningsspel</a:t>
            </a:r>
          </a:p>
          <a:p>
            <a:pPr marL="0" indent="0">
              <a:buNone/>
            </a:pPr>
            <a:r>
              <a:rPr lang="sv-SE" sz="2800" b="1" dirty="0"/>
              <a:t>3. Fysisk aktivitet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Göra sitt bästa – anstränga sig och svettas ihop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400" dirty="0"/>
              <a:t>Styrka, snabbhet och koordination</a:t>
            </a:r>
          </a:p>
        </p:txBody>
      </p:sp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327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IK-Logga-till-Viktor-06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10847" r="2623" b="25898"/>
          <a:stretch/>
        </p:blipFill>
        <p:spPr bwMode="auto">
          <a:xfrm>
            <a:off x="10595596" y="78887"/>
            <a:ext cx="1596404" cy="10988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95710BB3-927E-4738-85C9-9523660750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829" y="-34601"/>
            <a:ext cx="9356823" cy="6373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48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Ledord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 </a:t>
            </a:r>
            <a:r>
              <a:rPr lang="sv-SE" sz="2800" dirty="0"/>
              <a:t>Glädje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Respekt</a:t>
            </a:r>
          </a:p>
          <a:p>
            <a:pPr marL="0" indent="0">
              <a:buNone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Vilja </a:t>
            </a:r>
          </a:p>
          <a:p>
            <a:pPr marL="0" indent="0">
              <a:buNone/>
            </a:pPr>
            <a:endParaRPr lang="sv-SE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 Uppmuntran</a:t>
            </a:r>
          </a:p>
        </p:txBody>
      </p:sp>
    </p:spTree>
    <p:extLst>
      <p:ext uri="{BB962C8B-B14F-4D97-AF65-F5344CB8AC3E}">
        <p14:creationId xmlns:p14="http://schemas.microsoft.com/office/powerpoint/2010/main" val="21594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Efterhand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TM04033937[[fn=Ångor]]</Template>
  <TotalTime>1576</TotalTime>
  <Words>1106</Words>
  <Application>Microsoft Office PowerPoint</Application>
  <PresentationFormat>Bredbild</PresentationFormat>
  <Paragraphs>144</Paragraphs>
  <Slides>20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Efterhand</vt:lpstr>
      <vt:lpstr>Välkomna till föräldramöte </vt:lpstr>
      <vt:lpstr>Agenda</vt:lpstr>
      <vt:lpstr>Presentation</vt:lpstr>
      <vt:lpstr>Sammanfattning av förra säsongen</vt:lpstr>
      <vt:lpstr>Ledarfilosofi</vt:lpstr>
      <vt:lpstr>Covid-19 anpassningar</vt:lpstr>
      <vt:lpstr>Målsättningar</vt:lpstr>
      <vt:lpstr>PowerPoint-presentation</vt:lpstr>
      <vt:lpstr>Ledord</vt:lpstr>
      <vt:lpstr>Status spelare</vt:lpstr>
      <vt:lpstr>Träningar</vt:lpstr>
      <vt:lpstr>PowerPoint-presentation</vt:lpstr>
      <vt:lpstr>Seriespel 2021/2022</vt:lpstr>
      <vt:lpstr>Matchkallning</vt:lpstr>
      <vt:lpstr>Praktisk information</vt:lpstr>
      <vt:lpstr>Föräldraengagemang - praktiskt</vt:lpstr>
      <vt:lpstr>Avgifter</vt:lpstr>
      <vt:lpstr>Ekonomi - Praktisk info</vt:lpstr>
      <vt:lpstr>Poolspel och Cuper</vt:lpstr>
      <vt:lpstr>Övriga frågor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Värdegrundsarbete Hovslätts IK</dc:title>
  <dc:creator>Tina Lindberg</dc:creator>
  <cp:lastModifiedBy>Tina Lindberg</cp:lastModifiedBy>
  <cp:revision>193</cp:revision>
  <dcterms:created xsi:type="dcterms:W3CDTF">2016-09-01T12:46:56Z</dcterms:created>
  <dcterms:modified xsi:type="dcterms:W3CDTF">2021-09-16T18:24:33Z</dcterms:modified>
</cp:coreProperties>
</file>