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305" r:id="rId5"/>
    <p:sldId id="270" r:id="rId6"/>
    <p:sldId id="259" r:id="rId7"/>
    <p:sldId id="277" r:id="rId8"/>
    <p:sldId id="301" r:id="rId9"/>
    <p:sldId id="302" r:id="rId10"/>
    <p:sldId id="307" r:id="rId11"/>
    <p:sldId id="284" r:id="rId12"/>
    <p:sldId id="297" r:id="rId13"/>
    <p:sldId id="304" r:id="rId14"/>
    <p:sldId id="309" r:id="rId15"/>
    <p:sldId id="296" r:id="rId16"/>
    <p:sldId id="285" r:id="rId17"/>
    <p:sldId id="306" r:id="rId18"/>
    <p:sldId id="308" r:id="rId19"/>
    <p:sldId id="300" r:id="rId20"/>
    <p:sldId id="262" r:id="rId21"/>
    <p:sldId id="261" r:id="rId22"/>
    <p:sldId id="292" r:id="rId23"/>
    <p:sldId id="295" r:id="rId24"/>
    <p:sldId id="299" r:id="rId25"/>
    <p:sldId id="265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6625" autoAdjust="0"/>
  </p:normalViewPr>
  <p:slideViewPr>
    <p:cSldViewPr snapToGrid="0">
      <p:cViewPr varScale="1">
        <p:scale>
          <a:sx n="86" d="100"/>
          <a:sy n="86" d="100"/>
        </p:scale>
        <p:origin x="466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61E6F5-B0F3-434F-B11C-4D33F4687514}" type="datetimeFigureOut">
              <a:rPr lang="sv-SE" smtClean="0"/>
              <a:t>2020-09-11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DC566-D4FF-41AE-86DF-E110EADA6B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623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Viktor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62142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Emma B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72836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Tina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13098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19331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Samuel L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3828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Alla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049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610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Viktor F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82118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Viktor F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3656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Emma B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6787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Emma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96620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Emma B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64584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Emma B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5DC566-D4FF-41AE-86DF-E110EADA6B71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8447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Välkomna till föräldramöte</a:t>
            </a:r>
            <a:br>
              <a:rPr lang="sv-SE" dirty="0"/>
            </a:b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HOVSLÄTTS IK F08-09  Innebandy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6146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Covid-19 anpassningar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Alla med förkylningssymptom stannar hemma från träning och match. Gäller både föräldrar och barn. </a:t>
            </a:r>
          </a:p>
          <a:p>
            <a:r>
              <a:rPr lang="sv-SE" dirty="0"/>
              <a:t>Håll avstånd till varandra i lokalen. Gäller hämtande föräldrar</a:t>
            </a:r>
          </a:p>
          <a:p>
            <a:r>
              <a:rPr lang="sv-SE" dirty="0"/>
              <a:t>Egen </a:t>
            </a:r>
            <a:r>
              <a:rPr lang="sv-SE" dirty="0" err="1"/>
              <a:t>namnmärkt</a:t>
            </a:r>
            <a:r>
              <a:rPr lang="sv-SE" dirty="0"/>
              <a:t> vattenflaska</a:t>
            </a:r>
          </a:p>
          <a:p>
            <a:r>
              <a:rPr lang="sv-SE" dirty="0"/>
              <a:t>Vi lånar inte varandras klubba</a:t>
            </a:r>
          </a:p>
          <a:p>
            <a:r>
              <a:rPr lang="sv-SE" dirty="0"/>
              <a:t>Noggrann handhygien</a:t>
            </a:r>
          </a:p>
          <a:p>
            <a:r>
              <a:rPr lang="sv-SE" dirty="0"/>
              <a:t>I dagsläget ingen publik. Endast de som skjutsar vid bortamatcher. Typ till Tranås / Västervik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52850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Status spelare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I dagsläget 18 spelare inskrivna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Några avhopp inför denna säsong.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Merparten födda -08. Ett par -09or.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0" indent="0">
              <a:buNone/>
            </a:pPr>
            <a:r>
              <a:rPr lang="sv-SE" sz="2800" dirty="0"/>
              <a:t>Puberteten- kommer prata om detta på träningar med tjejerna. Målet är att de ska känna sig bekväma i gruppen i dessa frågor. 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441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Träningar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</a:t>
            </a:r>
            <a:r>
              <a:rPr lang="sv-SE" sz="2400" dirty="0"/>
              <a:t>Träningstider i kalendern, prenumerera gärna på den via laget.se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Tre träningar i veckan. </a:t>
            </a:r>
          </a:p>
          <a:p>
            <a:r>
              <a:rPr lang="sv-SE" sz="2400" dirty="0"/>
              <a:t>Målet är att så många som möjligt tränar tre dagar/vecka. De som inte utövar annan idrott på vintern bör göra det så ofta det är möjligt</a:t>
            </a:r>
          </a:p>
          <a:p>
            <a:r>
              <a:rPr lang="sv-SE" sz="2400" dirty="0"/>
              <a:t>50% träningsnärvaro över tid för att få spela match</a:t>
            </a:r>
          </a:p>
          <a:p>
            <a:r>
              <a:rPr lang="sv-SE" sz="2400" dirty="0"/>
              <a:t>Individuella lösningar kan göras efter kontakt med Andreas och Emma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209086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800" dirty="0"/>
              <a:t>- Från v 40 Måndagar 16.45-18.00 Stadsgården, från v 36 tisdag 19.00-20.30 Kålgården, fredagar 17.45-19.00 </a:t>
            </a:r>
            <a:r>
              <a:rPr lang="sv-SE" sz="2800" dirty="0" err="1"/>
              <a:t>Barnarpsskolan</a:t>
            </a:r>
            <a:r>
              <a:rPr lang="sv-SE" sz="2800" dirty="0"/>
              <a:t>.</a:t>
            </a:r>
          </a:p>
          <a:p>
            <a:pPr marL="0" indent="0">
              <a:buNone/>
            </a:pPr>
            <a:r>
              <a:rPr lang="sv-SE" sz="2800" dirty="0"/>
              <a:t>- På plats 10 minuter innan träningsstart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Skriv i gästboken/telegram om er flicka inte kommer på träningen, ingen kallelse till träning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Föräldrar hjälper till att sätta upp/plocka ner sarg före och efter träningen. Det innebär mer träning och match för tjejerna.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Tänk på bra skor</a:t>
            </a:r>
          </a:p>
        </p:txBody>
      </p:sp>
    </p:spTree>
    <p:extLst>
      <p:ext uri="{BB962C8B-B14F-4D97-AF65-F5344CB8AC3E}">
        <p14:creationId xmlns:p14="http://schemas.microsoft.com/office/powerpoint/2010/main" val="695757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Telegram och </a:t>
            </a:r>
            <a:r>
              <a:rPr lang="sv-SE" dirty="0" err="1"/>
              <a:t>instagram</a:t>
            </a:r>
            <a:r>
              <a:rPr lang="sv-SE" dirty="0"/>
              <a:t>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Snabb kommunikation mellan oss ledare och föräldrarna/tjejerna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Ersätter inte laget.se utan ett komplement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En grupp för ledare/föräldrar och en för ledare/tjejer. Viktig info delas i båda grupperna.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Återbud inför träning/match lämnas där. </a:t>
            </a:r>
          </a:p>
          <a:p>
            <a:pPr>
              <a:buFont typeface="Arial" panose="020B0604020202020204" pitchFamily="34" charset="0"/>
              <a:buChar char="•"/>
            </a:pPr>
            <a:endParaRPr lang="sv-SE" dirty="0"/>
          </a:p>
          <a:p>
            <a:pPr>
              <a:buFont typeface="Arial" panose="020B0604020202020204" pitchFamily="34" charset="0"/>
              <a:buChar char="•"/>
            </a:pPr>
            <a:r>
              <a:rPr lang="sv-SE" dirty="0" err="1"/>
              <a:t>Instagram</a:t>
            </a:r>
            <a:r>
              <a:rPr lang="sv-SE" dirty="0"/>
              <a:t> – lägga upp bilder från matcher och träningar. Låst konto som ledare är ansvarig för. Endast föräldrar och spelare får vara med och ansvarig ledare godkänner följare. </a:t>
            </a:r>
          </a:p>
        </p:txBody>
      </p:sp>
    </p:spTree>
    <p:extLst>
      <p:ext uri="{BB962C8B-B14F-4D97-AF65-F5344CB8AC3E}">
        <p14:creationId xmlns:p14="http://schemas.microsoft.com/office/powerpoint/2010/main" val="239247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Målvakter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 </a:t>
            </a:r>
            <a:r>
              <a:rPr lang="sv-SE" sz="2800" dirty="0"/>
              <a:t>I dagsläget 1 målvakt. </a:t>
            </a:r>
            <a:r>
              <a:rPr lang="sv-SE" sz="2800" dirty="0" err="1"/>
              <a:t>Ev</a:t>
            </a:r>
            <a:r>
              <a:rPr lang="sv-SE" sz="2800" dirty="0"/>
              <a:t> stöd av 07 målvakt.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Vi vill ha 2 målvakter som rullar runt på matcherna. Dessa kommer också få träna målvakt på träningar.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Mer anpassad träning, önskemål om målvakt från a-laget.  Tina håller kontakt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Finns inspiration på målvaktsträning på laget.se</a:t>
            </a:r>
          </a:p>
          <a:p>
            <a:pPr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2235543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 2020/2021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Ett lag anmält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Lagen i seriespelet, Tenhult, Tranås, JIK, Månsarp, Nässjö, Westervik, Fagerhult  alla F08/09 utom Nässjö och Fagerhult som är F07/08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Träningsnärvaron kommer vara avgörande för matchspel. Vi arrangerar våra hemmamatcher på Stadsgården, Råslätt alt Idrottshuset A-hallen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3 x 15min, flygande byten (ca 1,5 min), 5 spelare + målvakt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Resultat visas på tavlan, men ingen live rapportering på dator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617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Matchkallning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Träningsnärvaro och träningsfokus avgör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Vi kallar 15 utespelare och 1 målvakt. Försöker fylla upp vid behov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Alla måste avstå någon match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Kallelse efter tisdagsträningen. Svar senast torsdag </a:t>
            </a:r>
            <a:r>
              <a:rPr lang="sv-SE" dirty="0" err="1"/>
              <a:t>kl</a:t>
            </a:r>
            <a:r>
              <a:rPr lang="sv-SE" dirty="0"/>
              <a:t> 13.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Jämnt fördelat hemma/borta match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Om man blir kallad till match och tackar nej så betyder det inte automatiskt att man kallas till nästa match.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Alla matcher lika viktiga, cuper, träningsmatch eller seriematch. </a:t>
            </a:r>
          </a:p>
        </p:txBody>
      </p:sp>
    </p:spTree>
    <p:extLst>
      <p:ext uri="{BB962C8B-B14F-4D97-AF65-F5344CB8AC3E}">
        <p14:creationId xmlns:p14="http://schemas.microsoft.com/office/powerpoint/2010/main" val="5044786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Puberteten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 kommer prata med tjejerna kring detta. Uppmärksamma att vi alla är olika i detta. Ingen skam att träna/duscha.</a:t>
            </a:r>
          </a:p>
          <a:p>
            <a:r>
              <a:rPr lang="sv-SE" dirty="0"/>
              <a:t>Träning kan lindra menssmärta så uppmuntra till det. Vid behov prata med oss tränare om man vill.</a:t>
            </a:r>
          </a:p>
          <a:p>
            <a:r>
              <a:rPr lang="sv-SE" dirty="0"/>
              <a:t>Mensskydd och värktabletter finns att tillgå på alla träningar. Vi meddelar alla föräldrar vars barn fått en värktablett efter träningen.</a:t>
            </a:r>
          </a:p>
        </p:txBody>
      </p:sp>
    </p:spTree>
    <p:extLst>
      <p:ext uri="{BB962C8B-B14F-4D97-AF65-F5344CB8AC3E}">
        <p14:creationId xmlns:p14="http://schemas.microsoft.com/office/powerpoint/2010/main" val="7157581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Praktisk information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dirty="0"/>
              <a:t> Ingen mobiltelefon, </a:t>
            </a:r>
            <a:r>
              <a:rPr lang="sv-SE" dirty="0" err="1"/>
              <a:t>ipad</a:t>
            </a:r>
            <a:r>
              <a:rPr lang="sv-SE" dirty="0"/>
              <a:t> på träning och matcher. Totalförbud i omklädningsrum. Vi tränare har telefoner och kan nå er föräldrar vid behov.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dirty="0"/>
              <a:t> Ingen läsk eller godis innan och under matchspel och träning.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dirty="0"/>
              <a:t> Kom ombytta till match och vi duschar i möjligaste mån hemma. Undantag kan göras vid bortamatcher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dirty="0"/>
              <a:t> Vita </a:t>
            </a:r>
            <a:r>
              <a:rPr lang="sv-SE" dirty="0" err="1"/>
              <a:t>Zone</a:t>
            </a:r>
            <a:r>
              <a:rPr lang="sv-SE" dirty="0"/>
              <a:t> strumpor på match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5410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Presentation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Sammanfattning av förra säsongen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Ledarfilosofi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Förväntningar och mål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9-12 år – Lära sig träna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Mobbning och kränkningar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 Seriespel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Cuper / Träningsmatcher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Föräldraengagemang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Praktisk info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Övriga frågor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179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Föräldraengagemang - praktiskt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3-4 föräldrarepresentanter i samverkan Hovslätt IK. Vilka?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Bemanna kiosk på hemmamatcherna? (Covid-19)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Sitta i sekretariatet på hemmamatcherna, musik och klockan samt filma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Välkomna motståndarlagen och domarna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Hålla ordning i hall och omklädningsrum!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Ledare, lagföräldrar, ansvariga för kioskinköp behöver inte bemanna sekretariat och kiosk om man inte vill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4257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Föräldraengagemang - beteende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Vi hejar på och stöttar hela vårt lag på ett positivt sätt. Var närvarande - inte styrande!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Vi uppmuntrar barnen att göra sitt bästa och vara en bra kompis både på och utanför plan.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Vi kommenterar inte enskilda spelares eller lagets misstag vare sig under eller efter match/träning. Barnen måste få göra misstag och förlora utan att känna skuld. Under match låter vi bli att störa spelarna och de som matchar laget med instruktioner.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Kom till oss om ni har synpunkter, både positivt och negativt.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Vi respekterar domarens beslut både under och efter match. Vi skriker inte ut kritik eller missnöje mot domaren. Nolltolerans!</a:t>
            </a:r>
          </a:p>
          <a:p>
            <a:pPr marL="0" indent="0">
              <a:buNone/>
            </a:pP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1546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Avgifter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2200" dirty="0"/>
              <a:t>Föreningen har </a:t>
            </a:r>
            <a:r>
              <a:rPr lang="sv-SE" sz="2200" dirty="0" err="1"/>
              <a:t>pga</a:t>
            </a:r>
            <a:r>
              <a:rPr lang="sv-SE" sz="2200" dirty="0"/>
              <a:t> </a:t>
            </a:r>
            <a:r>
              <a:rPr lang="sv-SE" sz="2200" dirty="0" err="1"/>
              <a:t>corona</a:t>
            </a:r>
            <a:r>
              <a:rPr lang="sv-SE" sz="2200" dirty="0"/>
              <a:t> tappat intäkter, från </a:t>
            </a:r>
            <a:r>
              <a:rPr lang="sv-SE" sz="2200" dirty="0" err="1"/>
              <a:t>HovslättsCup</a:t>
            </a:r>
            <a:r>
              <a:rPr lang="sv-SE" sz="2200" dirty="0"/>
              <a:t>, Blodomloppet och missade publikintäkter, så behöver vi alla hjälpas åt att bidra. Träningsavgiften är därför höjd.</a:t>
            </a:r>
            <a:endParaRPr lang="sv-SE" sz="2200" b="1" dirty="0"/>
          </a:p>
          <a:p>
            <a:pPr marL="0" indent="0">
              <a:buNone/>
            </a:pPr>
            <a:r>
              <a:rPr lang="sv-SE" sz="2800" b="1" dirty="0"/>
              <a:t>Senast 15/9 till innebandysektionen via vårt lagkonto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Träningsavgift	1 800:-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Hemmavinsten 	varje lott reducerar träningsavgiften med 400:-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</a:t>
            </a:r>
            <a:endParaRPr lang="sv-SE" sz="2800" b="1" dirty="0"/>
          </a:p>
          <a:p>
            <a:pPr marL="0" indent="0">
              <a:buNone/>
            </a:pPr>
            <a:r>
              <a:rPr lang="sv-SE" sz="2800" b="1" dirty="0"/>
              <a:t>Senast 31/1 till huvudsektionen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Medlemsavgift	enskild	(7-18 år)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Familjemedlem	avgiften meddelas så snart vi fått info fr huvudstyrelse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49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 - Praktisk info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45734"/>
            <a:ext cx="10957560" cy="447794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dirty="0"/>
              <a:t> </a:t>
            </a:r>
            <a:r>
              <a:rPr lang="sv-SE" sz="2400" dirty="0"/>
              <a:t>Restaurangchansen – 2 </a:t>
            </a:r>
            <a:r>
              <a:rPr lang="sv-SE" sz="2400" dirty="0" err="1"/>
              <a:t>st</a:t>
            </a:r>
            <a:r>
              <a:rPr lang="sv-SE" sz="2400" dirty="0"/>
              <a:t> per spelare. Allt går till föreningen. Köpa sig fri 300kr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 Julbingolotter 4 </a:t>
            </a:r>
            <a:r>
              <a:rPr lang="sv-SE" sz="2400" dirty="0" err="1"/>
              <a:t>st</a:t>
            </a:r>
            <a:r>
              <a:rPr lang="sv-SE" sz="2400" dirty="0"/>
              <a:t> /spelare, Allt går till föreningen. Köpa sig fri 150kr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 New Body 3 paket till föreningen och 3 paket till laget, köpa sig fri 300kr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Fler försäljningar till lagkassan?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Alla behöver bidra lika mycket, minst 250kr till lagkassan per spelare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Cuper, endags avgift 100kr, övernattning 300kr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sv-SE" sz="2400" dirty="0"/>
              <a:t>Kick off lördag 10 oktober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084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Cuper och träningsmatcher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sz="3200" dirty="0"/>
              <a:t> Fat </a:t>
            </a:r>
            <a:r>
              <a:rPr lang="sv-SE" sz="3200" dirty="0" err="1"/>
              <a:t>Pipe</a:t>
            </a:r>
            <a:r>
              <a:rPr lang="sv-SE" sz="3200" dirty="0"/>
              <a:t> Cup, Linköping 12-13 </a:t>
            </a:r>
            <a:r>
              <a:rPr lang="sv-SE" sz="3200" dirty="0" err="1"/>
              <a:t>sept</a:t>
            </a:r>
            <a:r>
              <a:rPr lang="sv-SE" sz="3200" dirty="0"/>
              <a:t>, 100kr.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3200" dirty="0"/>
              <a:t> Vänerns Pärla Cup, inställd 2020, vi har kvar till 2021.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3200" dirty="0"/>
              <a:t> </a:t>
            </a:r>
            <a:r>
              <a:rPr lang="sv-SE" sz="3200" dirty="0" err="1"/>
              <a:t>Sibben</a:t>
            </a:r>
            <a:r>
              <a:rPr lang="sv-SE" sz="3200" dirty="0"/>
              <a:t> cup 2-4 januari, </a:t>
            </a:r>
            <a:r>
              <a:rPr lang="sv-SE" sz="3200" dirty="0" err="1"/>
              <a:t>övernattningscup</a:t>
            </a:r>
            <a:r>
              <a:rPr lang="sv-SE" sz="3200" dirty="0"/>
              <a:t>.  300kr/spelare. Föräldraövernattning.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3200" dirty="0"/>
              <a:t> Fair play cup 9-11 april, 100kr ”fel säsong”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3200" dirty="0"/>
              <a:t> Träningsmatcher löpande, första Värnamo sön 4 okt.</a:t>
            </a:r>
          </a:p>
        </p:txBody>
      </p:sp>
    </p:spTree>
    <p:extLst>
      <p:ext uri="{BB962C8B-B14F-4D97-AF65-F5344CB8AC3E}">
        <p14:creationId xmlns:p14="http://schemas.microsoft.com/office/powerpoint/2010/main" val="15634072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Koden till hallarna är 0809 - tidigast 30min innan träningen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All information finns på laget.se - var uppdaterad, samt uppdatera din mailadress och mobiltelefonnummer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Något annat ni undrar över?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193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Presentation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Tina Lindberg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Louise Hoff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Peter Kindbom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Andreas Karlsson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Emma Berner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64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Sammanfattning av förra säsongen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Abrupt slut. Inget bra avslut på säsongen.</a:t>
            </a:r>
          </a:p>
          <a:p>
            <a:r>
              <a:rPr lang="sv-SE" dirty="0"/>
              <a:t>Högt fokus på träningar och matcher. Få träningar som pratats bort. </a:t>
            </a:r>
          </a:p>
          <a:p>
            <a:r>
              <a:rPr lang="sv-SE" dirty="0"/>
              <a:t>Fin lagsammanhållning. Flera tjejer tar upp detta.</a:t>
            </a:r>
          </a:p>
          <a:p>
            <a:r>
              <a:rPr lang="sv-SE" dirty="0"/>
              <a:t>Strålande matchresultat</a:t>
            </a:r>
          </a:p>
        </p:txBody>
      </p:sp>
    </p:spTree>
    <p:extLst>
      <p:ext uri="{BB962C8B-B14F-4D97-AF65-F5344CB8AC3E}">
        <p14:creationId xmlns:p14="http://schemas.microsoft.com/office/powerpoint/2010/main" val="689207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Ledarfilosofi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dirty="0"/>
              <a:t>Skapa en så trygg lärande- och utvecklingsmiljö som det bara går.</a:t>
            </a:r>
          </a:p>
          <a:p>
            <a:pPr marL="0" indent="0">
              <a:buNone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Skapa en grupp där glädje och uppmuntran sätts i första rummet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Skapa nyfikenhet kring att vilja lära sig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Respekt för sig själv och varandra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Större krav på fokus under träning och match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Tydlighet - gränser och konsekvenser av sitt agerande.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Nolltolerans mot mobbing, negativt och ovårdat språk (ex svordomar).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8303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Målsättningar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6549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2800" dirty="0"/>
              <a:t>Vi vill att säsongen ska vara utvecklande på alla plan</a:t>
            </a:r>
          </a:p>
          <a:p>
            <a:pPr marL="0" indent="0">
              <a:buNone/>
            </a:pPr>
            <a:r>
              <a:rPr lang="sv-SE" sz="2800" b="1" dirty="0"/>
              <a:t>1. Sociala samspelet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Respekt och uppmuntran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Alla är lika mycket värda</a:t>
            </a:r>
            <a:endParaRPr lang="sv-SE" sz="2200" dirty="0"/>
          </a:p>
          <a:p>
            <a:pPr marL="0" indent="0">
              <a:buNone/>
            </a:pPr>
            <a:r>
              <a:rPr lang="sv-SE" sz="2800" b="1" dirty="0"/>
              <a:t>2. Innebandy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Utvecklingsålder Blå (9-12år) - Lära sig träna. Vi närmar oss röd nivå där träningen tar ett nytt steg. Träna för att träna.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Individuell bollbehandling och nästa steg i att använda varandra med ett utvecklat och snabbt passningsspel</a:t>
            </a:r>
          </a:p>
          <a:p>
            <a:pPr marL="0" indent="0">
              <a:buNone/>
            </a:pPr>
            <a:r>
              <a:rPr lang="sv-SE" sz="2800" b="1" dirty="0"/>
              <a:t>3. Fysisk aktivitet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Göra sitt bästa – anstränga sig och svettas ihop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Styrka, snabbhet och koordination</a:t>
            </a:r>
          </a:p>
        </p:txBody>
      </p:sp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27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K-Logga-till-Viktor-0609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2" t="10847" r="2623" b="25898"/>
          <a:stretch/>
        </p:blipFill>
        <p:spPr bwMode="auto">
          <a:xfrm>
            <a:off x="10595596" y="78887"/>
            <a:ext cx="1596404" cy="10988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95710BB3-927E-4738-85C9-9523660750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829" y="-34601"/>
            <a:ext cx="9356823" cy="637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048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b="1" dirty="0"/>
              <a:t>Ledord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 </a:t>
            </a:r>
            <a:r>
              <a:rPr lang="sv-SE" sz="2800" dirty="0"/>
              <a:t>Respekt</a:t>
            </a:r>
          </a:p>
          <a:p>
            <a:pPr marL="0" indent="0">
              <a:buNone/>
            </a:pP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Vilja </a:t>
            </a:r>
          </a:p>
          <a:p>
            <a:pPr marL="0" indent="0">
              <a:buNone/>
            </a:pP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Glädje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Uppmuntran</a:t>
            </a:r>
          </a:p>
        </p:txBody>
      </p:sp>
    </p:spTree>
    <p:extLst>
      <p:ext uri="{BB962C8B-B14F-4D97-AF65-F5344CB8AC3E}">
        <p14:creationId xmlns:p14="http://schemas.microsoft.com/office/powerpoint/2010/main" val="215944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Hur lyckas vi som lag?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sz="2800" dirty="0"/>
              <a:t>  Dialog med er föräldrar? Hur ska vi lyckas?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Lagsammanhållning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Få ihop laget och få en bra känsla i gruppen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Känsla av samhörighet och att alla är viktiga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 Nolltolerans mot kränkningar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Alla ska känna sig välkomna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Uppmuntran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270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fterhand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TM04033937[[fn=Ångor]]</Template>
  <TotalTime>1462</TotalTime>
  <Words>1471</Words>
  <Application>Microsoft Office PowerPoint</Application>
  <PresentationFormat>Bredbild</PresentationFormat>
  <Paragraphs>186</Paragraphs>
  <Slides>25</Slides>
  <Notes>13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Efterhand</vt:lpstr>
      <vt:lpstr>Välkomna till föräldramöte </vt:lpstr>
      <vt:lpstr>Agenda</vt:lpstr>
      <vt:lpstr>Presentation</vt:lpstr>
      <vt:lpstr>Sammanfattning av förra säsongen</vt:lpstr>
      <vt:lpstr>Ledarfilosofi</vt:lpstr>
      <vt:lpstr>Målsättningar</vt:lpstr>
      <vt:lpstr>PowerPoint-presentation</vt:lpstr>
      <vt:lpstr>Ledord</vt:lpstr>
      <vt:lpstr>Hur lyckas vi som lag?</vt:lpstr>
      <vt:lpstr>Covid-19 anpassningar</vt:lpstr>
      <vt:lpstr>Status spelare</vt:lpstr>
      <vt:lpstr>Träningar</vt:lpstr>
      <vt:lpstr>PowerPoint-presentation</vt:lpstr>
      <vt:lpstr>Telegram och instagram?</vt:lpstr>
      <vt:lpstr>Målvakter</vt:lpstr>
      <vt:lpstr>Seriespel 2020/2021</vt:lpstr>
      <vt:lpstr>Matchkallning</vt:lpstr>
      <vt:lpstr>Puberteten</vt:lpstr>
      <vt:lpstr>Praktisk information</vt:lpstr>
      <vt:lpstr>Föräldraengagemang - praktiskt</vt:lpstr>
      <vt:lpstr>Föräldraengagemang - beteende</vt:lpstr>
      <vt:lpstr>Avgifter</vt:lpstr>
      <vt:lpstr>Ekonomi - Praktisk info</vt:lpstr>
      <vt:lpstr>Cuper och träningsmatcher</vt:lpstr>
      <vt:lpstr>Övriga frågor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Värdegrundsarbete Hovslätts IK</dc:title>
  <dc:creator>Viktor Fransson</dc:creator>
  <cp:lastModifiedBy>Tina Lindberg</cp:lastModifiedBy>
  <cp:revision>188</cp:revision>
  <dcterms:created xsi:type="dcterms:W3CDTF">2016-09-01T12:46:56Z</dcterms:created>
  <dcterms:modified xsi:type="dcterms:W3CDTF">2020-09-11T09:31:37Z</dcterms:modified>
</cp:coreProperties>
</file>