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7" r:id="rId6"/>
    <p:sldId id="279" r:id="rId7"/>
    <p:sldId id="280" r:id="rId8"/>
    <p:sldId id="281" r:id="rId9"/>
    <p:sldId id="270" r:id="rId10"/>
    <p:sldId id="274" r:id="rId11"/>
    <p:sldId id="284" r:id="rId12"/>
    <p:sldId id="285" r:id="rId13"/>
    <p:sldId id="286" r:id="rId14"/>
    <p:sldId id="262" r:id="rId15"/>
    <p:sldId id="261" r:id="rId16"/>
    <p:sldId id="291" r:id="rId17"/>
    <p:sldId id="295" r:id="rId18"/>
    <p:sldId id="292" r:id="rId19"/>
    <p:sldId id="26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119" autoAdjust="0"/>
  </p:normalViewPr>
  <p:slideViewPr>
    <p:cSldViewPr snapToGrid="0">
      <p:cViewPr varScale="1">
        <p:scale>
          <a:sx n="50" d="100"/>
          <a:sy n="50" d="100"/>
        </p:scale>
        <p:origin x="12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2018-10-21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7871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4584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371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283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Samuel 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6087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Samuel 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933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Samuel 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3098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Samuel 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82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4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656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89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689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1381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93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föräldramöte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HOVSLÄTTS IK F08-09  Innebandy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Diskussion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6362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Finns kränkningar i vår miljö?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Hur kan vi motverka dem?</a:t>
            </a:r>
          </a:p>
          <a:p>
            <a:pPr marL="0" indent="0">
              <a:buNone/>
            </a:pPr>
            <a:r>
              <a:rPr lang="sv-SE" sz="2400" dirty="0"/>
              <a:t>Ex;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Snacket till och om varandra, även kroppsspråket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Omklädningsrummen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Passa alla på planen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På och utanför planen - sociala medier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Indelning lag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1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b="1" dirty="0"/>
              <a:t>Nya spelare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Penny , Alice G , Ebba S m.fl.</a:t>
            </a:r>
          </a:p>
          <a:p>
            <a:pPr marL="0" indent="0">
              <a:buNone/>
            </a:pPr>
            <a:r>
              <a:rPr lang="sv-SE" sz="2800" b="1" dirty="0"/>
              <a:t>Spelare som slutat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Ella A,  Ebba Ek, Tuva, m.fl.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Poolspel 2018/2019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Grupp 6 Vetlanda , Tranås, Månsarp, Värnamo, JIK, Sävsjö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Grupp 7 Hovshaga, Alvesta, Värnamo 2, Ljungby, </a:t>
            </a:r>
            <a:r>
              <a:rPr lang="sv-SE" sz="2800" dirty="0" err="1"/>
              <a:t>Rottne</a:t>
            </a:r>
            <a:r>
              <a:rPr lang="sv-SE" sz="2800" dirty="0"/>
              <a:t>, Olofström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2 olika </a:t>
            </a:r>
            <a:r>
              <a:rPr lang="sv-SE" sz="2800" dirty="0" err="1"/>
              <a:t>matchlag</a:t>
            </a:r>
            <a:r>
              <a:rPr lang="sv-SE" sz="2800" dirty="0"/>
              <a:t> – Rött  och Vitt.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Förslag finns på fasta matchgrupper, meddelats separat Nyhet.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50% träningsnärvaro för att få spela. Vi vill såklart att alla de som bara spelar innebandy ska ha full närvaro. Träningsnärvaro avgör vid dubbleringar.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arrangerar våra hemmamatcher på </a:t>
            </a:r>
            <a:r>
              <a:rPr lang="sv-SE" sz="2800" dirty="0" err="1"/>
              <a:t>Barnarpsskolan</a:t>
            </a:r>
            <a:r>
              <a:rPr lang="sv-SE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2 x 15min, flygande byten (ca 1,5 min), 5 spelare + målvakt.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Ingen tabell, resultat visas inte under matchen, mindre målen.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1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44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Måndagar Ljungarum, 18.30 – 20.00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Onsdagar Hovslätt, 18.00-19.15 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Ombytta och klara – 10 min innan träningstiden.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hjälps åt att riva sarg efter på måndagen samt vi hjälps åt att bygga upp sarg före på onsdagen.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39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praktiskt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Bemanna kiosk på hemmamatcherna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Sitta i sekretariatet på hemmamatcherna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Välkomna motståndarlagen och domarna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Hålla ordning i hall och omklädningsrum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Sikta på senast 10 minuter innan träningen börjar – tjejerna samt föräldrar bygger och ta ner sargen - mer tid till träning och spel.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Ledare, lagföräldrar, ansvariga för kioskinköp behöver inte bemanna sekretariat och kiosk om man inte vill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beteende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hejar på och stöttar hela vårt lag på ett positivt sätt. Var närvarande - inte styrande!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uppmuntrar barnen att göra sitt bästa och vara en bra kompis både på och utanför plan.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kommenterar inte enskilda spelares eller lagets misstag vare sig under eller efter match/träning. Barnen måste få göra misstag och förlora utan att känna skuld. Under match låter vi bli att störa spelarna och de som matchar laget med instruktioner.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Kom till oss om ni har synpunkter, både positivt och negativt.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respekterar domarens beslut både under och efter match. Vi skriker inte ut kritik eller missnöje mot domaren. Nolltolerans!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54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 info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57560" cy="447794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Hovslätt Cup - föräldraengagemang.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Ytterligare cup, Växjö Fort Knox 225:- per spelare. Lördag 29 December.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Kick off – tjejerna har valt att träffas på Hovet och käka pizza, kolla film </a:t>
            </a:r>
            <a:r>
              <a:rPr lang="sv-SE" sz="2400" dirty="0" err="1"/>
              <a:t>m.m</a:t>
            </a:r>
            <a:r>
              <a:rPr lang="sv-SE" sz="2400" dirty="0"/>
              <a:t> Fredag 26 oktober.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Matchtröjor likt förra året. Svarta tröjor till träningarna. Egna vita shorts &amp; vita strumpor till matcherna – Adidas eller </a:t>
            </a:r>
            <a:r>
              <a:rPr lang="sv-SE" sz="2400" dirty="0" err="1"/>
              <a:t>Zone</a:t>
            </a:r>
            <a:r>
              <a:rPr lang="sv-SE" sz="2400" dirty="0"/>
              <a:t> (INTERSPORT A6). Där finns också  övrigt HIK-sortiment.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Lagfotografering tisdag 9/10 – Hovslättsskolan, 19.00-19.30 (samling 18.40 med vita shorts, vita strumpor, inomhusskor och klubba). </a:t>
            </a:r>
            <a:r>
              <a:rPr lang="sv-SE" sz="2400" dirty="0" err="1"/>
              <a:t>Fotolapp</a:t>
            </a:r>
            <a:r>
              <a:rPr lang="sv-SE" sz="2400" dirty="0"/>
              <a:t> delas ut på träningarna innan fotograferingen.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43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 info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57560" cy="44779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Restaurangchansen – 2st per spelare. Allt går till klubben. Självklart får vi gärna sälja fler, Nyhet kommer där man får beställa antingen </a:t>
            </a:r>
            <a:r>
              <a:rPr lang="sv-SE" sz="2400" dirty="0" err="1"/>
              <a:t>app</a:t>
            </a:r>
            <a:r>
              <a:rPr lang="sv-SE" sz="2400" dirty="0"/>
              <a:t> eller häfte, i år kostar de 260 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Ingen mobiltelefon, Ipad och godis innan, under och efter poolspel och träning.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På matcher vill vi att alla spelare ska byta om och duscha tillsammans. Bara spelare och ledare får då vara i omklädningsrummen. Mkt av gemenskap och socialt samspel byggs i omklädningsrummet innan och efter match.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84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b="1" dirty="0"/>
              <a:t>Senast 30/9 till innebandysektionen via vårt lagkonto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Träningsavgift	1 200:-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Hemmavinsten 	varje lott reducerar träningsavgiften med 400:-</a:t>
            </a:r>
          </a:p>
          <a:p>
            <a:pPr marL="0" indent="0">
              <a:buNone/>
            </a:pPr>
            <a:endParaRPr lang="sv-SE" sz="2800" b="1" dirty="0"/>
          </a:p>
          <a:p>
            <a:pPr marL="0" indent="0">
              <a:buNone/>
            </a:pPr>
            <a:r>
              <a:rPr lang="sv-SE" sz="2800" b="1" dirty="0"/>
              <a:t>Senast 31/1 till huvudsektionen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Medlemsavgift	200:- 	(7-18 år)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Familjemedlem	400:-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49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Koden till hallarna är 0809 - tidigast 30min innan träningen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All information finns på laget.se - var uppdaterad, samt uppdatera din mailadress och mobiltelefonnummer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Anmäla oregelbundna och plötsliga förhinder till träningar gör vi på Gästboken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Anmälningar och kallelse till matcher görs på laget.se via ett utskick till aktuella tjejer/föräldrar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Något annat ni undrar över?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3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Förväntningar och mål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9-12 år – Lära sig träna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Mobbning och kränkningar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Poolspel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Föräldraengagemang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Övriga frågor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Andreas Karlsson Huvudtränare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Emma Berner Tränare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Tina Lindberg Lagledare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54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sz="2800" dirty="0"/>
              <a:t>Vi vill att säsongen ska vara utvecklande på alla plan</a:t>
            </a:r>
          </a:p>
          <a:p>
            <a:pPr marL="0" indent="0">
              <a:buNone/>
            </a:pPr>
            <a:r>
              <a:rPr lang="sv-SE" sz="2800" b="1" dirty="0"/>
              <a:t>1. Sociala samspelet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Respekt och uppmuntran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Alla är lika mycket värda</a:t>
            </a:r>
            <a:endParaRPr lang="sv-SE" sz="2200" dirty="0"/>
          </a:p>
          <a:p>
            <a:pPr marL="0" indent="0">
              <a:buNone/>
            </a:pPr>
            <a:r>
              <a:rPr lang="sv-SE" sz="2800" b="1" dirty="0"/>
              <a:t>2. Innebandy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Utvecklingsålder Blå (9-12år) - Lära sig träna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Individuell bollbehandling och nästa steg i att använda varandra med ett utvecklat och snabbt passningsspel</a:t>
            </a:r>
          </a:p>
          <a:p>
            <a:pPr marL="0" indent="0">
              <a:buNone/>
            </a:pPr>
            <a:r>
              <a:rPr lang="sv-SE" sz="2800" b="1" dirty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Göra sitt bästa – anstränga sig och svettas ihop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Styrka, snabbhet och koordination/motorik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5710BB3-927E-4738-85C9-952366075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829" y="-34601"/>
            <a:ext cx="9356823" cy="637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4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8D4D9F1A-C76A-40B0-8FC0-64EBF2D6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36967A6-4C23-430D-930F-20FEFEB6B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763" y="936434"/>
            <a:ext cx="10932476" cy="4723313"/>
          </a:xfrm>
          <a:prstGeom prst="rect">
            <a:avLst/>
          </a:prstGeom>
        </p:spPr>
      </p:pic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87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8D4D9F1A-C76A-40B0-8FC0-64EBF2D6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5DCA457A-0A10-47E2-B54F-02479D43F5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8590"/>
          <a:stretch/>
        </p:blipFill>
        <p:spPr>
          <a:xfrm>
            <a:off x="6148306" y="450091"/>
            <a:ext cx="5460110" cy="5219061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B3CCF502-53A3-48AA-8549-4A8BD4638C4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1410"/>
          <a:stretch/>
        </p:blipFill>
        <p:spPr>
          <a:xfrm>
            <a:off x="375547" y="368817"/>
            <a:ext cx="5750933" cy="519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2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8D4D9F1A-C76A-40B0-8FC0-64EBF2D6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E84200D-68B5-4E77-9B21-5C6595A96E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1854"/>
          <a:stretch/>
        </p:blipFill>
        <p:spPr>
          <a:xfrm>
            <a:off x="281739" y="113298"/>
            <a:ext cx="5746502" cy="5417707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512977C7-A621-4474-8B41-A57C74792C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479" y="200320"/>
            <a:ext cx="5493091" cy="62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6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Ledarfilosofi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Skapa en så trygg lärande- och utvecklingsmiljö som det bara går.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en grupp där glädjen sätts i första rummet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nyfikenhet kring att vilja lära sig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Större krav på fokus under träning och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Tydlighet - gränser och konsekvenser av sitt agerande.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Nolltolerans mot mobbing, negativt och ovårdat språk (ex svordomar).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1019</TotalTime>
  <Words>952</Words>
  <Application>Microsoft Office PowerPoint</Application>
  <PresentationFormat>Bredbild</PresentationFormat>
  <Paragraphs>138</Paragraphs>
  <Slides>19</Slides>
  <Notes>18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Efterhand</vt:lpstr>
      <vt:lpstr>Välkomna till föräldramöte </vt:lpstr>
      <vt:lpstr>Agenda</vt:lpstr>
      <vt:lpstr>Presentation</vt:lpstr>
      <vt:lpstr>Målsättningar</vt:lpstr>
      <vt:lpstr>PowerPoint-presentation</vt:lpstr>
      <vt:lpstr>PowerPoint-presentation</vt:lpstr>
      <vt:lpstr>PowerPoint-presentation</vt:lpstr>
      <vt:lpstr>PowerPoint-presentation</vt:lpstr>
      <vt:lpstr>Ledarfilosofi</vt:lpstr>
      <vt:lpstr>Diskussion</vt:lpstr>
      <vt:lpstr>Status spelare</vt:lpstr>
      <vt:lpstr>Poolspel 2018/2019</vt:lpstr>
      <vt:lpstr>Träningarna</vt:lpstr>
      <vt:lpstr>Föräldraengagemang - praktiskt</vt:lpstr>
      <vt:lpstr>Föräldraengagemang - beteende</vt:lpstr>
      <vt:lpstr>Praktisk info</vt:lpstr>
      <vt:lpstr>Praktisk info</vt:lpstr>
      <vt:lpstr>Avgifter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Viktor Fransson</dc:creator>
  <cp:lastModifiedBy>Tina Lindberg</cp:lastModifiedBy>
  <cp:revision>154</cp:revision>
  <dcterms:created xsi:type="dcterms:W3CDTF">2016-09-01T12:46:56Z</dcterms:created>
  <dcterms:modified xsi:type="dcterms:W3CDTF">2018-10-21T15:16:02Z</dcterms:modified>
</cp:coreProperties>
</file>