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318" r:id="rId4"/>
    <p:sldId id="308" r:id="rId5"/>
    <p:sldId id="258" r:id="rId6"/>
    <p:sldId id="305" r:id="rId7"/>
    <p:sldId id="270" r:id="rId8"/>
    <p:sldId id="312" r:id="rId9"/>
    <p:sldId id="277" r:id="rId10"/>
    <p:sldId id="259" r:id="rId11"/>
    <p:sldId id="301" r:id="rId12"/>
    <p:sldId id="313" r:id="rId13"/>
    <p:sldId id="284" r:id="rId14"/>
    <p:sldId id="314" r:id="rId15"/>
    <p:sldId id="315" r:id="rId16"/>
    <p:sldId id="297" r:id="rId17"/>
    <p:sldId id="304" r:id="rId18"/>
    <p:sldId id="285" r:id="rId19"/>
    <p:sldId id="306" r:id="rId20"/>
    <p:sldId id="300" r:id="rId21"/>
    <p:sldId id="262" r:id="rId22"/>
    <p:sldId id="316" r:id="rId23"/>
    <p:sldId id="317" r:id="rId24"/>
    <p:sldId id="292" r:id="rId25"/>
    <p:sldId id="295" r:id="rId26"/>
    <p:sldId id="299" r:id="rId27"/>
    <p:sldId id="265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1E6D88-1DC6-4CA1-81EE-37BCABD8B057}" v="319" dt="2022-09-19T17:06:30.9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625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Eskilsson" userId="d4d0c7b1-0c1e-46ee-be7f-fb250932fc59" providerId="ADAL" clId="{3E1E6D88-1DC6-4CA1-81EE-37BCABD8B057}"/>
    <pc:docChg chg="undo custSel addSld modSld">
      <pc:chgData name="Jenny Eskilsson" userId="d4d0c7b1-0c1e-46ee-be7f-fb250932fc59" providerId="ADAL" clId="{3E1E6D88-1DC6-4CA1-81EE-37BCABD8B057}" dt="2022-09-19T17:06:30.905" v="1307" actId="20577"/>
      <pc:docMkLst>
        <pc:docMk/>
      </pc:docMkLst>
      <pc:sldChg chg="modSp">
        <pc:chgData name="Jenny Eskilsson" userId="d4d0c7b1-0c1e-46ee-be7f-fb250932fc59" providerId="ADAL" clId="{3E1E6D88-1DC6-4CA1-81EE-37BCABD8B057}" dt="2022-09-19T16:26:53.243" v="794" actId="20577"/>
        <pc:sldMkLst>
          <pc:docMk/>
          <pc:sldMk cId="2314257534" sldId="262"/>
        </pc:sldMkLst>
        <pc:spChg chg="mod">
          <ac:chgData name="Jenny Eskilsson" userId="d4d0c7b1-0c1e-46ee-be7f-fb250932fc59" providerId="ADAL" clId="{3E1E6D88-1DC6-4CA1-81EE-37BCABD8B057}" dt="2022-09-19T16:26:53.243" v="794" actId="20577"/>
          <ac:spMkLst>
            <pc:docMk/>
            <pc:sldMk cId="2314257534" sldId="262"/>
            <ac:spMk id="3" creationId="{00000000-0000-0000-0000-000000000000}"/>
          </ac:spMkLst>
        </pc:spChg>
      </pc:sldChg>
      <pc:sldChg chg="modSp">
        <pc:chgData name="Jenny Eskilsson" userId="d4d0c7b1-0c1e-46ee-be7f-fb250932fc59" providerId="ADAL" clId="{3E1E6D88-1DC6-4CA1-81EE-37BCABD8B057}" dt="2022-09-19T08:43:02.724" v="3" actId="20577"/>
        <pc:sldMkLst>
          <pc:docMk/>
          <pc:sldMk cId="2856172075" sldId="285"/>
        </pc:sldMkLst>
        <pc:spChg chg="mod">
          <ac:chgData name="Jenny Eskilsson" userId="d4d0c7b1-0c1e-46ee-be7f-fb250932fc59" providerId="ADAL" clId="{3E1E6D88-1DC6-4CA1-81EE-37BCABD8B057}" dt="2022-09-19T08:43:02.724" v="3" actId="20577"/>
          <ac:spMkLst>
            <pc:docMk/>
            <pc:sldMk cId="2856172075" sldId="285"/>
            <ac:spMk id="3" creationId="{00000000-0000-0000-0000-000000000000}"/>
          </ac:spMkLst>
        </pc:spChg>
      </pc:sldChg>
      <pc:sldChg chg="modSp mod modAnim">
        <pc:chgData name="Jenny Eskilsson" userId="d4d0c7b1-0c1e-46ee-be7f-fb250932fc59" providerId="ADAL" clId="{3E1E6D88-1DC6-4CA1-81EE-37BCABD8B057}" dt="2022-09-19T16:46:55.366" v="1113" actId="20577"/>
        <pc:sldMkLst>
          <pc:docMk/>
          <pc:sldMk cId="2391494472" sldId="292"/>
        </pc:sldMkLst>
        <pc:spChg chg="mod">
          <ac:chgData name="Jenny Eskilsson" userId="d4d0c7b1-0c1e-46ee-be7f-fb250932fc59" providerId="ADAL" clId="{3E1E6D88-1DC6-4CA1-81EE-37BCABD8B057}" dt="2022-09-19T16:46:55.366" v="1113" actId="20577"/>
          <ac:spMkLst>
            <pc:docMk/>
            <pc:sldMk cId="2391494472" sldId="292"/>
            <ac:spMk id="3" creationId="{00000000-0000-0000-0000-000000000000}"/>
          </ac:spMkLst>
        </pc:spChg>
      </pc:sldChg>
      <pc:sldChg chg="modSp modAnim">
        <pc:chgData name="Jenny Eskilsson" userId="d4d0c7b1-0c1e-46ee-be7f-fb250932fc59" providerId="ADAL" clId="{3E1E6D88-1DC6-4CA1-81EE-37BCABD8B057}" dt="2022-09-19T17:06:30.905" v="1307" actId="20577"/>
        <pc:sldMkLst>
          <pc:docMk/>
          <pc:sldMk cId="2050842888" sldId="295"/>
        </pc:sldMkLst>
        <pc:spChg chg="mod">
          <ac:chgData name="Jenny Eskilsson" userId="d4d0c7b1-0c1e-46ee-be7f-fb250932fc59" providerId="ADAL" clId="{3E1E6D88-1DC6-4CA1-81EE-37BCABD8B057}" dt="2022-09-19T17:06:30.905" v="1307" actId="20577"/>
          <ac:spMkLst>
            <pc:docMk/>
            <pc:sldMk cId="2050842888" sldId="295"/>
            <ac:spMk id="3" creationId="{00000000-0000-0000-0000-000000000000}"/>
          </ac:spMkLst>
        </pc:spChg>
      </pc:sldChg>
      <pc:sldChg chg="modSp mod">
        <pc:chgData name="Jenny Eskilsson" userId="d4d0c7b1-0c1e-46ee-be7f-fb250932fc59" providerId="ADAL" clId="{3E1E6D88-1DC6-4CA1-81EE-37BCABD8B057}" dt="2022-09-19T16:50:03.527" v="1114" actId="20577"/>
        <pc:sldMkLst>
          <pc:docMk/>
          <pc:sldMk cId="1563407297" sldId="299"/>
        </pc:sldMkLst>
        <pc:spChg chg="mod">
          <ac:chgData name="Jenny Eskilsson" userId="d4d0c7b1-0c1e-46ee-be7f-fb250932fc59" providerId="ADAL" clId="{3E1E6D88-1DC6-4CA1-81EE-37BCABD8B057}" dt="2022-09-19T16:50:03.527" v="1114" actId="20577"/>
          <ac:spMkLst>
            <pc:docMk/>
            <pc:sldMk cId="1563407297" sldId="299"/>
            <ac:spMk id="3" creationId="{00000000-0000-0000-0000-000000000000}"/>
          </ac:spMkLst>
        </pc:spChg>
      </pc:sldChg>
      <pc:sldChg chg="modSp mod">
        <pc:chgData name="Jenny Eskilsson" userId="d4d0c7b1-0c1e-46ee-be7f-fb250932fc59" providerId="ADAL" clId="{3E1E6D88-1DC6-4CA1-81EE-37BCABD8B057}" dt="2022-09-19T08:42:03.520" v="1" actId="20577"/>
        <pc:sldMkLst>
          <pc:docMk/>
          <pc:sldMk cId="69575762" sldId="304"/>
        </pc:sldMkLst>
        <pc:spChg chg="mod">
          <ac:chgData name="Jenny Eskilsson" userId="d4d0c7b1-0c1e-46ee-be7f-fb250932fc59" providerId="ADAL" clId="{3E1E6D88-1DC6-4CA1-81EE-37BCABD8B057}" dt="2022-09-19T08:42:03.520" v="1" actId="20577"/>
          <ac:spMkLst>
            <pc:docMk/>
            <pc:sldMk cId="69575762" sldId="304"/>
            <ac:spMk id="3" creationId="{00000000-0000-0000-0000-000000000000}"/>
          </ac:spMkLst>
        </pc:spChg>
      </pc:sldChg>
      <pc:sldChg chg="modSp mod">
        <pc:chgData name="Jenny Eskilsson" userId="d4d0c7b1-0c1e-46ee-be7f-fb250932fc59" providerId="ADAL" clId="{3E1E6D88-1DC6-4CA1-81EE-37BCABD8B057}" dt="2022-09-19T16:02:36.339" v="762" actId="20577"/>
        <pc:sldMkLst>
          <pc:docMk/>
          <pc:sldMk cId="3870566023" sldId="308"/>
        </pc:sldMkLst>
        <pc:spChg chg="mod">
          <ac:chgData name="Jenny Eskilsson" userId="d4d0c7b1-0c1e-46ee-be7f-fb250932fc59" providerId="ADAL" clId="{3E1E6D88-1DC6-4CA1-81EE-37BCABD8B057}" dt="2022-09-19T16:02:28.242" v="758" actId="20577"/>
          <ac:spMkLst>
            <pc:docMk/>
            <pc:sldMk cId="3870566023" sldId="308"/>
            <ac:spMk id="2" creationId="{00000000-0000-0000-0000-000000000000}"/>
          </ac:spMkLst>
        </pc:spChg>
        <pc:spChg chg="mod">
          <ac:chgData name="Jenny Eskilsson" userId="d4d0c7b1-0c1e-46ee-be7f-fb250932fc59" providerId="ADAL" clId="{3E1E6D88-1DC6-4CA1-81EE-37BCABD8B057}" dt="2022-09-19T16:02:36.339" v="762" actId="20577"/>
          <ac:spMkLst>
            <pc:docMk/>
            <pc:sldMk cId="3870566023" sldId="308"/>
            <ac:spMk id="3" creationId="{00000000-0000-0000-0000-000000000000}"/>
          </ac:spMkLst>
        </pc:spChg>
      </pc:sldChg>
      <pc:sldChg chg="addSp delSp modSp mod">
        <pc:chgData name="Jenny Eskilsson" userId="d4d0c7b1-0c1e-46ee-be7f-fb250932fc59" providerId="ADAL" clId="{3E1E6D88-1DC6-4CA1-81EE-37BCABD8B057}" dt="2022-09-19T09:18:46.118" v="687" actId="20577"/>
        <pc:sldMkLst>
          <pc:docMk/>
          <pc:sldMk cId="173864901" sldId="316"/>
        </pc:sldMkLst>
        <pc:spChg chg="mod">
          <ac:chgData name="Jenny Eskilsson" userId="d4d0c7b1-0c1e-46ee-be7f-fb250932fc59" providerId="ADAL" clId="{3E1E6D88-1DC6-4CA1-81EE-37BCABD8B057}" dt="2022-09-19T08:55:41.845" v="277" actId="113"/>
          <ac:spMkLst>
            <pc:docMk/>
            <pc:sldMk cId="173864901" sldId="316"/>
            <ac:spMk id="3" creationId="{00000000-0000-0000-0000-000000000000}"/>
          </ac:spMkLst>
        </pc:spChg>
        <pc:graphicFrameChg chg="add del mod modGraphic">
          <ac:chgData name="Jenny Eskilsson" userId="d4d0c7b1-0c1e-46ee-be7f-fb250932fc59" providerId="ADAL" clId="{3E1E6D88-1DC6-4CA1-81EE-37BCABD8B057}" dt="2022-09-19T09:00:37.015" v="323" actId="478"/>
          <ac:graphicFrameMkLst>
            <pc:docMk/>
            <pc:sldMk cId="173864901" sldId="316"/>
            <ac:graphicFrameMk id="4" creationId="{4E1AF211-0D45-2F03-E234-21FBE93182BA}"/>
          </ac:graphicFrameMkLst>
        </pc:graphicFrameChg>
        <pc:graphicFrameChg chg="add mod modGraphic">
          <ac:chgData name="Jenny Eskilsson" userId="d4d0c7b1-0c1e-46ee-be7f-fb250932fc59" providerId="ADAL" clId="{3E1E6D88-1DC6-4CA1-81EE-37BCABD8B057}" dt="2022-09-19T09:18:46.118" v="687" actId="20577"/>
          <ac:graphicFrameMkLst>
            <pc:docMk/>
            <pc:sldMk cId="173864901" sldId="316"/>
            <ac:graphicFrameMk id="5" creationId="{A1BB8236-8FF2-F921-0B56-E9365141E14A}"/>
          </ac:graphicFrameMkLst>
        </pc:graphicFrameChg>
      </pc:sldChg>
      <pc:sldChg chg="modSp add mod">
        <pc:chgData name="Jenny Eskilsson" userId="d4d0c7b1-0c1e-46ee-be7f-fb250932fc59" providerId="ADAL" clId="{3E1E6D88-1DC6-4CA1-81EE-37BCABD8B057}" dt="2022-09-19T16:45:38.260" v="1085" actId="20577"/>
        <pc:sldMkLst>
          <pc:docMk/>
          <pc:sldMk cId="1748788841" sldId="317"/>
        </pc:sldMkLst>
        <pc:spChg chg="mod">
          <ac:chgData name="Jenny Eskilsson" userId="d4d0c7b1-0c1e-46ee-be7f-fb250932fc59" providerId="ADAL" clId="{3E1E6D88-1DC6-4CA1-81EE-37BCABD8B057}" dt="2022-09-19T16:45:38.260" v="1085" actId="20577"/>
          <ac:spMkLst>
            <pc:docMk/>
            <pc:sldMk cId="1748788841" sldId="317"/>
            <ac:spMk id="3" creationId="{00000000-0000-0000-0000-000000000000}"/>
          </ac:spMkLst>
        </pc:spChg>
      </pc:sldChg>
      <pc:sldChg chg="modSp new mod">
        <pc:chgData name="Jenny Eskilsson" userId="d4d0c7b1-0c1e-46ee-be7f-fb250932fc59" providerId="ADAL" clId="{3E1E6D88-1DC6-4CA1-81EE-37BCABD8B057}" dt="2022-09-19T16:01:32.505" v="729" actId="20577"/>
        <pc:sldMkLst>
          <pc:docMk/>
          <pc:sldMk cId="1841503407" sldId="318"/>
        </pc:sldMkLst>
        <pc:spChg chg="mod">
          <ac:chgData name="Jenny Eskilsson" userId="d4d0c7b1-0c1e-46ee-be7f-fb250932fc59" providerId="ADAL" clId="{3E1E6D88-1DC6-4CA1-81EE-37BCABD8B057}" dt="2022-09-19T16:01:32.505" v="729" actId="20577"/>
          <ac:spMkLst>
            <pc:docMk/>
            <pc:sldMk cId="1841503407" sldId="318"/>
            <ac:spMk id="2" creationId="{206661DD-0667-1E23-99B6-B830C8CEC8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1E6F5-B0F3-434F-B11C-4D33F4687514}" type="datetimeFigureOut">
              <a:rPr lang="sv-SE" smtClean="0"/>
              <a:t>2022-09-21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C566-D4FF-41AE-86DF-E110EADA6B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23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214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Tina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3098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933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82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Alla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4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0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656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211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787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Emma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0897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6458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44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föräldramöte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HOVSLÄTTS IK F08-09  Innebandy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14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54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800" dirty="0"/>
              <a:t>Vi vill att säsongen ska vara utvecklande på alla plan</a:t>
            </a:r>
          </a:p>
          <a:p>
            <a:pPr marL="0" indent="0">
              <a:buNone/>
            </a:pPr>
            <a:r>
              <a:rPr lang="sv-SE" sz="2800" dirty="0"/>
              <a:t>1. Fortsatt </a:t>
            </a:r>
            <a:r>
              <a:rPr lang="sv-SE" sz="2800" b="1" dirty="0"/>
              <a:t>Säsong </a:t>
            </a:r>
            <a:r>
              <a:rPr lang="sv-SE" sz="2800" b="1" dirty="0" err="1"/>
              <a:t>pepp</a:t>
            </a:r>
            <a:r>
              <a:rPr lang="sv-SE" sz="2800" b="1" dirty="0"/>
              <a:t>!! </a:t>
            </a:r>
          </a:p>
          <a:p>
            <a:pPr marL="0" indent="0">
              <a:buNone/>
            </a:pPr>
            <a:r>
              <a:rPr lang="sv-SE" sz="2800" b="1" dirty="0"/>
              <a:t>2. Innebandy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Utvecklingsålder Röd: Träna för att träna.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Individuell bollbehandling och nästa steg i att använda varandra med ett utvecklat och snabbt passningsspel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Våga söka lägen för uppspel</a:t>
            </a:r>
          </a:p>
          <a:p>
            <a:pPr marL="0" indent="0">
              <a:buNone/>
            </a:pPr>
            <a:r>
              <a:rPr lang="sv-SE" sz="2800" b="1" dirty="0"/>
              <a:t>3. Fysisk aktivitet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Göra sitt bästa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Styrka, snabbhet och koordination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Ledord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800" dirty="0"/>
              <a:t>Glädje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Respekt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Uppmuntran</a:t>
            </a:r>
          </a:p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Vilja 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15944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Tjejerna blir äldre - Större krav!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Bidra till en positiv känsla för laget under träning och match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Vilja utvecklas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Göra sitt bästa under träning och match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Vara engagerad på träning och match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Lyssna på oss tränare under träning och match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Konsekvens blir att man får gå av träning eller match</a:t>
            </a:r>
          </a:p>
        </p:txBody>
      </p:sp>
    </p:spTree>
    <p:extLst>
      <p:ext uri="{BB962C8B-B14F-4D97-AF65-F5344CB8AC3E}">
        <p14:creationId xmlns:p14="http://schemas.microsoft.com/office/powerpoint/2010/main" val="2947278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Status spelare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I dagsläget 19 spelare inskrivna.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Molly C slutat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Välkommen Edit </a:t>
            </a:r>
            <a:r>
              <a:rPr lang="sv-SE" sz="2800" dirty="0" err="1"/>
              <a:t>Glifford</a:t>
            </a:r>
            <a:r>
              <a:rPr lang="sv-SE" sz="2800" dirty="0"/>
              <a:t> och Nova Åström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13 </a:t>
            </a:r>
            <a:r>
              <a:rPr lang="sv-SE" sz="2800" dirty="0" err="1"/>
              <a:t>st</a:t>
            </a:r>
            <a:r>
              <a:rPr lang="sv-SE" sz="2800" dirty="0"/>
              <a:t> 08- or. 6 </a:t>
            </a:r>
            <a:r>
              <a:rPr lang="sv-SE" sz="2800" dirty="0" err="1"/>
              <a:t>st</a:t>
            </a:r>
            <a:r>
              <a:rPr lang="sv-SE" sz="2800" dirty="0"/>
              <a:t> -09or.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Äldre tjejlag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Inget JAS lag eller F16 lag i Hovslätt i år.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DJ17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Sammansatt lag av F04-07 i Hovslätt och tjejer från Tenhult F06-08. Hela laget har gått över till Hovslätt. Därför spelar -08an där.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Spelar i DJ17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Största problemet har varit målvakt. I dagsläget ordinarie och en på prov.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Delar av laget kommer troligtvis träna med oss tisdagar. Ett par av dem tränar med damlaget måndag eller tisdag.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Kan bli aktuellt med träningar/matcher för våra tjejer där. </a:t>
            </a:r>
          </a:p>
        </p:txBody>
      </p:sp>
    </p:spTree>
    <p:extLst>
      <p:ext uri="{BB962C8B-B14F-4D97-AF65-F5344CB8AC3E}">
        <p14:creationId xmlns:p14="http://schemas.microsoft.com/office/powerpoint/2010/main" val="2471876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779639"/>
            <a:ext cx="10058400" cy="4089454"/>
          </a:xfrm>
        </p:spPr>
        <p:txBody>
          <a:bodyPr>
            <a:normAutofit lnSpcReduction="10000"/>
          </a:bodyPr>
          <a:lstStyle/>
          <a:p>
            <a:r>
              <a:rPr lang="sv-SE" sz="2800" dirty="0"/>
              <a:t>Vem får spela där: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Tjejen ska själv vilja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Hög träningsnärvaro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Långt fram i innebandy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</a:t>
            </a:r>
            <a:r>
              <a:rPr lang="sv-SE" dirty="0" smtClean="0"/>
              <a:t>Grunden är F08/09 laget. </a:t>
            </a:r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Överens om att </a:t>
            </a:r>
            <a:r>
              <a:rPr lang="sv-SE" dirty="0" smtClean="0"/>
              <a:t>all </a:t>
            </a:r>
            <a:r>
              <a:rPr lang="sv-SE" dirty="0"/>
              <a:t>kommunikation mellan lagen sker genom oss tränare. </a:t>
            </a:r>
          </a:p>
          <a:p>
            <a:pPr>
              <a:buFont typeface="Wingdings" panose="05000000000000000000" pitchFamily="2" charset="2"/>
              <a:buChar char="§"/>
            </a:pPr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Vi vet inte än när det kan bli aktuellt. </a:t>
            </a:r>
          </a:p>
        </p:txBody>
      </p:sp>
    </p:spTree>
    <p:extLst>
      <p:ext uri="{BB962C8B-B14F-4D97-AF65-F5344CB8AC3E}">
        <p14:creationId xmlns:p14="http://schemas.microsoft.com/office/powerpoint/2010/main" val="1636705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400" dirty="0"/>
              <a:t>Träningstider och matchtider i kalendern, prenumerera gärna på den via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Tre träningar i veckan. </a:t>
            </a:r>
          </a:p>
          <a:p>
            <a:r>
              <a:rPr lang="sv-SE" sz="2400" dirty="0"/>
              <a:t>Målet är att så många som möjligt tränar tre dagar/vecka. De som inte utövar annan idrott på vintern bör göra det så ofta det är möjligt</a:t>
            </a:r>
          </a:p>
          <a:p>
            <a:r>
              <a:rPr lang="sv-SE" sz="2400" dirty="0"/>
              <a:t>Två träningar/vecka över tid för att få spela match</a:t>
            </a:r>
          </a:p>
          <a:p>
            <a:r>
              <a:rPr lang="sv-SE" sz="2400" dirty="0"/>
              <a:t>Individuella lösningar kan göras efter kontakt med Andreas och Emma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209086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56508"/>
            <a:ext cx="10058400" cy="401258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Från v 35 tisdag 19.00-20.30 Kålgården, Onsdag 19:30-21:00 Stadsgården Råslätt.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Från v 40 fredag 17.45-19.00 </a:t>
            </a:r>
            <a:r>
              <a:rPr lang="sv-SE" sz="2800" dirty="0" err="1"/>
              <a:t>Barnarpsskolan</a:t>
            </a:r>
            <a:r>
              <a:rPr lang="sv-SE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Samling 10 minuter innan träningsstart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Skriv i gästboken om er flicka inte kommer på träningen, ingen kallelse till träning från v 40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behöver plocka sarg onsdag och fredag. Vi behöver hjälp. </a:t>
            </a:r>
          </a:p>
        </p:txBody>
      </p:sp>
    </p:spTree>
    <p:extLst>
      <p:ext uri="{BB962C8B-B14F-4D97-AF65-F5344CB8AC3E}">
        <p14:creationId xmlns:p14="http://schemas.microsoft.com/office/powerpoint/2010/main" val="69575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7280" y="266939"/>
            <a:ext cx="10058400" cy="1450757"/>
          </a:xfrm>
        </p:spPr>
        <p:txBody>
          <a:bodyPr/>
          <a:lstStyle/>
          <a:p>
            <a:r>
              <a:rPr lang="sv-SE" dirty="0"/>
              <a:t>Seriespel 2022/2023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Ett lag anmält, matchtider finns i vår kalender på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Lagen i seriespelet, Fagerhult/Habo, Gnosjö, JIK, Nässjö, Skillingaryd Aneby, Tranås, Månsarp F0809 samt Månsarp F0607.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arrangerar våra hemmamatcher på Stadsgården, Råslätt.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Seriepremiär söndag  </a:t>
            </a:r>
            <a:r>
              <a:rPr lang="sv-SE" sz="2800" dirty="0"/>
              <a:t>9 oktober.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DJ 17 – vi stöttar </a:t>
            </a:r>
            <a:r>
              <a:rPr lang="sv-SE" sz="2800" dirty="0" err="1"/>
              <a:t>ev</a:t>
            </a:r>
            <a:r>
              <a:rPr lang="sv-SE" sz="2800" dirty="0"/>
              <a:t> upp med spelare i detta lag. 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58992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17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Matchkallning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Träningsnärvaro avgör. Två träningar per vecka över tid för att vara aktuell.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15 utespelare kallas plus målvakt. 3 utespelare står över per match. Rullande schema om alla tränat och är friska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Kallelse efter onsdagsträningen. Snabbt svar. En dag att svara.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Sammansättning av laget avgör. Få vill spela back.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Jämnt fördelat hemma/borta matcher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Om man blir kallad till match och tackar nej så betyder det inte automatiskt att man kallas till nästa match.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matcher viktiga, träningsmatch eller seriematch. </a:t>
            </a:r>
          </a:p>
        </p:txBody>
      </p:sp>
    </p:spTree>
    <p:extLst>
      <p:ext uri="{BB962C8B-B14F-4D97-AF65-F5344CB8AC3E}">
        <p14:creationId xmlns:p14="http://schemas.microsoft.com/office/powerpoint/2010/main" val="50447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Sammanfattning av förra säsongen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Förväntningar och mål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13-16 år, Träna för att träna , Nivå Röd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Ledarfilosofi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Mobbning och kränkningar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Seriespel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Föräldraengagemang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Praktisk info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Övriga frågor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9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Praktisk information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Ingen mobiltelefon, </a:t>
            </a:r>
            <a:r>
              <a:rPr lang="sv-SE" dirty="0" err="1"/>
              <a:t>ipad</a:t>
            </a:r>
            <a:r>
              <a:rPr lang="sv-SE" dirty="0"/>
              <a:t> på träning och matcher. Totalförbud i omklädningsrum. Vi tränare har telefoner och kan nå er föräldrar vid behov.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Ingen läsk eller godis innan och under seriespel och träning.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Kom ombytta till träning och vi duschar i möjligaste mån hemma. Vid matcher duschar vi.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 err="1"/>
              <a:t>Instakonto</a:t>
            </a:r>
            <a:r>
              <a:rPr lang="sv-SE" dirty="0"/>
              <a:t>- endast för tjejerna och anhöriga. Alla andra nekas inträde. Varför? Vi ska kunna dela bilder utan att någon känner sig utlämnad.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v-SE" dirty="0"/>
              <a:t>- Någon anhörig som inte blir insläppt. </a:t>
            </a:r>
            <a:r>
              <a:rPr lang="sv-SE"/>
              <a:t>Kontakt Emma</a:t>
            </a:r>
            <a:endParaRPr lang="sv-SE" dirty="0"/>
          </a:p>
          <a:p>
            <a:pPr marL="0" indent="0">
              <a:lnSpc>
                <a:spcPct val="100000"/>
              </a:lnSpc>
              <a:buNone/>
            </a:pPr>
            <a:endParaRPr lang="sv-SE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541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 - praktiskt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Bemanna kiosk på hemmamatcherna.  Inköpsansvarig lagföräldrar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Sitta i sekretariatet på hemmamatcherna, online rapportering i Ibis via dator.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Välkomna motståndarlagen och domarna.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Hålla ordning i hall och omklädningsrum.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Damgrupp. Någon som vill arbeta med detta? Styrelsearbete?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Träningsavgiften går främst till hyra av hallar samt omkostnader föreningen har. </a:t>
            </a:r>
          </a:p>
          <a:p>
            <a:r>
              <a:rPr lang="sv-SE" dirty="0"/>
              <a:t>Hur mycket har vi i lagkassan? 	2022-09-19		</a:t>
            </a:r>
            <a:r>
              <a:rPr lang="sv-SE" b="1" dirty="0"/>
              <a:t>13 433 kr </a:t>
            </a:r>
          </a:p>
          <a:p>
            <a:endParaRPr lang="sv-SE" dirty="0"/>
          </a:p>
        </p:txBody>
      </p:sp>
      <p:graphicFrame>
        <p:nvGraphicFramePr>
          <p:cNvPr id="5" name="Tabell 5">
            <a:extLst>
              <a:ext uri="{FF2B5EF4-FFF2-40B4-BE49-F238E27FC236}">
                <a16:creationId xmlns:a16="http://schemas.microsoft.com/office/drawing/2014/main" id="{A1BB8236-8FF2-F921-0B56-E9365141E1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777538"/>
              </p:ext>
            </p:extLst>
          </p:nvPr>
        </p:nvGraphicFramePr>
        <p:xfrm>
          <a:off x="1261438" y="2774497"/>
          <a:ext cx="8128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75946427"/>
                    </a:ext>
                  </a:extLst>
                </a:gridCol>
                <a:gridCol w="2562832">
                  <a:extLst>
                    <a:ext uri="{9D8B030D-6E8A-4147-A177-3AD203B41FA5}">
                      <a16:colId xmlns:a16="http://schemas.microsoft.com/office/drawing/2014/main" val="3817158908"/>
                    </a:ext>
                  </a:extLst>
                </a:gridCol>
                <a:gridCol w="2404152">
                  <a:extLst>
                    <a:ext uri="{9D8B030D-6E8A-4147-A177-3AD203B41FA5}">
                      <a16:colId xmlns:a16="http://schemas.microsoft.com/office/drawing/2014/main" val="1747435586"/>
                    </a:ext>
                  </a:extLst>
                </a:gridCol>
                <a:gridCol w="1129016">
                  <a:extLst>
                    <a:ext uri="{9D8B030D-6E8A-4147-A177-3AD203B41FA5}">
                      <a16:colId xmlns:a16="http://schemas.microsoft.com/office/drawing/2014/main" val="21740617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Inkomster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Utgifter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84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10 806 kr    Kakor försälj.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10 806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973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11 000 kr    Gamla kontot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21 806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206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20220529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2097 kr   </a:t>
                      </a:r>
                      <a:r>
                        <a:rPr lang="sv-SE" dirty="0" err="1"/>
                        <a:t>Liban</a:t>
                      </a:r>
                      <a:r>
                        <a:rPr lang="sv-SE" dirty="0"/>
                        <a:t> </a:t>
                      </a:r>
                      <a:r>
                        <a:rPr lang="sv-SE" dirty="0" err="1"/>
                        <a:t>Deli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19 709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806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280   kr   Dryck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19 429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030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396   kr   Apoteket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19 033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38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3100 kr   Fair Play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15 933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4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20220901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2500 kr   </a:t>
                      </a:r>
                      <a:r>
                        <a:rPr lang="sv-SE" dirty="0" err="1"/>
                        <a:t>Nordlo</a:t>
                      </a:r>
                      <a:r>
                        <a:rPr lang="sv-SE" dirty="0"/>
                        <a:t> Cup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13 433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30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64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 </a:t>
            </a:r>
            <a:r>
              <a:rPr lang="sv-SE" b="1" dirty="0"/>
              <a:t>Vad kostar cuper? </a:t>
            </a:r>
            <a:r>
              <a:rPr lang="sv-SE" b="1" dirty="0" err="1"/>
              <a:t>Endagscup</a:t>
            </a:r>
            <a:r>
              <a:rPr lang="sv-SE" b="1" dirty="0"/>
              <a:t> och </a:t>
            </a:r>
            <a:r>
              <a:rPr lang="sv-SE" b="1" dirty="0" err="1"/>
              <a:t>övernattningscup</a:t>
            </a:r>
            <a:endParaRPr lang="sv-SE" b="1" dirty="0"/>
          </a:p>
          <a:p>
            <a:pPr>
              <a:buFont typeface="Arial" panose="020B0604020202020204" pitchFamily="34" charset="0"/>
              <a:buChar char="•"/>
            </a:pPr>
            <a:r>
              <a:rPr lang="sv-SE" dirty="0" err="1"/>
              <a:t>Nordlo</a:t>
            </a:r>
            <a:r>
              <a:rPr lang="sv-SE" dirty="0"/>
              <a:t> Cup Växjö 24/9 	2500 kr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Fair Play 2023 		3100 kr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err="1"/>
              <a:t>Övernattningscup</a:t>
            </a:r>
            <a:r>
              <a:rPr lang="sv-SE" dirty="0"/>
              <a:t>	2300 kr anmälningsavgift  800 kr/spelare</a:t>
            </a:r>
          </a:p>
          <a:p>
            <a:r>
              <a:rPr lang="sv-SE" b="1" dirty="0"/>
              <a:t>Vad kostar matchställ och uppvärmningströja? 22 st. beställda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Matchställ 			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Uppvärmningströja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Strumpor 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Vattenflaskor, </a:t>
            </a:r>
            <a:r>
              <a:rPr lang="sv-SE" dirty="0" err="1"/>
              <a:t>vattenställ</a:t>
            </a:r>
            <a:r>
              <a:rPr lang="sv-SE" dirty="0"/>
              <a:t>					23 500 kr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788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sz="2800" b="1" dirty="0"/>
              <a:t>Senast  till innebandysektionen via vårt lagkonto. Betalas senast 27/9  </a:t>
            </a:r>
            <a:r>
              <a:rPr lang="sv-SE" sz="2800" b="1" dirty="0">
                <a:highlight>
                  <a:srgbClr val="FFFF00"/>
                </a:highlight>
              </a:rPr>
              <a:t>SWISH 070-274 53 79 Jenny Eskilsson OBS! Gamla kontot raderat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Träningsavgift	2000:-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Hemmavinsten 	varje lott reducerar träningsavgiften med 400:-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b="1" dirty="0"/>
          </a:p>
          <a:p>
            <a:pPr marL="0" indent="0">
              <a:buNone/>
            </a:pPr>
            <a:r>
              <a:rPr lang="sv-SE" sz="2800" b="1" dirty="0"/>
              <a:t>Senast 28 feb till huvudsektionen, faktura skickas från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Medlemsavgift	300:- 	(7-18 år)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Familjemedlem	600:-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49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57560" cy="44779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Matchställ och </a:t>
            </a:r>
            <a:r>
              <a:rPr lang="sv-SE" sz="2400" dirty="0" err="1"/>
              <a:t>uppvärmingströja</a:t>
            </a:r>
            <a:r>
              <a:rPr lang="sv-SE" sz="2400" dirty="0"/>
              <a:t> 300kr per spelare.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Restaurangchansen – 2st per spelare till föreningen. Köpa sig fri 300 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Julbingolotter 3 </a:t>
            </a:r>
            <a:r>
              <a:rPr lang="sv-SE" sz="2400" dirty="0" err="1"/>
              <a:t>st</a:t>
            </a:r>
            <a:r>
              <a:rPr lang="sv-SE" sz="2400" dirty="0"/>
              <a:t> per spelare till föreningen, köpa sig fri 150 kr.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err="1"/>
              <a:t>NewBody</a:t>
            </a:r>
            <a:r>
              <a:rPr lang="sv-SE" sz="2400" dirty="0"/>
              <a:t> 3 paket till föreningen och 3 paket till laget, köpa sig fri 300 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Om man har tre barn eller fler i föreningen så säljer man enbart för två. Meddela lagföräldrarna om så är fallet.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Panta Mera, Lagaktivitet, 2 </a:t>
            </a:r>
            <a:r>
              <a:rPr lang="sv-SE" sz="2400" dirty="0" err="1"/>
              <a:t>st</a:t>
            </a:r>
            <a:r>
              <a:rPr lang="sv-SE" sz="2400"/>
              <a:t>/ </a:t>
            </a:r>
            <a:r>
              <a:rPr lang="sv-SE" sz="2400" dirty="0"/>
              <a:t>föräldrar som ansvarar för att samordna detta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Alla bidrar, minst 250kr till lagkassan per spelare.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84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Poolspel och 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3200" dirty="0"/>
              <a:t>Endagscuper 150kr </a:t>
            </a:r>
            <a:r>
              <a:rPr lang="sv-SE" sz="3200" dirty="0" smtClean="0"/>
              <a:t>/person</a:t>
            </a:r>
            <a:endParaRPr lang="sv-S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3200" dirty="0"/>
              <a:t>Övernattningscuper </a:t>
            </a:r>
            <a:r>
              <a:rPr lang="sv-SE" sz="3200" dirty="0" smtClean="0"/>
              <a:t>400Kr /person</a:t>
            </a:r>
            <a:endParaRPr lang="sv-SE" sz="3200" dirty="0"/>
          </a:p>
          <a:p>
            <a:pPr>
              <a:buFont typeface="Wingdings" panose="05000000000000000000" pitchFamily="2" charset="2"/>
              <a:buChar char="§"/>
            </a:pPr>
            <a:endParaRPr lang="sv-SE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3200" dirty="0"/>
              <a:t> </a:t>
            </a:r>
            <a:r>
              <a:rPr lang="sv-SE" sz="3200" dirty="0" err="1"/>
              <a:t>Nordlo</a:t>
            </a:r>
            <a:r>
              <a:rPr lang="sv-SE" sz="3200" dirty="0"/>
              <a:t> </a:t>
            </a:r>
            <a:r>
              <a:rPr lang="sv-SE" sz="3200" dirty="0" err="1"/>
              <a:t>challange</a:t>
            </a:r>
            <a:r>
              <a:rPr lang="sv-SE" sz="3200" dirty="0"/>
              <a:t> cup 24/9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</a:t>
            </a:r>
            <a:r>
              <a:rPr lang="sv-SE" sz="3200" dirty="0" err="1"/>
              <a:t>Övernattningscup</a:t>
            </a:r>
            <a:r>
              <a:rPr lang="sv-SE" sz="3200" dirty="0"/>
              <a:t> vid jul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Fair play cup 14-16/4. Obs! Meddela fotbollslagen redan nu.  </a:t>
            </a:r>
          </a:p>
        </p:txBody>
      </p:sp>
    </p:spTree>
    <p:extLst>
      <p:ext uri="{BB962C8B-B14F-4D97-AF65-F5344CB8AC3E}">
        <p14:creationId xmlns:p14="http://schemas.microsoft.com/office/powerpoint/2010/main" val="1563407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Koden till hallarna är 0809 - tidigast 30min innan träningen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All information finns på laget.se - var uppdaterad, samt uppdatera din mailadress och mobiltelefonnummer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Något annat ni undrar över?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93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6661DD-0667-1E23-99B6-B830C8CEC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	Tack Tina!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D2D245-FD71-E5D0-8A7F-D5DD93474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150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Lagföräldrar 2022/2023: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Jenny Eskilsson </a:t>
            </a:r>
          </a:p>
          <a:p>
            <a:r>
              <a:rPr lang="sv-SE" dirty="0"/>
              <a:t>Frida Grandt</a:t>
            </a:r>
          </a:p>
          <a:p>
            <a:r>
              <a:rPr lang="sv-SE" dirty="0"/>
              <a:t>Jenny Arvidsson</a:t>
            </a:r>
          </a:p>
        </p:txBody>
      </p:sp>
    </p:spTree>
    <p:extLst>
      <p:ext uri="{BB962C8B-B14F-4D97-AF65-F5344CB8AC3E}">
        <p14:creationId xmlns:p14="http://schemas.microsoft.com/office/powerpoint/2010/main" val="387056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Louise Hoff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Peter Kindbom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Andreas Karlsson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Emma Berner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64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av förra säsongen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Fantastisk träningsnärvaro</a:t>
            </a:r>
          </a:p>
          <a:p>
            <a:r>
              <a:rPr lang="sv-SE" dirty="0"/>
              <a:t>Tvåa i serien</a:t>
            </a:r>
          </a:p>
          <a:p>
            <a:r>
              <a:rPr lang="sv-SE" dirty="0"/>
              <a:t>Grym avslutning</a:t>
            </a:r>
          </a:p>
          <a:p>
            <a:r>
              <a:rPr lang="sv-SE" dirty="0"/>
              <a:t>Arbetat mycket med mjuka värderingar, sociala medier, hur vi är mot varandra och andra.</a:t>
            </a:r>
          </a:p>
          <a:p>
            <a:r>
              <a:rPr lang="sv-SE" dirty="0"/>
              <a:t>En del grupperingar</a:t>
            </a:r>
          </a:p>
          <a:p>
            <a:r>
              <a:rPr lang="sv-SE" dirty="0"/>
              <a:t>Viktigt att vara öppen och vilja umgås med laget</a:t>
            </a:r>
          </a:p>
        </p:txBody>
      </p:sp>
    </p:spTree>
    <p:extLst>
      <p:ext uri="{BB962C8B-B14F-4D97-AF65-F5344CB8AC3E}">
        <p14:creationId xmlns:p14="http://schemas.microsoft.com/office/powerpoint/2010/main" val="689207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Ledarfilosofi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Skapa en trygg och lustfylld lärande- och utvecklingsmiljö.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en grupp där glädjen sätts i första rummet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nyfikenhet kring att vilja lära sig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Respekt för sig själv och varandra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Krav på fokus under träning och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Tydlighet - gränser och konsekvenser av sitt agerande.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Nolltolerans mot mobbing, negativt och ovårdat språk (ex svordomar).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Träningsnärvaro förra säsongen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64 </a:t>
            </a:r>
            <a:r>
              <a:rPr lang="sv-SE" dirty="0" err="1"/>
              <a:t>st</a:t>
            </a:r>
            <a:r>
              <a:rPr lang="sv-SE" dirty="0"/>
              <a:t> träningar förra säsongen från 1/10-31/3</a:t>
            </a:r>
          </a:p>
          <a:p>
            <a:r>
              <a:rPr lang="sv-SE" dirty="0"/>
              <a:t>95% , 91%, 89%, 89%, 86%, 84%, 83%, 81%, 81%, 78%, 77%, 73%, 72%, </a:t>
            </a:r>
          </a:p>
          <a:p>
            <a:r>
              <a:rPr lang="sv-SE" dirty="0"/>
              <a:t>59%, 59%, 58%, 56%, 47%</a:t>
            </a:r>
          </a:p>
          <a:p>
            <a:r>
              <a:rPr lang="sv-SE" dirty="0"/>
              <a:t>Oerhört träningsvillig grupp</a:t>
            </a:r>
          </a:p>
          <a:p>
            <a:r>
              <a:rPr lang="sv-SE" dirty="0"/>
              <a:t>Tre av dessa i det lägre segmentet har annan idrott på vintern, en började något senare än 1/10</a:t>
            </a:r>
          </a:p>
          <a:p>
            <a:r>
              <a:rPr lang="sv-SE" dirty="0"/>
              <a:t>2 </a:t>
            </a:r>
            <a:r>
              <a:rPr lang="sv-SE" dirty="0" err="1"/>
              <a:t>st</a:t>
            </a:r>
            <a:r>
              <a:rPr lang="sv-SE" dirty="0"/>
              <a:t> träningar per vecka för att spela match</a:t>
            </a:r>
          </a:p>
          <a:p>
            <a:endParaRPr lang="sv-SE" dirty="0"/>
          </a:p>
          <a:p>
            <a:r>
              <a:rPr lang="sv-SE" dirty="0"/>
              <a:t>Matchkallningen speglar träningsnärvaron i procent.</a:t>
            </a:r>
          </a:p>
          <a:p>
            <a:r>
              <a:rPr lang="sv-SE" dirty="0"/>
              <a:t>Vad innebär detta för de tjejer som ligger i det lägre segmentet? Sociala samspelet och träning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27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95710BB3-927E-4738-85C9-9523660750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829" y="-34601"/>
            <a:ext cx="9356823" cy="637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48745"/>
      </p:ext>
    </p:extLst>
  </p:cSld>
  <p:clrMapOvr>
    <a:masterClrMapping/>
  </p:clrMapOvr>
</p:sld>
</file>

<file path=ppt/theme/theme1.xml><?xml version="1.0" encoding="utf-8"?>
<a:theme xmlns:a="http://schemas.openxmlformats.org/drawingml/2006/main" name="Efterhand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TM04033937[[fn=Ångor]]</Template>
  <TotalTime>2009</TotalTime>
  <Words>1410</Words>
  <Application>Microsoft Office PowerPoint</Application>
  <PresentationFormat>Bredbild</PresentationFormat>
  <Paragraphs>225</Paragraphs>
  <Slides>27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Efterhand</vt:lpstr>
      <vt:lpstr>Välkomna till föräldramöte </vt:lpstr>
      <vt:lpstr>Agenda</vt:lpstr>
      <vt:lpstr>    Tack Tina!</vt:lpstr>
      <vt:lpstr>Lagföräldrar 2022/2023: </vt:lpstr>
      <vt:lpstr>Presentation</vt:lpstr>
      <vt:lpstr>Sammanfattning av förra säsongen</vt:lpstr>
      <vt:lpstr>Ledarfilosofi</vt:lpstr>
      <vt:lpstr>Träningsnärvaro förra säsongen</vt:lpstr>
      <vt:lpstr>PowerPoint-presentation</vt:lpstr>
      <vt:lpstr>Målsättningar</vt:lpstr>
      <vt:lpstr>Ledord</vt:lpstr>
      <vt:lpstr>Tjejerna blir äldre - Större krav!</vt:lpstr>
      <vt:lpstr>Status spelare</vt:lpstr>
      <vt:lpstr>Äldre tjejlag</vt:lpstr>
      <vt:lpstr>PowerPoint-presentation</vt:lpstr>
      <vt:lpstr>Träningar</vt:lpstr>
      <vt:lpstr>PowerPoint-presentation</vt:lpstr>
      <vt:lpstr>Seriespel 2022/2023</vt:lpstr>
      <vt:lpstr>Matchkallning</vt:lpstr>
      <vt:lpstr>Praktisk information</vt:lpstr>
      <vt:lpstr>Föräldraengagemang - praktiskt</vt:lpstr>
      <vt:lpstr>Ekonomi</vt:lpstr>
      <vt:lpstr>Ekonomi</vt:lpstr>
      <vt:lpstr>Avgifter</vt:lpstr>
      <vt:lpstr>Ekonomi </vt:lpstr>
      <vt:lpstr>Poolspel och Cuper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Värdegrundsarbete Hovslätts IK</dc:title>
  <dc:creator>Viktor Fransson</dc:creator>
  <cp:lastModifiedBy>Berner Emma</cp:lastModifiedBy>
  <cp:revision>222</cp:revision>
  <dcterms:created xsi:type="dcterms:W3CDTF">2016-09-01T12:46:56Z</dcterms:created>
  <dcterms:modified xsi:type="dcterms:W3CDTF">2022-09-21T11:40:25Z</dcterms:modified>
</cp:coreProperties>
</file>