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51" d="100"/>
          <a:sy n="51" d="100"/>
        </p:scale>
        <p:origin x="92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kub Jakoubek" userId="ab936ba302857935" providerId="LiveId" clId="{7E6902EF-5FCC-419E-BAF1-C8D10CD62E84}"/>
    <pc:docChg chg="delSld">
      <pc:chgData name="Jakub Jakoubek" userId="ab936ba302857935" providerId="LiveId" clId="{7E6902EF-5FCC-419E-BAF1-C8D10CD62E84}" dt="2019-03-26T21:33:12.147" v="0" actId="2696"/>
      <pc:docMkLst>
        <pc:docMk/>
      </pc:docMkLst>
      <pc:sldChg chg="del">
        <pc:chgData name="Jakub Jakoubek" userId="ab936ba302857935" providerId="LiveId" clId="{7E6902EF-5FCC-419E-BAF1-C8D10CD62E84}" dt="2019-03-26T21:33:12.147" v="0" actId="2696"/>
        <pc:sldMkLst>
          <pc:docMk/>
          <pc:sldMk cId="1367954919" sldId="2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4DF59BC-4D43-471D-8C98-BCB801E410A4}" type="datetimeFigureOut">
              <a:rPr lang="sv-SE" smtClean="0"/>
              <a:t>2019-03-26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58C8CD6-1988-490F-9970-1310CD1AB4F4}" type="slidenum">
              <a:rPr lang="sv-SE" smtClean="0"/>
              <a:t>‹#›</a:t>
            </a:fld>
            <a:endParaRPr lang="sv-SE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19363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F59BC-4D43-471D-8C98-BCB801E410A4}" type="datetimeFigureOut">
              <a:rPr lang="sv-SE" smtClean="0"/>
              <a:t>2019-03-26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C8CD6-1988-490F-9970-1310CD1AB4F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3004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F59BC-4D43-471D-8C98-BCB801E410A4}" type="datetimeFigureOut">
              <a:rPr lang="sv-SE" smtClean="0"/>
              <a:t>2019-03-26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C8CD6-1988-490F-9970-1310CD1AB4F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7846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F59BC-4D43-471D-8C98-BCB801E410A4}" type="datetimeFigureOut">
              <a:rPr lang="sv-SE" smtClean="0"/>
              <a:t>2019-03-26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C8CD6-1988-490F-9970-1310CD1AB4F4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7723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F59BC-4D43-471D-8C98-BCB801E410A4}" type="datetimeFigureOut">
              <a:rPr lang="sv-SE" smtClean="0"/>
              <a:t>2019-03-26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C8CD6-1988-490F-9970-1310CD1AB4F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7752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F59BC-4D43-471D-8C98-BCB801E410A4}" type="datetimeFigureOut">
              <a:rPr lang="sv-SE" smtClean="0"/>
              <a:t>2019-03-26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C8CD6-1988-490F-9970-1310CD1AB4F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1920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F59BC-4D43-471D-8C98-BCB801E410A4}" type="datetimeFigureOut">
              <a:rPr lang="sv-SE" smtClean="0"/>
              <a:t>2019-03-26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C8CD6-1988-490F-9970-1310CD1AB4F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7134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F59BC-4D43-471D-8C98-BCB801E410A4}" type="datetimeFigureOut">
              <a:rPr lang="sv-SE" smtClean="0"/>
              <a:t>2019-03-26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C8CD6-1988-490F-9970-1310CD1AB4F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5073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F59BC-4D43-471D-8C98-BCB801E410A4}" type="datetimeFigureOut">
              <a:rPr lang="sv-SE" smtClean="0"/>
              <a:t>2019-03-26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C8CD6-1988-490F-9970-1310CD1AB4F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2952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C0B123-0D40-402D-BB98-39C5BA03F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BDB0EB4-2A41-4A46-8056-59A2D5C9F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FC270CB-EC35-42EA-A61C-8487DFE73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F59BC-4D43-471D-8C98-BCB801E410A4}" type="datetimeFigureOut">
              <a:rPr lang="sv-SE" smtClean="0"/>
              <a:t>2019-03-26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1A9383C-7D31-4EC3-9D2D-C842FCDE1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C1E5769-7E66-41EC-8078-941FBE3BD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C8CD6-1988-490F-9970-1310CD1AB4F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2204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F59BC-4D43-471D-8C98-BCB801E410A4}" type="datetimeFigureOut">
              <a:rPr lang="sv-SE" smtClean="0"/>
              <a:t>2019-03-26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C8CD6-1988-490F-9970-1310CD1AB4F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902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F59BC-4D43-471D-8C98-BCB801E410A4}" type="datetimeFigureOut">
              <a:rPr lang="sv-SE" smtClean="0"/>
              <a:t>2019-03-26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C8CD6-1988-490F-9970-1310CD1AB4F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04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F59BC-4D43-471D-8C98-BCB801E410A4}" type="datetimeFigureOut">
              <a:rPr lang="sv-SE" smtClean="0"/>
              <a:t>2019-03-26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C8CD6-1988-490F-9970-1310CD1AB4F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206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F59BC-4D43-471D-8C98-BCB801E410A4}" type="datetimeFigureOut">
              <a:rPr lang="sv-SE" smtClean="0"/>
              <a:t>2019-03-26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C8CD6-1988-490F-9970-1310CD1AB4F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9614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F59BC-4D43-471D-8C98-BCB801E410A4}" type="datetimeFigureOut">
              <a:rPr lang="sv-SE" smtClean="0"/>
              <a:t>2019-03-26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C8CD6-1988-490F-9970-1310CD1AB4F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5279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F59BC-4D43-471D-8C98-BCB801E410A4}" type="datetimeFigureOut">
              <a:rPr lang="sv-SE" smtClean="0"/>
              <a:t>2019-03-26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C8CD6-1988-490F-9970-1310CD1AB4F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6386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F59BC-4D43-471D-8C98-BCB801E410A4}" type="datetimeFigureOut">
              <a:rPr lang="sv-SE" smtClean="0"/>
              <a:t>2019-03-26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C8CD6-1988-490F-9970-1310CD1AB4F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5228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F59BC-4D43-471D-8C98-BCB801E410A4}" type="datetimeFigureOut">
              <a:rPr lang="sv-SE" smtClean="0"/>
              <a:t>2019-03-26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C8CD6-1988-490F-9970-1310CD1AB4F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9947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4DF59BC-4D43-471D-8C98-BCB801E410A4}" type="datetimeFigureOut">
              <a:rPr lang="sv-SE" smtClean="0"/>
              <a:t>2019-03-26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58C8CD6-1988-490F-9970-1310CD1AB4F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659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14C90E7F-D786-43AA-923D-DF3C68D70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45" y="542924"/>
            <a:ext cx="3948113" cy="394811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53AE982-8786-4BF4-B6A4-975109BFC9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Möte 19/3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A069674-C055-439B-801D-953FC68DE9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2100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DA902B-61CD-4534-BC6F-E9C85D660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470" y="489857"/>
            <a:ext cx="10396882" cy="1151965"/>
          </a:xfrm>
        </p:spPr>
        <p:txBody>
          <a:bodyPr/>
          <a:lstStyle/>
          <a:p>
            <a:pPr algn="ctr"/>
            <a:r>
              <a:rPr lang="sv-SE" dirty="0"/>
              <a:t>Uppvärmning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3663325-642D-46F7-9049-7298AB9ED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4" y="1571625"/>
            <a:ext cx="11468101" cy="4514849"/>
          </a:xfrm>
        </p:spPr>
        <p:txBody>
          <a:bodyPr>
            <a:normAutofit/>
          </a:bodyPr>
          <a:lstStyle/>
          <a:p>
            <a:pPr lvl="0"/>
            <a:r>
              <a:rPr lang="sv-SE" sz="2400" dirty="0"/>
              <a:t>Inte springa runt planen utan boll</a:t>
            </a:r>
          </a:p>
          <a:p>
            <a:pPr lvl="0"/>
            <a:r>
              <a:rPr lang="sv-SE" sz="2400" dirty="0"/>
              <a:t>Någon typ utav passningsövning mindre yta, inga långa passningar</a:t>
            </a:r>
          </a:p>
          <a:p>
            <a:pPr lvl="0"/>
            <a:r>
              <a:rPr lang="sv-SE" sz="2400" dirty="0"/>
              <a:t>Någon typ utav teknikträning, mottagningar på olika sätt eller jobba med att driva med bollen på olika sätt.</a:t>
            </a:r>
          </a:p>
          <a:p>
            <a:pPr lvl="0"/>
            <a:r>
              <a:rPr lang="sv-SE" sz="2400" dirty="0"/>
              <a:t>Ska inte finns några avslut och maxlöpningar i uppvärmningen</a:t>
            </a:r>
          </a:p>
          <a:p>
            <a:pPr lvl="0"/>
            <a:r>
              <a:rPr lang="sv-SE" sz="2400" dirty="0"/>
              <a:t>Dynamisk rörlighet efter uppvärmnings övningen för dom äldre ungdomarna 10-11 år och uppåt</a:t>
            </a:r>
          </a:p>
          <a:p>
            <a:pPr lvl="0"/>
            <a:r>
              <a:rPr lang="sv-SE" sz="2400" dirty="0"/>
              <a:t>Ingen stretching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89149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85E777-C7CE-42C0-B240-2B1AEAC3A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Spel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E761F64-6696-4D5B-8135-7E537B770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z="2400" dirty="0"/>
              <a:t>Spela nästan aldrig fullskalig plan</a:t>
            </a:r>
          </a:p>
          <a:p>
            <a:pPr lvl="0"/>
            <a:r>
              <a:rPr lang="sv-SE" sz="2400" dirty="0"/>
              <a:t>Spela mindre planer med färre antal spelare för att alla ska få möjlighet att delta i spelet </a:t>
            </a:r>
          </a:p>
          <a:p>
            <a:pPr lvl="0"/>
            <a:r>
              <a:rPr lang="sv-SE" sz="2400" dirty="0"/>
              <a:t>Är planen mindre så måste spelarna lära sig att ta snabbare beslut med bollen</a:t>
            </a:r>
          </a:p>
          <a:p>
            <a:pPr lvl="0"/>
            <a:r>
              <a:rPr lang="sv-SE" sz="2400" dirty="0"/>
              <a:t>Spelet blir också intensivare och det blir bättre tempo.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5273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02E921-0344-4DAF-B9D8-17AB03935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6-9 år Tekniska kunskaper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B10B983-6200-4871-B357-C88C6C65C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628775"/>
            <a:ext cx="10991850" cy="3850585"/>
          </a:xfrm>
        </p:spPr>
        <p:txBody>
          <a:bodyPr>
            <a:noAutofit/>
          </a:bodyPr>
          <a:lstStyle/>
          <a:p>
            <a:r>
              <a:rPr lang="sv-SE" sz="2400" dirty="0"/>
              <a:t>Driva med boll</a:t>
            </a:r>
          </a:p>
          <a:p>
            <a:r>
              <a:rPr lang="sv-SE" sz="2400" dirty="0"/>
              <a:t>Vända med boll</a:t>
            </a:r>
          </a:p>
          <a:p>
            <a:r>
              <a:rPr lang="sv-SE" sz="2400" dirty="0"/>
              <a:t>Skjuta</a:t>
            </a:r>
          </a:p>
          <a:p>
            <a:r>
              <a:rPr lang="sv-SE" sz="2400" dirty="0"/>
              <a:t>Passning-kort</a:t>
            </a:r>
          </a:p>
          <a:p>
            <a:r>
              <a:rPr lang="sv-SE" sz="2400" dirty="0"/>
              <a:t>Utmana, finta och dribbla</a:t>
            </a:r>
          </a:p>
          <a:p>
            <a:r>
              <a:rPr lang="sv-SE" sz="2400" dirty="0"/>
              <a:t>Komma på försvarssida (mellan bollen och egna målet)</a:t>
            </a:r>
          </a:p>
          <a:p>
            <a:r>
              <a:rPr lang="sv-SE" sz="2400" dirty="0"/>
              <a:t>Pressa bollhållaren</a:t>
            </a:r>
          </a:p>
        </p:txBody>
      </p:sp>
    </p:spTree>
    <p:extLst>
      <p:ext uri="{BB962C8B-B14F-4D97-AF65-F5344CB8AC3E}">
        <p14:creationId xmlns:p14="http://schemas.microsoft.com/office/powerpoint/2010/main" val="3856183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150B87-C261-45B6-A8A3-A58554220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6-9 år Fysiska kunskaper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4A86A83-E338-4EF7-9855-6CA8FEEA5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71600"/>
            <a:ext cx="11087100" cy="4333875"/>
          </a:xfrm>
        </p:spPr>
        <p:txBody>
          <a:bodyPr>
            <a:normAutofit/>
          </a:bodyPr>
          <a:lstStyle/>
          <a:p>
            <a:r>
              <a:rPr lang="sv-SE" sz="2400" dirty="0"/>
              <a:t>Snabbhet i olika riktningar</a:t>
            </a:r>
            <a:br>
              <a:rPr lang="sv-SE" sz="2400" dirty="0"/>
            </a:br>
            <a:r>
              <a:rPr lang="sv-SE" sz="2400" dirty="0"/>
              <a:t>- Reaktion</a:t>
            </a:r>
            <a:br>
              <a:rPr lang="sv-SE" sz="2400" dirty="0"/>
            </a:br>
            <a:r>
              <a:rPr lang="sv-SE" sz="2400" dirty="0"/>
              <a:t>- Acceleration</a:t>
            </a:r>
          </a:p>
          <a:p>
            <a:r>
              <a:rPr lang="sv-SE" sz="2400" dirty="0"/>
              <a:t>Dynamisk rörlighet</a:t>
            </a:r>
          </a:p>
          <a:p>
            <a:r>
              <a:rPr lang="sv-SE" sz="2400" dirty="0"/>
              <a:t>Koordination</a:t>
            </a:r>
            <a:br>
              <a:rPr lang="sv-SE" sz="2400" dirty="0"/>
            </a:br>
            <a:r>
              <a:rPr lang="sv-SE" sz="2400" dirty="0"/>
              <a:t>- Rytm</a:t>
            </a:r>
            <a:br>
              <a:rPr lang="sv-SE" sz="2400" dirty="0"/>
            </a:br>
            <a:r>
              <a:rPr lang="sv-SE" sz="2400" dirty="0"/>
              <a:t>- Rumsorientering</a:t>
            </a:r>
            <a:br>
              <a:rPr lang="sv-SE" sz="2400" dirty="0"/>
            </a:br>
            <a:r>
              <a:rPr lang="sv-SE" sz="2400" dirty="0"/>
              <a:t>- Öga-hand, öga-fot koordination</a:t>
            </a:r>
          </a:p>
        </p:txBody>
      </p:sp>
    </p:spTree>
    <p:extLst>
      <p:ext uri="{BB962C8B-B14F-4D97-AF65-F5344CB8AC3E}">
        <p14:creationId xmlns:p14="http://schemas.microsoft.com/office/powerpoint/2010/main" val="1670298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BC707E-4289-46ED-8211-831BDC4B9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SE" dirty="0"/>
              <a:t>9-12 år Tekniska kunskaper och </a:t>
            </a:r>
            <a:br>
              <a:rPr lang="sv-SE" dirty="0"/>
            </a:br>
            <a:r>
              <a:rPr lang="sv-SE" dirty="0"/>
              <a:t>Fysiska kunskaper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64C4190-4E51-43C0-857E-273674D6C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530121"/>
            <a:ext cx="10396883" cy="3311189"/>
          </a:xfrm>
        </p:spPr>
        <p:txBody>
          <a:bodyPr numCol="2"/>
          <a:lstStyle/>
          <a:p>
            <a:r>
              <a:rPr lang="sv-SE" sz="2400" dirty="0"/>
              <a:t>Mottagning</a:t>
            </a:r>
            <a:br>
              <a:rPr lang="sv-SE" sz="2400" dirty="0"/>
            </a:br>
            <a:br>
              <a:rPr lang="sv-SE" sz="2400" dirty="0"/>
            </a:br>
            <a:br>
              <a:rPr lang="sv-SE" sz="2400" dirty="0"/>
            </a:br>
            <a:br>
              <a:rPr lang="sv-SE" sz="2400" dirty="0"/>
            </a:br>
            <a:br>
              <a:rPr lang="sv-SE" sz="2400" dirty="0"/>
            </a:br>
            <a:br>
              <a:rPr lang="sv-SE" sz="2400" dirty="0"/>
            </a:br>
            <a:endParaRPr lang="sv-SE" sz="2400" dirty="0"/>
          </a:p>
          <a:p>
            <a:r>
              <a:rPr lang="sv-SE" sz="2400" dirty="0"/>
              <a:t>Styrka</a:t>
            </a:r>
          </a:p>
          <a:p>
            <a:r>
              <a:rPr lang="sv-SE" sz="2400" dirty="0"/>
              <a:t>Utveckling av teknik och allsidig </a:t>
            </a:r>
            <a:r>
              <a:rPr lang="sv-SE" sz="2400" dirty="0" err="1"/>
              <a:t>grundstyrka</a:t>
            </a:r>
            <a:endParaRPr lang="sv-SE" sz="2400" dirty="0"/>
          </a:p>
          <a:p>
            <a:r>
              <a:rPr lang="sv-SE" sz="2400" dirty="0"/>
              <a:t>Bålstabilitet</a:t>
            </a:r>
          </a:p>
          <a:p>
            <a:r>
              <a:rPr lang="sv-SE" sz="2400" dirty="0"/>
              <a:t>Knäkontroll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17837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972835-D063-475D-A903-6B8E18099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9-12 år Lagets kunskaper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E4FF034-D37B-4586-AAC1-BF581D35D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19225"/>
            <a:ext cx="10744200" cy="4629149"/>
          </a:xfrm>
        </p:spPr>
        <p:txBody>
          <a:bodyPr>
            <a:normAutofit/>
          </a:bodyPr>
          <a:lstStyle/>
          <a:p>
            <a:r>
              <a:rPr lang="sv-SE" sz="2400" dirty="0"/>
              <a:t>Grundförutsättningarna i anfallsspel</a:t>
            </a:r>
            <a:br>
              <a:rPr lang="sv-SE" sz="2400" dirty="0"/>
            </a:br>
            <a:r>
              <a:rPr lang="sv-SE" sz="2400" dirty="0"/>
              <a:t>- Spelbarhet</a:t>
            </a:r>
            <a:br>
              <a:rPr lang="sv-SE" sz="2400" dirty="0"/>
            </a:br>
            <a:r>
              <a:rPr lang="sv-SE" sz="2400" dirty="0"/>
              <a:t>- Spelavstånd</a:t>
            </a:r>
            <a:br>
              <a:rPr lang="sv-SE" sz="2400" dirty="0"/>
            </a:br>
            <a:r>
              <a:rPr lang="sv-SE" sz="2400" dirty="0"/>
              <a:t>- Speldjup</a:t>
            </a:r>
            <a:br>
              <a:rPr lang="sv-SE" sz="2400" dirty="0"/>
            </a:br>
            <a:r>
              <a:rPr lang="sv-SE" sz="2400" dirty="0"/>
              <a:t>- Spelbredd</a:t>
            </a:r>
          </a:p>
          <a:p>
            <a:r>
              <a:rPr lang="sv-SE" sz="2400" dirty="0"/>
              <a:t>Anfallsvapen</a:t>
            </a:r>
            <a:br>
              <a:rPr lang="sv-SE" sz="2400" dirty="0"/>
            </a:br>
            <a:r>
              <a:rPr lang="sv-SE" sz="2400" dirty="0"/>
              <a:t>- Väggspel</a:t>
            </a:r>
          </a:p>
        </p:txBody>
      </p:sp>
    </p:spTree>
    <p:extLst>
      <p:ext uri="{BB962C8B-B14F-4D97-AF65-F5344CB8AC3E}">
        <p14:creationId xmlns:p14="http://schemas.microsoft.com/office/powerpoint/2010/main" val="2195351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66F9F2-86E3-4009-BEC1-838C90E1E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SE" dirty="0"/>
              <a:t>12-16 år Tekniska kunskaper och</a:t>
            </a:r>
            <a:br>
              <a:rPr lang="sv-SE" dirty="0"/>
            </a:br>
            <a:r>
              <a:rPr lang="sv-SE" dirty="0"/>
              <a:t>Fysiska kunskaper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AEC215C-8ACD-4DF4-B135-39278E30E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r>
              <a:rPr lang="sv-SE" sz="2400" dirty="0"/>
              <a:t>Passning-lång</a:t>
            </a:r>
          </a:p>
          <a:p>
            <a:r>
              <a:rPr lang="sv-SE" sz="2400" dirty="0"/>
              <a:t>Nick</a:t>
            </a:r>
          </a:p>
          <a:p>
            <a:r>
              <a:rPr lang="sv-SE" sz="2400" dirty="0"/>
              <a:t>Brytning</a:t>
            </a:r>
          </a:p>
          <a:p>
            <a:r>
              <a:rPr lang="sv-SE" sz="2400" dirty="0"/>
              <a:t>Tackling</a:t>
            </a:r>
          </a:p>
          <a:p>
            <a:r>
              <a:rPr lang="sv-SE" sz="2400" dirty="0"/>
              <a:t>Täcka</a:t>
            </a:r>
          </a:p>
          <a:p>
            <a:endParaRPr lang="sv-SE" sz="2400" dirty="0"/>
          </a:p>
          <a:p>
            <a:r>
              <a:rPr lang="sv-SE" sz="2400" dirty="0"/>
              <a:t>Uthållighet</a:t>
            </a:r>
            <a:br>
              <a:rPr lang="sv-SE" sz="2400" dirty="0"/>
            </a:br>
            <a:r>
              <a:rPr lang="sv-SE" sz="2400" dirty="0"/>
              <a:t>- Aerob</a:t>
            </a:r>
          </a:p>
        </p:txBody>
      </p:sp>
    </p:spTree>
    <p:extLst>
      <p:ext uri="{BB962C8B-B14F-4D97-AF65-F5344CB8AC3E}">
        <p14:creationId xmlns:p14="http://schemas.microsoft.com/office/powerpoint/2010/main" val="1575048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F908C7-F038-4640-A636-4614BC6C1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12-16 år Lagets kunskaper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F6DE77E-136F-4578-85B2-08BCAFF39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sv-SE" sz="2400" dirty="0"/>
              <a:t>Överlappning</a:t>
            </a:r>
          </a:p>
          <a:p>
            <a:r>
              <a:rPr lang="sv-SE" sz="2400" dirty="0"/>
              <a:t>Uppflyttning</a:t>
            </a:r>
          </a:p>
          <a:p>
            <a:r>
              <a:rPr lang="sv-SE" sz="2400" dirty="0"/>
              <a:t>Spelvändning</a:t>
            </a:r>
          </a:p>
          <a:p>
            <a:r>
              <a:rPr lang="sv-SE" sz="2400" dirty="0"/>
              <a:t>Djupledsspel</a:t>
            </a:r>
          </a:p>
          <a:p>
            <a:r>
              <a:rPr lang="sv-SE" sz="2400" dirty="0"/>
              <a:t>Offensiva omställningar</a:t>
            </a:r>
            <a:br>
              <a:rPr lang="sv-SE" sz="2400" dirty="0"/>
            </a:br>
            <a:endParaRPr lang="sv-SE" sz="2400" dirty="0"/>
          </a:p>
          <a:p>
            <a:r>
              <a:rPr lang="sv-SE" sz="2400" dirty="0"/>
              <a:t>Defensiva omställningar</a:t>
            </a:r>
          </a:p>
          <a:p>
            <a:r>
              <a:rPr lang="sv-SE" sz="2400" dirty="0"/>
              <a:t>Överflyttning-centrering</a:t>
            </a:r>
          </a:p>
          <a:p>
            <a:r>
              <a:rPr lang="sv-SE" sz="2400" dirty="0"/>
              <a:t>Uppflyttning-retirering</a:t>
            </a:r>
          </a:p>
        </p:txBody>
      </p:sp>
    </p:spTree>
    <p:extLst>
      <p:ext uri="{BB962C8B-B14F-4D97-AF65-F5344CB8AC3E}">
        <p14:creationId xmlns:p14="http://schemas.microsoft.com/office/powerpoint/2010/main" val="497917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A3C57D-57E7-4262-9252-B679D1E65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SE" dirty="0"/>
              <a:t>16-19 år Fysiska kunskaper och</a:t>
            </a:r>
            <a:br>
              <a:rPr lang="sv-SE" dirty="0"/>
            </a:br>
            <a:r>
              <a:rPr lang="sv-SE" dirty="0"/>
              <a:t>Lagets kunskaper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015BDFB-8D4D-4262-8131-F256B2340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sv-SE" sz="2400" dirty="0"/>
              <a:t>Viss del muskelbyggande styrketräning</a:t>
            </a:r>
          </a:p>
          <a:p>
            <a:r>
              <a:rPr lang="sv-SE" sz="2400" dirty="0"/>
              <a:t>Explosiv styrka</a:t>
            </a:r>
          </a:p>
          <a:p>
            <a:r>
              <a:rPr lang="sv-SE" sz="2400" dirty="0"/>
              <a:t>Uthållighet</a:t>
            </a:r>
            <a:br>
              <a:rPr lang="sv-SE" sz="2400" dirty="0"/>
            </a:br>
            <a:r>
              <a:rPr lang="sv-SE" sz="2400" dirty="0"/>
              <a:t>- anaerob</a:t>
            </a:r>
          </a:p>
          <a:p>
            <a:pPr marL="0" indent="0">
              <a:buNone/>
            </a:pPr>
            <a:endParaRPr lang="sv-SE" sz="2400" dirty="0"/>
          </a:p>
          <a:p>
            <a:r>
              <a:rPr lang="sv-SE" sz="2400" dirty="0"/>
              <a:t>Kontring</a:t>
            </a:r>
          </a:p>
          <a:p>
            <a:r>
              <a:rPr lang="sv-SE" sz="2400" dirty="0"/>
              <a:t>Direkt återerövring</a:t>
            </a:r>
          </a:p>
          <a:p>
            <a:r>
              <a:rPr lang="sv-SE" sz="2400" dirty="0"/>
              <a:t>Indirekt återerövring</a:t>
            </a:r>
          </a:p>
          <a:p>
            <a:r>
              <a:rPr lang="sv-SE" sz="2400" dirty="0"/>
              <a:t>Fasta situationer</a:t>
            </a:r>
          </a:p>
        </p:txBody>
      </p:sp>
    </p:spTree>
    <p:extLst>
      <p:ext uri="{BB962C8B-B14F-4D97-AF65-F5344CB8AC3E}">
        <p14:creationId xmlns:p14="http://schemas.microsoft.com/office/powerpoint/2010/main" val="1626126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2A0D1B-6EB2-4208-A710-0B6A71609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Effektiv träning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1D5A6AC-A21C-4A02-BA05-CDEE0918F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Så få övningar som möjligt, alltid spel</a:t>
            </a:r>
          </a:p>
          <a:p>
            <a:r>
              <a:rPr lang="sv-SE" sz="2400" dirty="0"/>
              <a:t>Så många bolltouch som möjligt på varje spelare</a:t>
            </a:r>
          </a:p>
          <a:p>
            <a:r>
              <a:rPr lang="sv-SE" sz="2400" dirty="0"/>
              <a:t>Förbereda övningarna innan träningen har börjat</a:t>
            </a:r>
          </a:p>
          <a:p>
            <a:r>
              <a:rPr lang="sv-SE" sz="2400" dirty="0"/>
              <a:t>Flexibel under träningen</a:t>
            </a:r>
          </a:p>
          <a:p>
            <a:r>
              <a:rPr lang="sv-SE" sz="2400" dirty="0"/>
              <a:t>Vara kort och koncis innan och under övningarna när man pratar</a:t>
            </a:r>
          </a:p>
        </p:txBody>
      </p:sp>
    </p:spTree>
    <p:extLst>
      <p:ext uri="{BB962C8B-B14F-4D97-AF65-F5344CB8AC3E}">
        <p14:creationId xmlns:p14="http://schemas.microsoft.com/office/powerpoint/2010/main" val="25489537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uvudhändelse">
  <a:themeElements>
    <a:clrScheme name="Huvudhändelse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Huvudhändelse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uvudhändels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TM04033927[[fn=Huvudhändelse]]</Template>
  <TotalTime>11674</TotalTime>
  <Words>231</Words>
  <Application>Microsoft Office PowerPoint</Application>
  <PresentationFormat>Bredbild</PresentationFormat>
  <Paragraphs>66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4" baseType="lpstr">
      <vt:lpstr>Arial</vt:lpstr>
      <vt:lpstr>Impact</vt:lpstr>
      <vt:lpstr>Huvudhändelse</vt:lpstr>
      <vt:lpstr>Möte 19/3</vt:lpstr>
      <vt:lpstr>6-9 år Tekniska kunskaper</vt:lpstr>
      <vt:lpstr>6-9 år Fysiska kunskaper</vt:lpstr>
      <vt:lpstr>9-12 år Tekniska kunskaper och  Fysiska kunskaper</vt:lpstr>
      <vt:lpstr>9-12 år Lagets kunskaper</vt:lpstr>
      <vt:lpstr>12-16 år Tekniska kunskaper och Fysiska kunskaper</vt:lpstr>
      <vt:lpstr>12-16 år Lagets kunskaper</vt:lpstr>
      <vt:lpstr>16-19 år Fysiska kunskaper och Lagets kunskaper</vt:lpstr>
      <vt:lpstr>Effektiv träning</vt:lpstr>
      <vt:lpstr>Uppvärmning</vt:lpstr>
      <vt:lpstr>Spel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Möte</dc:title>
  <dc:creator>Jakub Jakoubek</dc:creator>
  <cp:lastModifiedBy>Jakub Jakoubek</cp:lastModifiedBy>
  <cp:revision>10</cp:revision>
  <dcterms:created xsi:type="dcterms:W3CDTF">2019-01-23T14:31:29Z</dcterms:created>
  <dcterms:modified xsi:type="dcterms:W3CDTF">2019-03-26T21:33:23Z</dcterms:modified>
</cp:coreProperties>
</file>