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media/image5.jpg" ContentType="image/jpg"/>
  <Override PartName="/ppt/notesSlides/notesSlide1.xml" ContentType="application/vnd.openxmlformats-officedocument.presentationml.notesSlide+xml"/>
  <Override PartName="/ppt/notesSlides/notesSlide2.xml" ContentType="application/vnd.openxmlformats-officedocument.presentationml.notesSlide+xml"/>
  <Override PartName="/ppt/media/image6.jpg" ContentType="image/jpg"/>
  <Override PartName="/ppt/media/image7.jpg" ContentType="image/jpg"/>
  <Override PartName="/ppt/notesSlides/notesSlide3.xml" ContentType="application/vnd.openxmlformats-officedocument.presentationml.notesSlide+xml"/>
  <Override PartName="/ppt/media/image8.jpg" ContentType="image/jpg"/>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323" r:id="rId2"/>
    <p:sldId id="329" r:id="rId3"/>
    <p:sldId id="326" r:id="rId4"/>
    <p:sldId id="327" r:id="rId5"/>
    <p:sldId id="343" r:id="rId6"/>
    <p:sldId id="328" r:id="rId7"/>
    <p:sldId id="341" r:id="rId8"/>
    <p:sldId id="330" r:id="rId9"/>
    <p:sldId id="336" r:id="rId10"/>
    <p:sldId id="335" r:id="rId11"/>
    <p:sldId id="342" r:id="rId12"/>
    <p:sldId id="338" r:id="rId13"/>
    <p:sldId id="331" r:id="rId14"/>
    <p:sldId id="332" r:id="rId15"/>
    <p:sldId id="333" r:id="rId16"/>
    <p:sldId id="337" r:id="rId17"/>
    <p:sldId id="340" r:id="rId18"/>
  </p:sldIdLst>
  <p:sldSz cx="12192000" cy="6858000"/>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0998" autoAdjust="0"/>
  </p:normalViewPr>
  <p:slideViewPr>
    <p:cSldViewPr snapToGrid="0">
      <p:cViewPr varScale="1">
        <p:scale>
          <a:sx n="67" d="100"/>
          <a:sy n="67" d="100"/>
        </p:scale>
        <p:origin x="644"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DF402BD-0FAD-44B4-9FF3-43C7F0BF8EEB}" type="datetimeFigureOut">
              <a:rPr lang="sv-SE" smtClean="0"/>
              <a:t>2026-09-24</a:t>
            </a:fld>
            <a:endParaRPr lang="sv-SE"/>
          </a:p>
        </p:txBody>
      </p:sp>
      <p:sp>
        <p:nvSpPr>
          <p:cNvPr id="4" name="Platshållare för bildobjekt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5A57F26-5C57-489C-84A2-03CC9A690C16}" type="slidenum">
              <a:rPr lang="sv-SE" smtClean="0"/>
              <a:t>‹#›</a:t>
            </a:fld>
            <a:endParaRPr lang="sv-SE"/>
          </a:p>
        </p:txBody>
      </p:sp>
    </p:spTree>
    <p:extLst>
      <p:ext uri="{BB962C8B-B14F-4D97-AF65-F5344CB8AC3E}">
        <p14:creationId xmlns:p14="http://schemas.microsoft.com/office/powerpoint/2010/main" val="18285749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dirty="0">
                <a:latin typeface="Arial" panose="020B0604020202020204" pitchFamily="34" charset="0"/>
                <a:cs typeface="Arial" panose="020B0604020202020204" pitchFamily="34" charset="0"/>
              </a:rPr>
              <a:t>Fråga hellre: </a:t>
            </a:r>
            <a:br>
              <a:rPr lang="sv-SE" dirty="0">
                <a:latin typeface="Arial" panose="020B0604020202020204" pitchFamily="34" charset="0"/>
                <a:cs typeface="Arial" panose="020B0604020202020204" pitchFamily="34" charset="0"/>
              </a:rPr>
            </a:br>
            <a:r>
              <a:rPr lang="sv-SE" b="1" dirty="0">
                <a:latin typeface="Arial" panose="020B0604020202020204" pitchFamily="34" charset="0"/>
                <a:cs typeface="Arial" panose="020B0604020202020204" pitchFamily="34" charset="0"/>
              </a:rPr>
              <a:t>”Hade du roligt?”, ”Vad var roligast?”, Vad lärde du dig idag?”  </a:t>
            </a:r>
            <a:r>
              <a:rPr lang="sv-SE" dirty="0">
                <a:latin typeface="Arial" panose="020B0604020202020204" pitchFamily="34" charset="0"/>
                <a:cs typeface="Arial" panose="020B0604020202020204" pitchFamily="34" charset="0"/>
              </a:rPr>
              <a:t>än: </a:t>
            </a:r>
            <a:r>
              <a:rPr lang="sv-SE" b="1" dirty="0">
                <a:latin typeface="Arial" panose="020B0604020202020204" pitchFamily="34" charset="0"/>
                <a:cs typeface="Arial" panose="020B0604020202020204" pitchFamily="34" charset="0"/>
              </a:rPr>
              <a:t>”Vann ni?”</a:t>
            </a:r>
            <a:br>
              <a:rPr lang="sv-SE" b="1" dirty="0">
                <a:latin typeface="Arial" panose="020B0604020202020204" pitchFamily="34" charset="0"/>
                <a:cs typeface="Arial" panose="020B0604020202020204" pitchFamily="34" charset="0"/>
              </a:rPr>
            </a:br>
            <a:br>
              <a:rPr lang="sv-SE" b="1" dirty="0">
                <a:latin typeface="Arial" panose="020B0604020202020204" pitchFamily="34" charset="0"/>
                <a:cs typeface="Arial" panose="020B0604020202020204" pitchFamily="34" charset="0"/>
              </a:rPr>
            </a:br>
            <a:r>
              <a:rPr lang="sv-SE" dirty="0">
                <a:latin typeface="Arial" panose="020B0604020202020204" pitchFamily="34" charset="0"/>
                <a:cs typeface="Arial" panose="020B0604020202020204" pitchFamily="34" charset="0"/>
              </a:rPr>
              <a:t>Det är också viktigt att skapa samhörighet bland spelare och föräldrar genom att tex hälsa på varandra.</a:t>
            </a:r>
          </a:p>
          <a:p>
            <a:endParaRPr lang="sv-SE" dirty="0"/>
          </a:p>
        </p:txBody>
      </p:sp>
      <p:sp>
        <p:nvSpPr>
          <p:cNvPr id="4" name="Platshållare för bildnummer 3"/>
          <p:cNvSpPr>
            <a:spLocks noGrp="1"/>
          </p:cNvSpPr>
          <p:nvPr>
            <p:ph type="sldNum" sz="quarter" idx="5"/>
          </p:nvPr>
        </p:nvSpPr>
        <p:spPr/>
        <p:txBody>
          <a:bodyPr/>
          <a:lstStyle/>
          <a:p>
            <a:fld id="{45A57F26-5C57-489C-84A2-03CC9A690C16}" type="slidenum">
              <a:rPr lang="sv-SE" smtClean="0"/>
              <a:t>6</a:t>
            </a:fld>
            <a:endParaRPr lang="sv-SE"/>
          </a:p>
        </p:txBody>
      </p:sp>
    </p:spTree>
    <p:extLst>
      <p:ext uri="{BB962C8B-B14F-4D97-AF65-F5344CB8AC3E}">
        <p14:creationId xmlns:p14="http://schemas.microsoft.com/office/powerpoint/2010/main" val="25186648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45A57F26-5C57-489C-84A2-03CC9A690C16}" type="slidenum">
              <a:rPr lang="sv-SE" smtClean="0"/>
              <a:t>7</a:t>
            </a:fld>
            <a:endParaRPr lang="sv-SE"/>
          </a:p>
        </p:txBody>
      </p:sp>
    </p:spTree>
    <p:extLst>
      <p:ext uri="{BB962C8B-B14F-4D97-AF65-F5344CB8AC3E}">
        <p14:creationId xmlns:p14="http://schemas.microsoft.com/office/powerpoint/2010/main" val="42586619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12700">
              <a:lnSpc>
                <a:spcPct val="100000"/>
              </a:lnSpc>
            </a:pPr>
            <a:endParaRPr lang="sv-SE" dirty="0"/>
          </a:p>
        </p:txBody>
      </p:sp>
      <p:sp>
        <p:nvSpPr>
          <p:cNvPr id="4" name="Platshållare för bildnummer 3"/>
          <p:cNvSpPr>
            <a:spLocks noGrp="1"/>
          </p:cNvSpPr>
          <p:nvPr>
            <p:ph type="sldNum" sz="quarter" idx="5"/>
          </p:nvPr>
        </p:nvSpPr>
        <p:spPr/>
        <p:txBody>
          <a:bodyPr/>
          <a:lstStyle/>
          <a:p>
            <a:fld id="{45A57F26-5C57-489C-84A2-03CC9A690C16}" type="slidenum">
              <a:rPr lang="sv-SE" smtClean="0"/>
              <a:t>14</a:t>
            </a:fld>
            <a:endParaRPr lang="sv-SE"/>
          </a:p>
        </p:txBody>
      </p:sp>
    </p:spTree>
    <p:extLst>
      <p:ext uri="{BB962C8B-B14F-4D97-AF65-F5344CB8AC3E}">
        <p14:creationId xmlns:p14="http://schemas.microsoft.com/office/powerpoint/2010/main" val="3108565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E37532E3-7B0A-87D6-5D2A-C75064D151F1}"/>
              </a:ext>
            </a:extLst>
          </p:cNvPr>
          <p:cNvSpPr>
            <a:spLocks noGrp="1"/>
          </p:cNvSpPr>
          <p:nvPr>
            <p:ph type="ctrTitle"/>
          </p:nvPr>
        </p:nvSpPr>
        <p:spPr>
          <a:xfrm>
            <a:off x="1524000" y="1122363"/>
            <a:ext cx="9144000" cy="2387600"/>
          </a:xfrm>
        </p:spPr>
        <p:txBody>
          <a:bodyPr anchor="b"/>
          <a:lstStyle>
            <a:lvl1pPr algn="ctr">
              <a:defRPr sz="6000"/>
            </a:lvl1pPr>
          </a:lstStyle>
          <a:p>
            <a:r>
              <a:rPr lang="sv-SE"/>
              <a:t>Klicka här för att ändra mall för rubrikformat</a:t>
            </a:r>
          </a:p>
        </p:txBody>
      </p:sp>
      <p:sp>
        <p:nvSpPr>
          <p:cNvPr id="3" name="Underrubrik 2">
            <a:extLst>
              <a:ext uri="{FF2B5EF4-FFF2-40B4-BE49-F238E27FC236}">
                <a16:creationId xmlns:a16="http://schemas.microsoft.com/office/drawing/2014/main" id="{E7D29B9F-E129-A139-8238-58EC44A3C41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p>
        </p:txBody>
      </p:sp>
      <p:sp>
        <p:nvSpPr>
          <p:cNvPr id="4" name="Platshållare för datum 3">
            <a:extLst>
              <a:ext uri="{FF2B5EF4-FFF2-40B4-BE49-F238E27FC236}">
                <a16:creationId xmlns:a16="http://schemas.microsoft.com/office/drawing/2014/main" id="{553B4607-9205-D020-DD52-8DAD92212278}"/>
              </a:ext>
            </a:extLst>
          </p:cNvPr>
          <p:cNvSpPr>
            <a:spLocks noGrp="1"/>
          </p:cNvSpPr>
          <p:nvPr>
            <p:ph type="dt" sz="half" idx="10"/>
          </p:nvPr>
        </p:nvSpPr>
        <p:spPr/>
        <p:txBody>
          <a:bodyPr/>
          <a:lstStyle/>
          <a:p>
            <a:fld id="{15BE524C-55DD-4E84-884C-F53B34618735}" type="datetimeFigureOut">
              <a:rPr lang="sv-SE" smtClean="0"/>
              <a:t>2026-09-24</a:t>
            </a:fld>
            <a:endParaRPr lang="sv-SE"/>
          </a:p>
        </p:txBody>
      </p:sp>
      <p:sp>
        <p:nvSpPr>
          <p:cNvPr id="5" name="Platshållare för sidfot 4">
            <a:extLst>
              <a:ext uri="{FF2B5EF4-FFF2-40B4-BE49-F238E27FC236}">
                <a16:creationId xmlns:a16="http://schemas.microsoft.com/office/drawing/2014/main" id="{15F3396F-9F04-2E00-E23A-BBC6B7C91B85}"/>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014DFF97-350E-67D6-73B6-E58BD32E5187}"/>
              </a:ext>
            </a:extLst>
          </p:cNvPr>
          <p:cNvSpPr>
            <a:spLocks noGrp="1"/>
          </p:cNvSpPr>
          <p:nvPr>
            <p:ph type="sldNum" sz="quarter" idx="12"/>
          </p:nvPr>
        </p:nvSpPr>
        <p:spPr/>
        <p:txBody>
          <a:bodyPr/>
          <a:lstStyle/>
          <a:p>
            <a:fld id="{AF2DC73A-E336-4BE1-9B48-C7DEF15E247A}" type="slidenum">
              <a:rPr lang="sv-SE" smtClean="0"/>
              <a:t>‹#›</a:t>
            </a:fld>
            <a:endParaRPr lang="sv-SE"/>
          </a:p>
        </p:txBody>
      </p:sp>
    </p:spTree>
    <p:extLst>
      <p:ext uri="{BB962C8B-B14F-4D97-AF65-F5344CB8AC3E}">
        <p14:creationId xmlns:p14="http://schemas.microsoft.com/office/powerpoint/2010/main" val="1465441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F92DCEE9-5BBA-01BF-E8C6-E28DF122BCF3}"/>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629E350E-B406-2581-4075-9052CD439342}"/>
              </a:ext>
            </a:extLst>
          </p:cNvPr>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FAE747FE-5A1E-D26C-C99B-3A2CFFD588A0}"/>
              </a:ext>
            </a:extLst>
          </p:cNvPr>
          <p:cNvSpPr>
            <a:spLocks noGrp="1"/>
          </p:cNvSpPr>
          <p:nvPr>
            <p:ph type="dt" sz="half" idx="10"/>
          </p:nvPr>
        </p:nvSpPr>
        <p:spPr/>
        <p:txBody>
          <a:bodyPr/>
          <a:lstStyle/>
          <a:p>
            <a:fld id="{15BE524C-55DD-4E84-884C-F53B34618735}" type="datetimeFigureOut">
              <a:rPr lang="sv-SE" smtClean="0"/>
              <a:t>2026-09-24</a:t>
            </a:fld>
            <a:endParaRPr lang="sv-SE"/>
          </a:p>
        </p:txBody>
      </p:sp>
      <p:sp>
        <p:nvSpPr>
          <p:cNvPr id="5" name="Platshållare för sidfot 4">
            <a:extLst>
              <a:ext uri="{FF2B5EF4-FFF2-40B4-BE49-F238E27FC236}">
                <a16:creationId xmlns:a16="http://schemas.microsoft.com/office/drawing/2014/main" id="{31C35577-3F9B-BF9E-645E-6188FDEF0962}"/>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B97E140E-46CA-7E67-40EB-9A7A991B7478}"/>
              </a:ext>
            </a:extLst>
          </p:cNvPr>
          <p:cNvSpPr>
            <a:spLocks noGrp="1"/>
          </p:cNvSpPr>
          <p:nvPr>
            <p:ph type="sldNum" sz="quarter" idx="12"/>
          </p:nvPr>
        </p:nvSpPr>
        <p:spPr/>
        <p:txBody>
          <a:bodyPr/>
          <a:lstStyle/>
          <a:p>
            <a:fld id="{AF2DC73A-E336-4BE1-9B48-C7DEF15E247A}" type="slidenum">
              <a:rPr lang="sv-SE" smtClean="0"/>
              <a:t>‹#›</a:t>
            </a:fld>
            <a:endParaRPr lang="sv-SE"/>
          </a:p>
        </p:txBody>
      </p:sp>
    </p:spTree>
    <p:extLst>
      <p:ext uri="{BB962C8B-B14F-4D97-AF65-F5344CB8AC3E}">
        <p14:creationId xmlns:p14="http://schemas.microsoft.com/office/powerpoint/2010/main" val="23239607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E4A2E072-9146-0EB0-C347-4B980E3B3AB0}"/>
              </a:ext>
            </a:extLst>
          </p:cNvPr>
          <p:cNvSpPr>
            <a:spLocks noGrp="1"/>
          </p:cNvSpPr>
          <p:nvPr>
            <p:ph type="title"/>
          </p:nvPr>
        </p:nvSpPr>
        <p:spPr>
          <a:xfrm>
            <a:off x="831850" y="1709738"/>
            <a:ext cx="10515600" cy="2852737"/>
          </a:xfrm>
        </p:spPr>
        <p:txBody>
          <a:bodyPr anchor="b"/>
          <a:lstStyle>
            <a:lvl1pPr>
              <a:defRPr sz="6000"/>
            </a:lvl1pPr>
          </a:lstStyle>
          <a:p>
            <a:r>
              <a:rPr lang="sv-SE"/>
              <a:t>Klicka här för att ändra mall för rubrikformat</a:t>
            </a:r>
          </a:p>
        </p:txBody>
      </p:sp>
      <p:sp>
        <p:nvSpPr>
          <p:cNvPr id="3" name="Platshållare för text 2">
            <a:extLst>
              <a:ext uri="{FF2B5EF4-FFF2-40B4-BE49-F238E27FC236}">
                <a16:creationId xmlns:a16="http://schemas.microsoft.com/office/drawing/2014/main" id="{70E2127B-22B8-A9A1-89CA-181D0B8AD6D9}"/>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sv-SE"/>
              <a:t>Klicka här för att ändra format på bakgrundstexten</a:t>
            </a:r>
          </a:p>
        </p:txBody>
      </p:sp>
      <p:sp>
        <p:nvSpPr>
          <p:cNvPr id="4" name="Platshållare för datum 3">
            <a:extLst>
              <a:ext uri="{FF2B5EF4-FFF2-40B4-BE49-F238E27FC236}">
                <a16:creationId xmlns:a16="http://schemas.microsoft.com/office/drawing/2014/main" id="{8A75EA88-A5D9-F718-BD61-649C94869175}"/>
              </a:ext>
            </a:extLst>
          </p:cNvPr>
          <p:cNvSpPr>
            <a:spLocks noGrp="1"/>
          </p:cNvSpPr>
          <p:nvPr>
            <p:ph type="dt" sz="half" idx="10"/>
          </p:nvPr>
        </p:nvSpPr>
        <p:spPr/>
        <p:txBody>
          <a:bodyPr/>
          <a:lstStyle/>
          <a:p>
            <a:fld id="{15BE524C-55DD-4E84-884C-F53B34618735}" type="datetimeFigureOut">
              <a:rPr lang="sv-SE" smtClean="0"/>
              <a:t>2026-09-24</a:t>
            </a:fld>
            <a:endParaRPr lang="sv-SE"/>
          </a:p>
        </p:txBody>
      </p:sp>
      <p:sp>
        <p:nvSpPr>
          <p:cNvPr id="5" name="Platshållare för sidfot 4">
            <a:extLst>
              <a:ext uri="{FF2B5EF4-FFF2-40B4-BE49-F238E27FC236}">
                <a16:creationId xmlns:a16="http://schemas.microsoft.com/office/drawing/2014/main" id="{44175BD0-53CB-F9F4-9081-46F04774AAD1}"/>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0556B668-40A6-630F-E5AE-4DAFEF631716}"/>
              </a:ext>
            </a:extLst>
          </p:cNvPr>
          <p:cNvSpPr>
            <a:spLocks noGrp="1"/>
          </p:cNvSpPr>
          <p:nvPr>
            <p:ph type="sldNum" sz="quarter" idx="12"/>
          </p:nvPr>
        </p:nvSpPr>
        <p:spPr/>
        <p:txBody>
          <a:bodyPr/>
          <a:lstStyle/>
          <a:p>
            <a:fld id="{AF2DC73A-E336-4BE1-9B48-C7DEF15E247A}" type="slidenum">
              <a:rPr lang="sv-SE" smtClean="0"/>
              <a:t>‹#›</a:t>
            </a:fld>
            <a:endParaRPr lang="sv-SE"/>
          </a:p>
        </p:txBody>
      </p:sp>
    </p:spTree>
    <p:extLst>
      <p:ext uri="{BB962C8B-B14F-4D97-AF65-F5344CB8AC3E}">
        <p14:creationId xmlns:p14="http://schemas.microsoft.com/office/powerpoint/2010/main" val="3395398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B889B3A-EECB-E129-DFD2-98D9631811D8}"/>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DA57ED5A-C2FC-C243-AB28-C3E5F9D9C9AC}"/>
              </a:ext>
            </a:extLst>
          </p:cNvPr>
          <p:cNvSpPr>
            <a:spLocks noGrp="1"/>
          </p:cNvSpPr>
          <p:nvPr>
            <p:ph sz="half" idx="1"/>
          </p:nvPr>
        </p:nvSpPr>
        <p:spPr>
          <a:xfrm>
            <a:off x="838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a:extLst>
              <a:ext uri="{FF2B5EF4-FFF2-40B4-BE49-F238E27FC236}">
                <a16:creationId xmlns:a16="http://schemas.microsoft.com/office/drawing/2014/main" id="{38319EC7-C717-DDA9-0741-B3362588A658}"/>
              </a:ext>
            </a:extLst>
          </p:cNvPr>
          <p:cNvSpPr>
            <a:spLocks noGrp="1"/>
          </p:cNvSpPr>
          <p:nvPr>
            <p:ph sz="half" idx="2"/>
          </p:nvPr>
        </p:nvSpPr>
        <p:spPr>
          <a:xfrm>
            <a:off x="6172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datum 4">
            <a:extLst>
              <a:ext uri="{FF2B5EF4-FFF2-40B4-BE49-F238E27FC236}">
                <a16:creationId xmlns:a16="http://schemas.microsoft.com/office/drawing/2014/main" id="{8D25EA2C-CED4-5A39-197C-240D9FBC8657}"/>
              </a:ext>
            </a:extLst>
          </p:cNvPr>
          <p:cNvSpPr>
            <a:spLocks noGrp="1"/>
          </p:cNvSpPr>
          <p:nvPr>
            <p:ph type="dt" sz="half" idx="10"/>
          </p:nvPr>
        </p:nvSpPr>
        <p:spPr/>
        <p:txBody>
          <a:bodyPr/>
          <a:lstStyle/>
          <a:p>
            <a:fld id="{15BE524C-55DD-4E84-884C-F53B34618735}" type="datetimeFigureOut">
              <a:rPr lang="sv-SE" smtClean="0"/>
              <a:t>2026-09-24</a:t>
            </a:fld>
            <a:endParaRPr lang="sv-SE"/>
          </a:p>
        </p:txBody>
      </p:sp>
      <p:sp>
        <p:nvSpPr>
          <p:cNvPr id="6" name="Platshållare för sidfot 5">
            <a:extLst>
              <a:ext uri="{FF2B5EF4-FFF2-40B4-BE49-F238E27FC236}">
                <a16:creationId xmlns:a16="http://schemas.microsoft.com/office/drawing/2014/main" id="{CFE6DB8F-A4EB-DCA1-5010-FB521415AA2A}"/>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0602F428-89C9-D086-3162-EF89D8741792}"/>
              </a:ext>
            </a:extLst>
          </p:cNvPr>
          <p:cNvSpPr>
            <a:spLocks noGrp="1"/>
          </p:cNvSpPr>
          <p:nvPr>
            <p:ph type="sldNum" sz="quarter" idx="12"/>
          </p:nvPr>
        </p:nvSpPr>
        <p:spPr/>
        <p:txBody>
          <a:bodyPr/>
          <a:lstStyle/>
          <a:p>
            <a:fld id="{AF2DC73A-E336-4BE1-9B48-C7DEF15E247A}" type="slidenum">
              <a:rPr lang="sv-SE" smtClean="0"/>
              <a:t>‹#›</a:t>
            </a:fld>
            <a:endParaRPr lang="sv-SE"/>
          </a:p>
        </p:txBody>
      </p:sp>
    </p:spTree>
    <p:extLst>
      <p:ext uri="{BB962C8B-B14F-4D97-AF65-F5344CB8AC3E}">
        <p14:creationId xmlns:p14="http://schemas.microsoft.com/office/powerpoint/2010/main" val="36329626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C0C138D-E813-4D25-B812-87E9AF9815F0}"/>
              </a:ext>
            </a:extLst>
          </p:cNvPr>
          <p:cNvSpPr>
            <a:spLocks noGrp="1"/>
          </p:cNvSpPr>
          <p:nvPr>
            <p:ph type="title"/>
          </p:nvPr>
        </p:nvSpPr>
        <p:spPr>
          <a:xfrm>
            <a:off x="839788" y="365125"/>
            <a:ext cx="10515600" cy="1325563"/>
          </a:xfrm>
        </p:spPr>
        <p:txBody>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1EBFC978-CF26-4B2E-760A-72FA0AE3E0A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4" name="Platshållare för innehåll 3">
            <a:extLst>
              <a:ext uri="{FF2B5EF4-FFF2-40B4-BE49-F238E27FC236}">
                <a16:creationId xmlns:a16="http://schemas.microsoft.com/office/drawing/2014/main" id="{EA85C977-A4D6-A459-A57F-1F7295B48405}"/>
              </a:ext>
            </a:extLst>
          </p:cNvPr>
          <p:cNvSpPr>
            <a:spLocks noGrp="1"/>
          </p:cNvSpPr>
          <p:nvPr>
            <p:ph sz="half" idx="2"/>
          </p:nvPr>
        </p:nvSpPr>
        <p:spPr>
          <a:xfrm>
            <a:off x="839788" y="2505075"/>
            <a:ext cx="5157787"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text 4">
            <a:extLst>
              <a:ext uri="{FF2B5EF4-FFF2-40B4-BE49-F238E27FC236}">
                <a16:creationId xmlns:a16="http://schemas.microsoft.com/office/drawing/2014/main" id="{6F30F508-2038-8B2A-6747-9B9A755D60D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6" name="Platshållare för innehåll 5">
            <a:extLst>
              <a:ext uri="{FF2B5EF4-FFF2-40B4-BE49-F238E27FC236}">
                <a16:creationId xmlns:a16="http://schemas.microsoft.com/office/drawing/2014/main" id="{A402E07C-FBA5-C17E-14C9-F2865B7D8DC8}"/>
              </a:ext>
            </a:extLst>
          </p:cNvPr>
          <p:cNvSpPr>
            <a:spLocks noGrp="1"/>
          </p:cNvSpPr>
          <p:nvPr>
            <p:ph sz="quarter" idx="4"/>
          </p:nvPr>
        </p:nvSpPr>
        <p:spPr>
          <a:xfrm>
            <a:off x="6172200" y="2505075"/>
            <a:ext cx="5183188"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7" name="Platshållare för datum 6">
            <a:extLst>
              <a:ext uri="{FF2B5EF4-FFF2-40B4-BE49-F238E27FC236}">
                <a16:creationId xmlns:a16="http://schemas.microsoft.com/office/drawing/2014/main" id="{A43687AC-8776-1F23-8437-AC1A5861D850}"/>
              </a:ext>
            </a:extLst>
          </p:cNvPr>
          <p:cNvSpPr>
            <a:spLocks noGrp="1"/>
          </p:cNvSpPr>
          <p:nvPr>
            <p:ph type="dt" sz="half" idx="10"/>
          </p:nvPr>
        </p:nvSpPr>
        <p:spPr/>
        <p:txBody>
          <a:bodyPr/>
          <a:lstStyle/>
          <a:p>
            <a:fld id="{15BE524C-55DD-4E84-884C-F53B34618735}" type="datetimeFigureOut">
              <a:rPr lang="sv-SE" smtClean="0"/>
              <a:t>2026-09-24</a:t>
            </a:fld>
            <a:endParaRPr lang="sv-SE"/>
          </a:p>
        </p:txBody>
      </p:sp>
      <p:sp>
        <p:nvSpPr>
          <p:cNvPr id="8" name="Platshållare för sidfot 7">
            <a:extLst>
              <a:ext uri="{FF2B5EF4-FFF2-40B4-BE49-F238E27FC236}">
                <a16:creationId xmlns:a16="http://schemas.microsoft.com/office/drawing/2014/main" id="{AA890370-5044-5C13-4862-01569DDD3211}"/>
              </a:ext>
            </a:extLst>
          </p:cNvPr>
          <p:cNvSpPr>
            <a:spLocks noGrp="1"/>
          </p:cNvSpPr>
          <p:nvPr>
            <p:ph type="ftr" sz="quarter" idx="11"/>
          </p:nvPr>
        </p:nvSpPr>
        <p:spPr/>
        <p:txBody>
          <a:bodyPr/>
          <a:lstStyle/>
          <a:p>
            <a:endParaRPr lang="sv-SE"/>
          </a:p>
        </p:txBody>
      </p:sp>
      <p:sp>
        <p:nvSpPr>
          <p:cNvPr id="9" name="Platshållare för bildnummer 8">
            <a:extLst>
              <a:ext uri="{FF2B5EF4-FFF2-40B4-BE49-F238E27FC236}">
                <a16:creationId xmlns:a16="http://schemas.microsoft.com/office/drawing/2014/main" id="{2EBAFE38-2F9C-F63D-131B-B8E6AD742556}"/>
              </a:ext>
            </a:extLst>
          </p:cNvPr>
          <p:cNvSpPr>
            <a:spLocks noGrp="1"/>
          </p:cNvSpPr>
          <p:nvPr>
            <p:ph type="sldNum" sz="quarter" idx="12"/>
          </p:nvPr>
        </p:nvSpPr>
        <p:spPr/>
        <p:txBody>
          <a:bodyPr/>
          <a:lstStyle/>
          <a:p>
            <a:fld id="{AF2DC73A-E336-4BE1-9B48-C7DEF15E247A}" type="slidenum">
              <a:rPr lang="sv-SE" smtClean="0"/>
              <a:t>‹#›</a:t>
            </a:fld>
            <a:endParaRPr lang="sv-SE"/>
          </a:p>
        </p:txBody>
      </p:sp>
    </p:spTree>
    <p:extLst>
      <p:ext uri="{BB962C8B-B14F-4D97-AF65-F5344CB8AC3E}">
        <p14:creationId xmlns:p14="http://schemas.microsoft.com/office/powerpoint/2010/main" val="2781977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61F235F4-CD29-CC04-41E3-A3AAAD1FDE6A}"/>
              </a:ext>
            </a:extLst>
          </p:cNvPr>
          <p:cNvSpPr>
            <a:spLocks noGrp="1"/>
          </p:cNvSpPr>
          <p:nvPr>
            <p:ph type="title"/>
          </p:nvPr>
        </p:nvSpPr>
        <p:spPr/>
        <p:txBody>
          <a:bodyPr/>
          <a:lstStyle/>
          <a:p>
            <a:r>
              <a:rPr lang="sv-SE"/>
              <a:t>Klicka här för att ändra mall för rubrikformat</a:t>
            </a:r>
          </a:p>
        </p:txBody>
      </p:sp>
      <p:sp>
        <p:nvSpPr>
          <p:cNvPr id="3" name="Platshållare för datum 2">
            <a:extLst>
              <a:ext uri="{FF2B5EF4-FFF2-40B4-BE49-F238E27FC236}">
                <a16:creationId xmlns:a16="http://schemas.microsoft.com/office/drawing/2014/main" id="{4FCCD673-6129-B6CC-6D82-2AFEDACD467F}"/>
              </a:ext>
            </a:extLst>
          </p:cNvPr>
          <p:cNvSpPr>
            <a:spLocks noGrp="1"/>
          </p:cNvSpPr>
          <p:nvPr>
            <p:ph type="dt" sz="half" idx="10"/>
          </p:nvPr>
        </p:nvSpPr>
        <p:spPr/>
        <p:txBody>
          <a:bodyPr/>
          <a:lstStyle/>
          <a:p>
            <a:fld id="{15BE524C-55DD-4E84-884C-F53B34618735}" type="datetimeFigureOut">
              <a:rPr lang="sv-SE" smtClean="0"/>
              <a:t>2026-09-24</a:t>
            </a:fld>
            <a:endParaRPr lang="sv-SE"/>
          </a:p>
        </p:txBody>
      </p:sp>
      <p:sp>
        <p:nvSpPr>
          <p:cNvPr id="4" name="Platshållare för sidfot 3">
            <a:extLst>
              <a:ext uri="{FF2B5EF4-FFF2-40B4-BE49-F238E27FC236}">
                <a16:creationId xmlns:a16="http://schemas.microsoft.com/office/drawing/2014/main" id="{A74A8DCC-4578-A42E-E21B-E1CBCD343ADB}"/>
              </a:ext>
            </a:extLst>
          </p:cNvPr>
          <p:cNvSpPr>
            <a:spLocks noGrp="1"/>
          </p:cNvSpPr>
          <p:nvPr>
            <p:ph type="ftr" sz="quarter" idx="11"/>
          </p:nvPr>
        </p:nvSpPr>
        <p:spPr/>
        <p:txBody>
          <a:bodyPr/>
          <a:lstStyle/>
          <a:p>
            <a:endParaRPr lang="sv-SE"/>
          </a:p>
        </p:txBody>
      </p:sp>
      <p:sp>
        <p:nvSpPr>
          <p:cNvPr id="5" name="Platshållare för bildnummer 4">
            <a:extLst>
              <a:ext uri="{FF2B5EF4-FFF2-40B4-BE49-F238E27FC236}">
                <a16:creationId xmlns:a16="http://schemas.microsoft.com/office/drawing/2014/main" id="{594326A7-53C0-6C17-2AD6-79572267A3A2}"/>
              </a:ext>
            </a:extLst>
          </p:cNvPr>
          <p:cNvSpPr>
            <a:spLocks noGrp="1"/>
          </p:cNvSpPr>
          <p:nvPr>
            <p:ph type="sldNum" sz="quarter" idx="12"/>
          </p:nvPr>
        </p:nvSpPr>
        <p:spPr/>
        <p:txBody>
          <a:bodyPr/>
          <a:lstStyle/>
          <a:p>
            <a:fld id="{AF2DC73A-E336-4BE1-9B48-C7DEF15E247A}" type="slidenum">
              <a:rPr lang="sv-SE" smtClean="0"/>
              <a:t>‹#›</a:t>
            </a:fld>
            <a:endParaRPr lang="sv-SE"/>
          </a:p>
        </p:txBody>
      </p:sp>
    </p:spTree>
    <p:extLst>
      <p:ext uri="{BB962C8B-B14F-4D97-AF65-F5344CB8AC3E}">
        <p14:creationId xmlns:p14="http://schemas.microsoft.com/office/powerpoint/2010/main" val="26924130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a:extLst>
              <a:ext uri="{FF2B5EF4-FFF2-40B4-BE49-F238E27FC236}">
                <a16:creationId xmlns:a16="http://schemas.microsoft.com/office/drawing/2014/main" id="{125CC68C-FE30-2D59-BDB7-71C147E32DA6}"/>
              </a:ext>
            </a:extLst>
          </p:cNvPr>
          <p:cNvSpPr>
            <a:spLocks noGrp="1"/>
          </p:cNvSpPr>
          <p:nvPr>
            <p:ph type="dt" sz="half" idx="10"/>
          </p:nvPr>
        </p:nvSpPr>
        <p:spPr/>
        <p:txBody>
          <a:bodyPr/>
          <a:lstStyle/>
          <a:p>
            <a:fld id="{15BE524C-55DD-4E84-884C-F53B34618735}" type="datetimeFigureOut">
              <a:rPr lang="sv-SE" smtClean="0"/>
              <a:t>2026-09-24</a:t>
            </a:fld>
            <a:endParaRPr lang="sv-SE"/>
          </a:p>
        </p:txBody>
      </p:sp>
      <p:sp>
        <p:nvSpPr>
          <p:cNvPr id="3" name="Platshållare för sidfot 2">
            <a:extLst>
              <a:ext uri="{FF2B5EF4-FFF2-40B4-BE49-F238E27FC236}">
                <a16:creationId xmlns:a16="http://schemas.microsoft.com/office/drawing/2014/main" id="{0D3318FE-F664-9B76-1D10-F3C38821712D}"/>
              </a:ext>
            </a:extLst>
          </p:cNvPr>
          <p:cNvSpPr>
            <a:spLocks noGrp="1"/>
          </p:cNvSpPr>
          <p:nvPr>
            <p:ph type="ftr" sz="quarter" idx="11"/>
          </p:nvPr>
        </p:nvSpPr>
        <p:spPr/>
        <p:txBody>
          <a:bodyPr/>
          <a:lstStyle/>
          <a:p>
            <a:endParaRPr lang="sv-SE"/>
          </a:p>
        </p:txBody>
      </p:sp>
      <p:sp>
        <p:nvSpPr>
          <p:cNvPr id="4" name="Platshållare för bildnummer 3">
            <a:extLst>
              <a:ext uri="{FF2B5EF4-FFF2-40B4-BE49-F238E27FC236}">
                <a16:creationId xmlns:a16="http://schemas.microsoft.com/office/drawing/2014/main" id="{168E0149-E568-7154-AEB6-4E4905FF7208}"/>
              </a:ext>
            </a:extLst>
          </p:cNvPr>
          <p:cNvSpPr>
            <a:spLocks noGrp="1"/>
          </p:cNvSpPr>
          <p:nvPr>
            <p:ph type="sldNum" sz="quarter" idx="12"/>
          </p:nvPr>
        </p:nvSpPr>
        <p:spPr/>
        <p:txBody>
          <a:bodyPr/>
          <a:lstStyle/>
          <a:p>
            <a:fld id="{AF2DC73A-E336-4BE1-9B48-C7DEF15E247A}" type="slidenum">
              <a:rPr lang="sv-SE" smtClean="0"/>
              <a:t>‹#›</a:t>
            </a:fld>
            <a:endParaRPr lang="sv-SE"/>
          </a:p>
        </p:txBody>
      </p:sp>
    </p:spTree>
    <p:extLst>
      <p:ext uri="{BB962C8B-B14F-4D97-AF65-F5344CB8AC3E}">
        <p14:creationId xmlns:p14="http://schemas.microsoft.com/office/powerpoint/2010/main" val="26991351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ext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CAE956F-6100-8339-4DB0-91C28D80A225}"/>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20DECAA6-1BED-A1E7-4E47-6E55B462F4E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text 3">
            <a:extLst>
              <a:ext uri="{FF2B5EF4-FFF2-40B4-BE49-F238E27FC236}">
                <a16:creationId xmlns:a16="http://schemas.microsoft.com/office/drawing/2014/main" id="{B8816B81-05DC-656F-9BD4-E685D5AB3F1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E5B97155-6F48-D87E-6F4E-524177D264C6}"/>
              </a:ext>
            </a:extLst>
          </p:cNvPr>
          <p:cNvSpPr>
            <a:spLocks noGrp="1"/>
          </p:cNvSpPr>
          <p:nvPr>
            <p:ph type="dt" sz="half" idx="10"/>
          </p:nvPr>
        </p:nvSpPr>
        <p:spPr/>
        <p:txBody>
          <a:bodyPr/>
          <a:lstStyle/>
          <a:p>
            <a:fld id="{15BE524C-55DD-4E84-884C-F53B34618735}" type="datetimeFigureOut">
              <a:rPr lang="sv-SE" smtClean="0"/>
              <a:t>2026-09-24</a:t>
            </a:fld>
            <a:endParaRPr lang="sv-SE"/>
          </a:p>
        </p:txBody>
      </p:sp>
      <p:sp>
        <p:nvSpPr>
          <p:cNvPr id="6" name="Platshållare för sidfot 5">
            <a:extLst>
              <a:ext uri="{FF2B5EF4-FFF2-40B4-BE49-F238E27FC236}">
                <a16:creationId xmlns:a16="http://schemas.microsoft.com/office/drawing/2014/main" id="{788582A4-0A0F-E7AA-B3E0-ED0E98D7AC86}"/>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A7F1C9F6-7F9D-C9B9-2810-9CF3E9D30ECB}"/>
              </a:ext>
            </a:extLst>
          </p:cNvPr>
          <p:cNvSpPr>
            <a:spLocks noGrp="1"/>
          </p:cNvSpPr>
          <p:nvPr>
            <p:ph type="sldNum" sz="quarter" idx="12"/>
          </p:nvPr>
        </p:nvSpPr>
        <p:spPr/>
        <p:txBody>
          <a:bodyPr/>
          <a:lstStyle/>
          <a:p>
            <a:fld id="{AF2DC73A-E336-4BE1-9B48-C7DEF15E247A}" type="slidenum">
              <a:rPr lang="sv-SE" smtClean="0"/>
              <a:t>‹#›</a:t>
            </a:fld>
            <a:endParaRPr lang="sv-SE"/>
          </a:p>
        </p:txBody>
      </p:sp>
    </p:spTree>
    <p:extLst>
      <p:ext uri="{BB962C8B-B14F-4D97-AF65-F5344CB8AC3E}">
        <p14:creationId xmlns:p14="http://schemas.microsoft.com/office/powerpoint/2010/main" val="1107344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6A8ED07-4838-EB89-71B8-2BB015E230F6}"/>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p>
        </p:txBody>
      </p:sp>
      <p:sp>
        <p:nvSpPr>
          <p:cNvPr id="3" name="Platshållare för bild 2">
            <a:extLst>
              <a:ext uri="{FF2B5EF4-FFF2-40B4-BE49-F238E27FC236}">
                <a16:creationId xmlns:a16="http://schemas.microsoft.com/office/drawing/2014/main" id="{0D36DCDD-8915-7542-A457-C4B741A9151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v-SE"/>
          </a:p>
        </p:txBody>
      </p:sp>
      <p:sp>
        <p:nvSpPr>
          <p:cNvPr id="4" name="Platshållare för text 3">
            <a:extLst>
              <a:ext uri="{FF2B5EF4-FFF2-40B4-BE49-F238E27FC236}">
                <a16:creationId xmlns:a16="http://schemas.microsoft.com/office/drawing/2014/main" id="{8BC773AD-9C4C-EB7B-84F3-520535FE778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F68ECC8E-3A48-5D59-8DC9-F33A3902BE31}"/>
              </a:ext>
            </a:extLst>
          </p:cNvPr>
          <p:cNvSpPr>
            <a:spLocks noGrp="1"/>
          </p:cNvSpPr>
          <p:nvPr>
            <p:ph type="dt" sz="half" idx="10"/>
          </p:nvPr>
        </p:nvSpPr>
        <p:spPr/>
        <p:txBody>
          <a:bodyPr/>
          <a:lstStyle/>
          <a:p>
            <a:fld id="{15BE524C-55DD-4E84-884C-F53B34618735}" type="datetimeFigureOut">
              <a:rPr lang="sv-SE" smtClean="0"/>
              <a:t>2026-09-24</a:t>
            </a:fld>
            <a:endParaRPr lang="sv-SE"/>
          </a:p>
        </p:txBody>
      </p:sp>
      <p:sp>
        <p:nvSpPr>
          <p:cNvPr id="6" name="Platshållare för sidfot 5">
            <a:extLst>
              <a:ext uri="{FF2B5EF4-FFF2-40B4-BE49-F238E27FC236}">
                <a16:creationId xmlns:a16="http://schemas.microsoft.com/office/drawing/2014/main" id="{A426D13A-B3EB-BA1C-A495-96B7E30CF4E6}"/>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7162C4D3-ED63-E18A-1562-D6EB485A73AC}"/>
              </a:ext>
            </a:extLst>
          </p:cNvPr>
          <p:cNvSpPr>
            <a:spLocks noGrp="1"/>
          </p:cNvSpPr>
          <p:nvPr>
            <p:ph type="sldNum" sz="quarter" idx="12"/>
          </p:nvPr>
        </p:nvSpPr>
        <p:spPr/>
        <p:txBody>
          <a:bodyPr/>
          <a:lstStyle/>
          <a:p>
            <a:fld id="{AF2DC73A-E336-4BE1-9B48-C7DEF15E247A}" type="slidenum">
              <a:rPr lang="sv-SE" smtClean="0"/>
              <a:t>‹#›</a:t>
            </a:fld>
            <a:endParaRPr lang="sv-SE"/>
          </a:p>
        </p:txBody>
      </p:sp>
    </p:spTree>
    <p:extLst>
      <p:ext uri="{BB962C8B-B14F-4D97-AF65-F5344CB8AC3E}">
        <p14:creationId xmlns:p14="http://schemas.microsoft.com/office/powerpoint/2010/main" val="29636584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5280DEA5-9D58-3991-49D6-0C165A0EC475}"/>
              </a:ext>
            </a:extLst>
          </p:cNvPr>
          <p:cNvSpPr>
            <a:spLocks noGrp="1"/>
          </p:cNvSpPr>
          <p:nvPr>
            <p:ph type="title"/>
          </p:nvPr>
        </p:nvSpPr>
        <p:spPr/>
        <p:txBody>
          <a:bodyPr/>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AD19D162-35FD-3C6A-2334-6F60EB5B0E60}"/>
              </a:ext>
            </a:extLst>
          </p:cNvPr>
          <p:cNvSpPr>
            <a:spLocks noGrp="1"/>
          </p:cNvSpPr>
          <p:nvPr>
            <p:ph type="body" orient="vert" idx="1"/>
          </p:nvPr>
        </p:nvSpPr>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B8DE4427-D6E0-9EF8-5DCE-29EC15060E07}"/>
              </a:ext>
            </a:extLst>
          </p:cNvPr>
          <p:cNvSpPr>
            <a:spLocks noGrp="1"/>
          </p:cNvSpPr>
          <p:nvPr>
            <p:ph type="dt" sz="half" idx="10"/>
          </p:nvPr>
        </p:nvSpPr>
        <p:spPr/>
        <p:txBody>
          <a:bodyPr/>
          <a:lstStyle/>
          <a:p>
            <a:fld id="{15BE524C-55DD-4E84-884C-F53B34618735}" type="datetimeFigureOut">
              <a:rPr lang="sv-SE" smtClean="0"/>
              <a:t>2026-09-24</a:t>
            </a:fld>
            <a:endParaRPr lang="sv-SE"/>
          </a:p>
        </p:txBody>
      </p:sp>
      <p:sp>
        <p:nvSpPr>
          <p:cNvPr id="5" name="Platshållare för sidfot 4">
            <a:extLst>
              <a:ext uri="{FF2B5EF4-FFF2-40B4-BE49-F238E27FC236}">
                <a16:creationId xmlns:a16="http://schemas.microsoft.com/office/drawing/2014/main" id="{DF6C56AA-AD1F-AF22-92CF-D787FDC5F766}"/>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26E47DF4-4AF5-5EA4-3426-CD5FB6211999}"/>
              </a:ext>
            </a:extLst>
          </p:cNvPr>
          <p:cNvSpPr>
            <a:spLocks noGrp="1"/>
          </p:cNvSpPr>
          <p:nvPr>
            <p:ph type="sldNum" sz="quarter" idx="12"/>
          </p:nvPr>
        </p:nvSpPr>
        <p:spPr/>
        <p:txBody>
          <a:bodyPr/>
          <a:lstStyle/>
          <a:p>
            <a:fld id="{AF2DC73A-E336-4BE1-9B48-C7DEF15E247A}" type="slidenum">
              <a:rPr lang="sv-SE" smtClean="0"/>
              <a:t>‹#›</a:t>
            </a:fld>
            <a:endParaRPr lang="sv-SE"/>
          </a:p>
        </p:txBody>
      </p:sp>
    </p:spTree>
    <p:extLst>
      <p:ext uri="{BB962C8B-B14F-4D97-AF65-F5344CB8AC3E}">
        <p14:creationId xmlns:p14="http://schemas.microsoft.com/office/powerpoint/2010/main" val="27254862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a:extLst>
              <a:ext uri="{FF2B5EF4-FFF2-40B4-BE49-F238E27FC236}">
                <a16:creationId xmlns:a16="http://schemas.microsoft.com/office/drawing/2014/main" id="{5B5C27D7-F34D-C9AF-F809-9BBDE7E6A91D}"/>
              </a:ext>
            </a:extLst>
          </p:cNvPr>
          <p:cNvSpPr>
            <a:spLocks noGrp="1"/>
          </p:cNvSpPr>
          <p:nvPr>
            <p:ph type="title" orient="vert"/>
          </p:nvPr>
        </p:nvSpPr>
        <p:spPr>
          <a:xfrm>
            <a:off x="8724900" y="365125"/>
            <a:ext cx="2628900" cy="5811838"/>
          </a:xfrm>
        </p:spPr>
        <p:txBody>
          <a:bodyPr vert="eaVert"/>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1EAFD082-5D34-96DB-393C-0138BBDB3FCF}"/>
              </a:ext>
            </a:extLst>
          </p:cNvPr>
          <p:cNvSpPr>
            <a:spLocks noGrp="1"/>
          </p:cNvSpPr>
          <p:nvPr>
            <p:ph type="body" orient="vert" idx="1"/>
          </p:nvPr>
        </p:nvSpPr>
        <p:spPr>
          <a:xfrm>
            <a:off x="838200" y="365125"/>
            <a:ext cx="7734300" cy="5811838"/>
          </a:xfrm>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A47FAD0A-2BCF-C08C-9627-71AD1D888B2B}"/>
              </a:ext>
            </a:extLst>
          </p:cNvPr>
          <p:cNvSpPr>
            <a:spLocks noGrp="1"/>
          </p:cNvSpPr>
          <p:nvPr>
            <p:ph type="dt" sz="half" idx="10"/>
          </p:nvPr>
        </p:nvSpPr>
        <p:spPr/>
        <p:txBody>
          <a:bodyPr/>
          <a:lstStyle/>
          <a:p>
            <a:fld id="{15BE524C-55DD-4E84-884C-F53B34618735}" type="datetimeFigureOut">
              <a:rPr lang="sv-SE" smtClean="0"/>
              <a:t>2026-09-24</a:t>
            </a:fld>
            <a:endParaRPr lang="sv-SE"/>
          </a:p>
        </p:txBody>
      </p:sp>
      <p:sp>
        <p:nvSpPr>
          <p:cNvPr id="5" name="Platshållare för sidfot 4">
            <a:extLst>
              <a:ext uri="{FF2B5EF4-FFF2-40B4-BE49-F238E27FC236}">
                <a16:creationId xmlns:a16="http://schemas.microsoft.com/office/drawing/2014/main" id="{AF408E37-8DF1-9706-8B73-9C6CDC77FB27}"/>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6DF9DB62-94CF-2C5B-8C0F-584BDCDCFC20}"/>
              </a:ext>
            </a:extLst>
          </p:cNvPr>
          <p:cNvSpPr>
            <a:spLocks noGrp="1"/>
          </p:cNvSpPr>
          <p:nvPr>
            <p:ph type="sldNum" sz="quarter" idx="12"/>
          </p:nvPr>
        </p:nvSpPr>
        <p:spPr/>
        <p:txBody>
          <a:bodyPr/>
          <a:lstStyle/>
          <a:p>
            <a:fld id="{AF2DC73A-E336-4BE1-9B48-C7DEF15E247A}" type="slidenum">
              <a:rPr lang="sv-SE" smtClean="0"/>
              <a:t>‹#›</a:t>
            </a:fld>
            <a:endParaRPr lang="sv-SE"/>
          </a:p>
        </p:txBody>
      </p:sp>
    </p:spTree>
    <p:extLst>
      <p:ext uri="{BB962C8B-B14F-4D97-AF65-F5344CB8AC3E}">
        <p14:creationId xmlns:p14="http://schemas.microsoft.com/office/powerpoint/2010/main" val="356684887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Dagordning">
    <p:spTree>
      <p:nvGrpSpPr>
        <p:cNvPr id="1" name=""/>
        <p:cNvGrpSpPr/>
        <p:nvPr/>
      </p:nvGrpSpPr>
      <p:grpSpPr>
        <a:xfrm>
          <a:off x="0" y="0"/>
          <a:ext cx="0" cy="0"/>
          <a:chOff x="0" y="0"/>
          <a:chExt cx="0" cy="0"/>
        </a:xfrm>
      </p:grpSpPr>
      <p:sp>
        <p:nvSpPr>
          <p:cNvPr id="32" name="Rubrik 31">
            <a:extLst>
              <a:ext uri="{FF2B5EF4-FFF2-40B4-BE49-F238E27FC236}">
                <a16:creationId xmlns:a16="http://schemas.microsoft.com/office/drawing/2014/main" id="{F6C27894-E7FC-B60E-EF80-41F0D47C64FC}"/>
              </a:ext>
            </a:extLst>
          </p:cNvPr>
          <p:cNvSpPr>
            <a:spLocks noGrp="1"/>
          </p:cNvSpPr>
          <p:nvPr>
            <p:ph type="ctrTitle"/>
          </p:nvPr>
        </p:nvSpPr>
        <p:spPr>
          <a:xfrm>
            <a:off x="0" y="824686"/>
            <a:ext cx="7242048" cy="1632045"/>
          </a:xfrm>
          <a:custGeom>
            <a:avLst/>
            <a:gdLst>
              <a:gd name="connsiteX0" fmla="*/ 408011 w 7242048"/>
              <a:gd name="connsiteY0" fmla="*/ 0 h 1632045"/>
              <a:gd name="connsiteX1" fmla="*/ 7242048 w 7242048"/>
              <a:gd name="connsiteY1" fmla="*/ 0 h 1632045"/>
              <a:gd name="connsiteX2" fmla="*/ 6834037 w 7242048"/>
              <a:gd name="connsiteY2" fmla="*/ 1632044 h 1632045"/>
              <a:gd name="connsiteX3" fmla="*/ 826338 w 7242048"/>
              <a:gd name="connsiteY3" fmla="*/ 1632044 h 1632045"/>
              <a:gd name="connsiteX4" fmla="*/ 826338 w 7242048"/>
              <a:gd name="connsiteY4" fmla="*/ 1632045 h 1632045"/>
              <a:gd name="connsiteX5" fmla="*/ 0 w 7242048"/>
              <a:gd name="connsiteY5" fmla="*/ 1632045 h 1632045"/>
              <a:gd name="connsiteX6" fmla="*/ 0 w 7242048"/>
              <a:gd name="connsiteY6" fmla="*/ 1632044 h 1632045"/>
              <a:gd name="connsiteX7" fmla="*/ 0 w 7242048"/>
              <a:gd name="connsiteY7" fmla="*/ 1 h 1632045"/>
              <a:gd name="connsiteX8" fmla="*/ 408011 w 7242048"/>
              <a:gd name="connsiteY8" fmla="*/ 1 h 16320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42048" h="1632045">
                <a:moveTo>
                  <a:pt x="408011" y="0"/>
                </a:moveTo>
                <a:lnTo>
                  <a:pt x="7242048" y="0"/>
                </a:lnTo>
                <a:lnTo>
                  <a:pt x="6834037" y="1632044"/>
                </a:lnTo>
                <a:lnTo>
                  <a:pt x="826338" y="1632044"/>
                </a:lnTo>
                <a:lnTo>
                  <a:pt x="826338" y="1632045"/>
                </a:lnTo>
                <a:lnTo>
                  <a:pt x="0" y="1632045"/>
                </a:lnTo>
                <a:lnTo>
                  <a:pt x="0" y="1632044"/>
                </a:lnTo>
                <a:lnTo>
                  <a:pt x="0" y="1"/>
                </a:lnTo>
                <a:lnTo>
                  <a:pt x="408011" y="1"/>
                </a:lnTo>
                <a:close/>
              </a:path>
            </a:pathLst>
          </a:custGeom>
          <a:solidFill>
            <a:schemeClr val="accent2"/>
          </a:solidFill>
        </p:spPr>
        <p:txBody>
          <a:bodyPr wrap="square" lIns="914400" rtlCol="0" anchor="ctr">
            <a:noAutofit/>
          </a:bodyPr>
          <a:lstStyle>
            <a:lvl1pPr algn="l">
              <a:defRPr sz="3200" cap="all" spc="300" baseline="0">
                <a:solidFill>
                  <a:schemeClr val="bg1"/>
                </a:solidFill>
                <a:latin typeface="+mj-lt"/>
              </a:defRPr>
            </a:lvl1pPr>
          </a:lstStyle>
          <a:p>
            <a:pPr rtl="0"/>
            <a:r>
              <a:rPr lang="sv-SE"/>
              <a:t>Klicka här för att ändra mall för rubrikformat</a:t>
            </a:r>
            <a:endParaRPr lang="sv-se"/>
          </a:p>
        </p:txBody>
      </p:sp>
      <p:sp>
        <p:nvSpPr>
          <p:cNvPr id="6" name="Underrubrik 2">
            <a:extLst>
              <a:ext uri="{FF2B5EF4-FFF2-40B4-BE49-F238E27FC236}">
                <a16:creationId xmlns:a16="http://schemas.microsoft.com/office/drawing/2014/main" id="{B641A16B-3688-D842-92F4-5D2C2811539F}"/>
              </a:ext>
            </a:extLst>
          </p:cNvPr>
          <p:cNvSpPr>
            <a:spLocks noGrp="1"/>
          </p:cNvSpPr>
          <p:nvPr>
            <p:ph type="subTitle" idx="1"/>
          </p:nvPr>
        </p:nvSpPr>
        <p:spPr>
          <a:xfrm>
            <a:off x="850392" y="2770632"/>
            <a:ext cx="3383280" cy="3539265"/>
          </a:xfrm>
        </p:spPr>
        <p:txBody>
          <a:bodyPr rtlCol="0">
            <a:normAutofit/>
          </a:bodyPr>
          <a:lstStyle>
            <a:lvl1pPr marL="0" indent="0" algn="l">
              <a:lnSpc>
                <a:spcPct val="100000"/>
              </a:lnSpc>
              <a:buNone/>
              <a:defRPr sz="1800" spc="100" baseline="0">
                <a:solidFill>
                  <a:schemeClr val="tx2"/>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sv-SE"/>
              <a:t>Klicka här för att ändra mall för underrubrikformat</a:t>
            </a:r>
            <a:endParaRPr lang="sv-se"/>
          </a:p>
        </p:txBody>
      </p:sp>
      <p:sp>
        <p:nvSpPr>
          <p:cNvPr id="31" name="Platshållare för bild 30">
            <a:extLst>
              <a:ext uri="{FF2B5EF4-FFF2-40B4-BE49-F238E27FC236}">
                <a16:creationId xmlns:a16="http://schemas.microsoft.com/office/drawing/2014/main" id="{665CDB64-A6D6-6F40-CFD6-29E72D8ABDC2}"/>
              </a:ext>
            </a:extLst>
          </p:cNvPr>
          <p:cNvSpPr>
            <a:spLocks noGrp="1"/>
          </p:cNvSpPr>
          <p:nvPr>
            <p:ph type="pic" sz="quarter" idx="13"/>
          </p:nvPr>
        </p:nvSpPr>
        <p:spPr>
          <a:xfrm>
            <a:off x="4315032" y="0"/>
            <a:ext cx="7876033" cy="6858000"/>
          </a:xfrm>
          <a:custGeom>
            <a:avLst/>
            <a:gdLst>
              <a:gd name="connsiteX0" fmla="*/ 1579547 w 7876033"/>
              <a:gd name="connsiteY0" fmla="*/ 0 h 6858000"/>
              <a:gd name="connsiteX1" fmla="*/ 7876033 w 7876033"/>
              <a:gd name="connsiteY1" fmla="*/ 0 h 6858000"/>
              <a:gd name="connsiteX2" fmla="*/ 7876033 w 7876033"/>
              <a:gd name="connsiteY2" fmla="*/ 6858000 h 6858000"/>
              <a:gd name="connsiteX3" fmla="*/ 0 w 7876033"/>
              <a:gd name="connsiteY3" fmla="*/ 6858000 h 6858000"/>
              <a:gd name="connsiteX4" fmla="*/ 1013709 w 7876033"/>
              <a:gd name="connsiteY4" fmla="*/ 2456730 h 6858000"/>
              <a:gd name="connsiteX5" fmla="*/ 2519005 w 7876033"/>
              <a:gd name="connsiteY5" fmla="*/ 2456730 h 6858000"/>
              <a:gd name="connsiteX6" fmla="*/ 2927016 w 7876033"/>
              <a:gd name="connsiteY6" fmla="*/ 824686 h 6858000"/>
              <a:gd name="connsiteX7" fmla="*/ 1389604 w 7876033"/>
              <a:gd name="connsiteY7" fmla="*/ 82468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876033" h="6858000">
                <a:moveTo>
                  <a:pt x="1579547" y="0"/>
                </a:moveTo>
                <a:lnTo>
                  <a:pt x="7876033" y="0"/>
                </a:lnTo>
                <a:lnTo>
                  <a:pt x="7876033" y="6858000"/>
                </a:lnTo>
                <a:lnTo>
                  <a:pt x="0" y="6858000"/>
                </a:lnTo>
                <a:lnTo>
                  <a:pt x="1013709" y="2456730"/>
                </a:lnTo>
                <a:lnTo>
                  <a:pt x="2519005" y="2456730"/>
                </a:lnTo>
                <a:lnTo>
                  <a:pt x="2927016" y="824686"/>
                </a:lnTo>
                <a:lnTo>
                  <a:pt x="1389604" y="824686"/>
                </a:lnTo>
                <a:close/>
              </a:path>
            </a:pathLst>
          </a:custGeom>
        </p:spPr>
        <p:txBody>
          <a:bodyPr wrap="square" rtlCol="0" anchor="t">
            <a:noAutofit/>
          </a:bodyPr>
          <a:lstStyle>
            <a:lvl1pPr marL="0" indent="0" algn="ctr">
              <a:buNone/>
              <a:defRPr/>
            </a:lvl1pPr>
          </a:lstStyle>
          <a:p>
            <a:pPr rtl="0"/>
            <a:r>
              <a:rPr lang="sv-SE" dirty="0"/>
              <a:t>Klicka på ikonen för att lägga till en bild</a:t>
            </a:r>
            <a:endParaRPr lang="en-US" dirty="0"/>
          </a:p>
        </p:txBody>
      </p:sp>
      <p:sp>
        <p:nvSpPr>
          <p:cNvPr id="33" name="Platshållare för datum 32">
            <a:extLst>
              <a:ext uri="{FF2B5EF4-FFF2-40B4-BE49-F238E27FC236}">
                <a16:creationId xmlns:a16="http://schemas.microsoft.com/office/drawing/2014/main" id="{0C50E73C-A08D-5560-7A59-B04AB6C271CF}"/>
              </a:ext>
            </a:extLst>
          </p:cNvPr>
          <p:cNvSpPr>
            <a:spLocks noGrp="1"/>
          </p:cNvSpPr>
          <p:nvPr>
            <p:ph type="dt" sz="half" idx="14"/>
          </p:nvPr>
        </p:nvSpPr>
        <p:spPr/>
        <p:txBody>
          <a:bodyPr rtlCol="0"/>
          <a:lstStyle/>
          <a:p>
            <a:pPr rtl="0"/>
            <a:r>
              <a:rPr lang="sv-se"/>
              <a:t>20XX</a:t>
            </a:r>
            <a:endParaRPr lang="en-US" dirty="0"/>
          </a:p>
        </p:txBody>
      </p:sp>
      <p:sp>
        <p:nvSpPr>
          <p:cNvPr id="34" name="Platshållare för sidfot 33">
            <a:extLst>
              <a:ext uri="{FF2B5EF4-FFF2-40B4-BE49-F238E27FC236}">
                <a16:creationId xmlns:a16="http://schemas.microsoft.com/office/drawing/2014/main" id="{66C42DAA-CA98-405C-5B3D-03942AF608E3}"/>
              </a:ext>
            </a:extLst>
          </p:cNvPr>
          <p:cNvSpPr>
            <a:spLocks noGrp="1"/>
          </p:cNvSpPr>
          <p:nvPr>
            <p:ph type="ftr" sz="quarter" idx="15"/>
          </p:nvPr>
        </p:nvSpPr>
        <p:spPr/>
        <p:txBody>
          <a:bodyPr rtlCol="0"/>
          <a:lstStyle/>
          <a:p>
            <a:pPr rtl="0"/>
            <a:r>
              <a:rPr lang="sv-se"/>
              <a:t>PRESENTATIONSRUBRIK</a:t>
            </a:r>
          </a:p>
        </p:txBody>
      </p:sp>
      <p:sp>
        <p:nvSpPr>
          <p:cNvPr id="35" name="Platshållare för bildnummer 34">
            <a:extLst>
              <a:ext uri="{FF2B5EF4-FFF2-40B4-BE49-F238E27FC236}">
                <a16:creationId xmlns:a16="http://schemas.microsoft.com/office/drawing/2014/main" id="{04230E47-E1DF-D844-BA20-327CF9A268F9}"/>
              </a:ext>
            </a:extLst>
          </p:cNvPr>
          <p:cNvSpPr>
            <a:spLocks noGrp="1"/>
          </p:cNvSpPr>
          <p:nvPr>
            <p:ph type="sldNum" sz="quarter" idx="16"/>
          </p:nvPr>
        </p:nvSpPr>
        <p:spPr/>
        <p:txBody>
          <a:bodyPr rtlCol="0"/>
          <a:lstStyle/>
          <a:p>
            <a:pPr rtl="0"/>
            <a:fld id="{294A09A9-5501-47C1-A89A-A340965A2BE2}" type="slidenum">
              <a:rPr lang="en-US" smtClean="0"/>
              <a:pPr rtl="0"/>
              <a:t>‹#›</a:t>
            </a:fld>
            <a:endParaRPr lang="en-US" dirty="0"/>
          </a:p>
        </p:txBody>
      </p:sp>
    </p:spTree>
    <p:extLst>
      <p:ext uri="{BB962C8B-B14F-4D97-AF65-F5344CB8AC3E}">
        <p14:creationId xmlns:p14="http://schemas.microsoft.com/office/powerpoint/2010/main" val="4981691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707FEF47-316F-7CC7-F481-C19274D1D55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A1218CBE-EBFD-EBB4-9727-6CACF210113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66DCBCE2-D698-0FB6-5E86-CF36B6AC733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15BE524C-55DD-4E84-884C-F53B34618735}" type="datetimeFigureOut">
              <a:rPr lang="sv-SE" smtClean="0"/>
              <a:t>2026-09-24</a:t>
            </a:fld>
            <a:endParaRPr lang="sv-SE"/>
          </a:p>
        </p:txBody>
      </p:sp>
      <p:sp>
        <p:nvSpPr>
          <p:cNvPr id="5" name="Platshållare för sidfot 4">
            <a:extLst>
              <a:ext uri="{FF2B5EF4-FFF2-40B4-BE49-F238E27FC236}">
                <a16:creationId xmlns:a16="http://schemas.microsoft.com/office/drawing/2014/main" id="{80FE18E4-2275-6327-68CA-DACF6EBC490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sv-SE"/>
          </a:p>
        </p:txBody>
      </p:sp>
      <p:sp>
        <p:nvSpPr>
          <p:cNvPr id="6" name="Platshållare för bildnummer 5">
            <a:extLst>
              <a:ext uri="{FF2B5EF4-FFF2-40B4-BE49-F238E27FC236}">
                <a16:creationId xmlns:a16="http://schemas.microsoft.com/office/drawing/2014/main" id="{B3E37D67-4B74-8599-52E9-33089AA84B4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AF2DC73A-E336-4BE1-9B48-C7DEF15E247A}" type="slidenum">
              <a:rPr lang="sv-SE" smtClean="0"/>
              <a:t>‹#›</a:t>
            </a:fld>
            <a:endParaRPr lang="sv-SE"/>
          </a:p>
        </p:txBody>
      </p:sp>
    </p:spTree>
    <p:extLst>
      <p:ext uri="{BB962C8B-B14F-4D97-AF65-F5344CB8AC3E}">
        <p14:creationId xmlns:p14="http://schemas.microsoft.com/office/powerpoint/2010/main" val="196564076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png"/><Relationship Id="rId1" Type="http://schemas.openxmlformats.org/officeDocument/2006/relationships/slideLayout" Target="../slideLayouts/slideLayout4.xm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EFD396C9-0FB5-4633-3228-594FD01CE8E7}"/>
              </a:ext>
            </a:extLst>
          </p:cNvPr>
          <p:cNvSpPr>
            <a:spLocks noGrp="1"/>
          </p:cNvSpPr>
          <p:nvPr>
            <p:ph type="ctrTitle"/>
          </p:nvPr>
        </p:nvSpPr>
        <p:spPr>
          <a:xfrm>
            <a:off x="0" y="824686"/>
            <a:ext cx="7242048" cy="1632045"/>
          </a:xfrm>
          <a:solidFill>
            <a:schemeClr val="tx1"/>
          </a:solidFill>
        </p:spPr>
        <p:txBody>
          <a:bodyPr/>
          <a:lstStyle/>
          <a:p>
            <a:r>
              <a:rPr lang="sv-SE" dirty="0"/>
              <a:t>Informationsmöte </a:t>
            </a:r>
            <a:br>
              <a:rPr lang="sv-SE" dirty="0"/>
            </a:br>
            <a:r>
              <a:rPr lang="sv-SE" dirty="0"/>
              <a:t>TKH Hockeyskola</a:t>
            </a:r>
          </a:p>
        </p:txBody>
      </p:sp>
      <p:sp>
        <p:nvSpPr>
          <p:cNvPr id="5" name="Platshållare för bildnummer 4">
            <a:extLst>
              <a:ext uri="{FF2B5EF4-FFF2-40B4-BE49-F238E27FC236}">
                <a16:creationId xmlns:a16="http://schemas.microsoft.com/office/drawing/2014/main" id="{4EFEB89A-F63D-3C22-35C4-B29A6D96D279}"/>
              </a:ext>
            </a:extLst>
          </p:cNvPr>
          <p:cNvSpPr>
            <a:spLocks noGrp="1"/>
          </p:cNvSpPr>
          <p:nvPr>
            <p:ph type="sldNum" sz="quarter" idx="16"/>
          </p:nvPr>
        </p:nvSpPr>
        <p:spPr/>
        <p:txBody>
          <a:bodyPr/>
          <a:lstStyle/>
          <a:p>
            <a:pPr rtl="0"/>
            <a:fld id="{294A09A9-5501-47C1-A89A-A340965A2BE2}" type="slidenum">
              <a:rPr lang="en-US" smtClean="0"/>
              <a:pPr rtl="0"/>
              <a:t>1</a:t>
            </a:fld>
            <a:endParaRPr lang="en-US" dirty="0"/>
          </a:p>
        </p:txBody>
      </p:sp>
      <p:pic>
        <p:nvPicPr>
          <p:cNvPr id="9" name="Bildobjekt 8">
            <a:extLst>
              <a:ext uri="{FF2B5EF4-FFF2-40B4-BE49-F238E27FC236}">
                <a16:creationId xmlns:a16="http://schemas.microsoft.com/office/drawing/2014/main" id="{F64EE1BE-409C-1D16-AF4E-99229039F9C8}"/>
              </a:ext>
            </a:extLst>
          </p:cNvPr>
          <p:cNvPicPr>
            <a:picLocks noChangeAspect="1"/>
          </p:cNvPicPr>
          <p:nvPr/>
        </p:nvPicPr>
        <p:blipFill>
          <a:blip r:embed="rId2"/>
          <a:stretch>
            <a:fillRect/>
          </a:stretch>
        </p:blipFill>
        <p:spPr>
          <a:xfrm>
            <a:off x="1468292" y="3154680"/>
            <a:ext cx="2101880" cy="2185416"/>
          </a:xfrm>
          <a:prstGeom prst="rect">
            <a:avLst/>
          </a:prstGeom>
        </p:spPr>
      </p:pic>
      <p:pic>
        <p:nvPicPr>
          <p:cNvPr id="19" name="Platshållare för bild 18">
            <a:extLst>
              <a:ext uri="{FF2B5EF4-FFF2-40B4-BE49-F238E27FC236}">
                <a16:creationId xmlns:a16="http://schemas.microsoft.com/office/drawing/2014/main" id="{49843C50-F2CB-6772-E5A7-C9B9D354162D}"/>
              </a:ext>
            </a:extLst>
          </p:cNvPr>
          <p:cNvPicPr>
            <a:picLocks noGrp="1" noChangeAspect="1"/>
          </p:cNvPicPr>
          <p:nvPr>
            <p:ph type="pic" sz="quarter" idx="13"/>
          </p:nvPr>
        </p:nvPicPr>
        <p:blipFill>
          <a:blip r:embed="rId3"/>
          <a:srcRect t="6460" b="6460"/>
          <a:stretch>
            <a:fillRect/>
          </a:stretch>
        </p:blipFill>
        <p:spPr>
          <a:custGeom>
            <a:avLst/>
            <a:gdLst>
              <a:gd name="connsiteX0" fmla="*/ 1579547 w 7876033"/>
              <a:gd name="connsiteY0" fmla="*/ 0 h 6858000"/>
              <a:gd name="connsiteX1" fmla="*/ 7876033 w 7876033"/>
              <a:gd name="connsiteY1" fmla="*/ 0 h 6858000"/>
              <a:gd name="connsiteX2" fmla="*/ 7876033 w 7876033"/>
              <a:gd name="connsiteY2" fmla="*/ 6858000 h 6858000"/>
              <a:gd name="connsiteX3" fmla="*/ 0 w 7876033"/>
              <a:gd name="connsiteY3" fmla="*/ 6858000 h 6858000"/>
              <a:gd name="connsiteX4" fmla="*/ 1013709 w 7876033"/>
              <a:gd name="connsiteY4" fmla="*/ 2456730 h 6858000"/>
              <a:gd name="connsiteX5" fmla="*/ 2519005 w 7876033"/>
              <a:gd name="connsiteY5" fmla="*/ 2456730 h 6858000"/>
              <a:gd name="connsiteX6" fmla="*/ 2927016 w 7876033"/>
              <a:gd name="connsiteY6" fmla="*/ 824686 h 6858000"/>
              <a:gd name="connsiteX7" fmla="*/ 1389604 w 7876033"/>
              <a:gd name="connsiteY7" fmla="*/ 82468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876033" h="6858000">
                <a:moveTo>
                  <a:pt x="1579547" y="0"/>
                </a:moveTo>
                <a:lnTo>
                  <a:pt x="7876033" y="0"/>
                </a:lnTo>
                <a:lnTo>
                  <a:pt x="7876033" y="6858000"/>
                </a:lnTo>
                <a:lnTo>
                  <a:pt x="0" y="6858000"/>
                </a:lnTo>
                <a:lnTo>
                  <a:pt x="1013709" y="2456730"/>
                </a:lnTo>
                <a:lnTo>
                  <a:pt x="2519005" y="2456730"/>
                </a:lnTo>
                <a:lnTo>
                  <a:pt x="2927016" y="824686"/>
                </a:lnTo>
                <a:lnTo>
                  <a:pt x="1389604" y="824686"/>
                </a:lnTo>
                <a:close/>
              </a:path>
            </a:pathLst>
          </a:custGeom>
        </p:spPr>
      </p:pic>
    </p:spTree>
    <p:extLst>
      <p:ext uri="{BB962C8B-B14F-4D97-AF65-F5344CB8AC3E}">
        <p14:creationId xmlns:p14="http://schemas.microsoft.com/office/powerpoint/2010/main" val="27308950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CAE8960-B256-89A3-2872-9F4BB2AABD44}"/>
              </a:ext>
            </a:extLst>
          </p:cNvPr>
          <p:cNvSpPr>
            <a:spLocks noGrp="1"/>
          </p:cNvSpPr>
          <p:nvPr>
            <p:ph type="title"/>
          </p:nvPr>
        </p:nvSpPr>
        <p:spPr/>
        <p:txBody>
          <a:bodyPr/>
          <a:lstStyle/>
          <a:p>
            <a:r>
              <a:rPr lang="sv-SE" dirty="0">
                <a:latin typeface="Arial" panose="020B0604020202020204" pitchFamily="34" charset="0"/>
                <a:cs typeface="Arial" panose="020B0604020202020204" pitchFamily="34" charset="0"/>
              </a:rPr>
              <a:t>Ledare/ansvariga</a:t>
            </a:r>
          </a:p>
        </p:txBody>
      </p:sp>
      <p:sp>
        <p:nvSpPr>
          <p:cNvPr id="3" name="Platshållare för innehåll 2">
            <a:extLst>
              <a:ext uri="{FF2B5EF4-FFF2-40B4-BE49-F238E27FC236}">
                <a16:creationId xmlns:a16="http://schemas.microsoft.com/office/drawing/2014/main" id="{614F957C-1C3D-0A6B-99F4-E4409DF0F19D}"/>
              </a:ext>
            </a:extLst>
          </p:cNvPr>
          <p:cNvSpPr>
            <a:spLocks noGrp="1"/>
          </p:cNvSpPr>
          <p:nvPr>
            <p:ph sz="half" idx="1"/>
          </p:nvPr>
        </p:nvSpPr>
        <p:spPr/>
        <p:txBody>
          <a:bodyPr/>
          <a:lstStyle/>
          <a:p>
            <a:pPr marL="0" indent="0">
              <a:buNone/>
            </a:pPr>
            <a:r>
              <a:rPr lang="sv-SE" dirty="0">
                <a:latin typeface="Arial" panose="020B0604020202020204" pitchFamily="34" charset="0"/>
                <a:cs typeface="Arial" panose="020B0604020202020204" pitchFamily="34" charset="0"/>
              </a:rPr>
              <a:t>Andreas </a:t>
            </a:r>
            <a:r>
              <a:rPr lang="sv-SE" dirty="0" err="1">
                <a:latin typeface="Arial" panose="020B0604020202020204" pitchFamily="34" charset="0"/>
                <a:cs typeface="Arial" panose="020B0604020202020204" pitchFamily="34" charset="0"/>
              </a:rPr>
              <a:t>Svedenqvist</a:t>
            </a:r>
            <a:endParaRPr lang="sv-SE" dirty="0">
              <a:latin typeface="Arial" panose="020B0604020202020204" pitchFamily="34" charset="0"/>
              <a:cs typeface="Arial" panose="020B0604020202020204" pitchFamily="34" charset="0"/>
            </a:endParaRPr>
          </a:p>
        </p:txBody>
      </p:sp>
      <p:sp>
        <p:nvSpPr>
          <p:cNvPr id="4" name="Platshållare för innehåll 3">
            <a:extLst>
              <a:ext uri="{FF2B5EF4-FFF2-40B4-BE49-F238E27FC236}">
                <a16:creationId xmlns:a16="http://schemas.microsoft.com/office/drawing/2014/main" id="{1DC6C361-446D-C4B4-566D-D38B4927ECFC}"/>
              </a:ext>
            </a:extLst>
          </p:cNvPr>
          <p:cNvSpPr>
            <a:spLocks noGrp="1"/>
          </p:cNvSpPr>
          <p:nvPr>
            <p:ph sz="half" idx="2"/>
          </p:nvPr>
        </p:nvSpPr>
        <p:spPr/>
        <p:txBody>
          <a:bodyPr/>
          <a:lstStyle/>
          <a:p>
            <a:pPr marL="0" indent="0">
              <a:buNone/>
            </a:pPr>
            <a:r>
              <a:rPr lang="sv-SE" dirty="0">
                <a:latin typeface="Arial" panose="020B0604020202020204" pitchFamily="34" charset="0"/>
                <a:cs typeface="Arial" panose="020B0604020202020204" pitchFamily="34" charset="0"/>
              </a:rPr>
              <a:t>Markus Minkkinen</a:t>
            </a:r>
          </a:p>
        </p:txBody>
      </p:sp>
      <p:pic>
        <p:nvPicPr>
          <p:cNvPr id="8" name="Bildobjekt 7">
            <a:extLst>
              <a:ext uri="{FF2B5EF4-FFF2-40B4-BE49-F238E27FC236}">
                <a16:creationId xmlns:a16="http://schemas.microsoft.com/office/drawing/2014/main" id="{AC8F69EB-AB2C-B3D2-83BF-565A22B8B5E4}"/>
              </a:ext>
            </a:extLst>
          </p:cNvPr>
          <p:cNvPicPr>
            <a:picLocks noChangeAspect="1"/>
          </p:cNvPicPr>
          <p:nvPr/>
        </p:nvPicPr>
        <p:blipFill>
          <a:blip r:embed="rId2"/>
          <a:stretch>
            <a:fillRect/>
          </a:stretch>
        </p:blipFill>
        <p:spPr>
          <a:xfrm>
            <a:off x="10543032" y="5200032"/>
            <a:ext cx="1191228" cy="1238572"/>
          </a:xfrm>
          <a:prstGeom prst="rect">
            <a:avLst/>
          </a:prstGeom>
        </p:spPr>
      </p:pic>
      <p:pic>
        <p:nvPicPr>
          <p:cNvPr id="1026" name="04230D12-58C1-4A9D-A9DB-74643D6A84CE" descr="IMG_7651.JPG">
            <a:extLst>
              <a:ext uri="{FF2B5EF4-FFF2-40B4-BE49-F238E27FC236}">
                <a16:creationId xmlns:a16="http://schemas.microsoft.com/office/drawing/2014/main" id="{AC59AC48-7D30-0EB3-3B34-6271D92E78A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0599" y="2592514"/>
            <a:ext cx="2683573" cy="26835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7" name="BFA9FFFB-50AA-4747-80DC-7A9FF522F72F" descr="IMG_7543.JPG">
            <a:extLst>
              <a:ext uri="{FF2B5EF4-FFF2-40B4-BE49-F238E27FC236}">
                <a16:creationId xmlns:a16="http://schemas.microsoft.com/office/drawing/2014/main" id="{479C487B-C4FD-D79B-EEB6-D28BCA879D1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72200" y="2592514"/>
            <a:ext cx="2683572" cy="26835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94241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F04BEA-6DBF-E535-610F-055412253772}"/>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53DF9992-BC64-3CE3-F025-6D929806E24F}"/>
              </a:ext>
            </a:extLst>
          </p:cNvPr>
          <p:cNvSpPr>
            <a:spLocks noGrp="1"/>
          </p:cNvSpPr>
          <p:nvPr>
            <p:ph type="title"/>
          </p:nvPr>
        </p:nvSpPr>
        <p:spPr/>
        <p:txBody>
          <a:bodyPr/>
          <a:lstStyle/>
          <a:p>
            <a:r>
              <a:rPr lang="sv-SE" dirty="0">
                <a:latin typeface="Arial" panose="020B0604020202020204" pitchFamily="34" charset="0"/>
                <a:cs typeface="Arial" panose="020B0604020202020204" pitchFamily="34" charset="0"/>
              </a:rPr>
              <a:t>Verksamhetsbeskrivning</a:t>
            </a:r>
          </a:p>
        </p:txBody>
      </p:sp>
      <p:pic>
        <p:nvPicPr>
          <p:cNvPr id="6" name="object 8">
            <a:extLst>
              <a:ext uri="{FF2B5EF4-FFF2-40B4-BE49-F238E27FC236}">
                <a16:creationId xmlns:a16="http://schemas.microsoft.com/office/drawing/2014/main" id="{4A9282B0-A0E1-84CC-C803-5FB06C415EDA}"/>
              </a:ext>
            </a:extLst>
          </p:cNvPr>
          <p:cNvPicPr/>
          <p:nvPr/>
        </p:nvPicPr>
        <p:blipFill>
          <a:blip r:embed="rId2" cstate="print"/>
          <a:stretch>
            <a:fillRect/>
          </a:stretch>
        </p:blipFill>
        <p:spPr>
          <a:xfrm>
            <a:off x="1676527" y="1785240"/>
            <a:ext cx="2867914" cy="4105655"/>
          </a:xfrm>
          <a:prstGeom prst="rect">
            <a:avLst/>
          </a:prstGeom>
        </p:spPr>
      </p:pic>
      <p:pic>
        <p:nvPicPr>
          <p:cNvPr id="8" name="Bildobjekt 7">
            <a:extLst>
              <a:ext uri="{FF2B5EF4-FFF2-40B4-BE49-F238E27FC236}">
                <a16:creationId xmlns:a16="http://schemas.microsoft.com/office/drawing/2014/main" id="{A8B8F4B8-8C8F-A469-FD6A-96B0CC6BBBB4}"/>
              </a:ext>
            </a:extLst>
          </p:cNvPr>
          <p:cNvPicPr>
            <a:picLocks noChangeAspect="1"/>
          </p:cNvPicPr>
          <p:nvPr/>
        </p:nvPicPr>
        <p:blipFill>
          <a:blip r:embed="rId3"/>
          <a:stretch>
            <a:fillRect/>
          </a:stretch>
        </p:blipFill>
        <p:spPr>
          <a:xfrm>
            <a:off x="10543032" y="5200032"/>
            <a:ext cx="1191228" cy="1238572"/>
          </a:xfrm>
          <a:prstGeom prst="rect">
            <a:avLst/>
          </a:prstGeom>
        </p:spPr>
      </p:pic>
    </p:spTree>
    <p:extLst>
      <p:ext uri="{BB962C8B-B14F-4D97-AF65-F5344CB8AC3E}">
        <p14:creationId xmlns:p14="http://schemas.microsoft.com/office/powerpoint/2010/main" val="736123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93C41C-CE00-9797-E5BE-896ABF924E09}"/>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2F046853-0459-92AC-266A-DC595720B1CA}"/>
              </a:ext>
            </a:extLst>
          </p:cNvPr>
          <p:cNvSpPr>
            <a:spLocks noGrp="1"/>
          </p:cNvSpPr>
          <p:nvPr>
            <p:ph type="title"/>
          </p:nvPr>
        </p:nvSpPr>
        <p:spPr/>
        <p:txBody>
          <a:bodyPr/>
          <a:lstStyle/>
          <a:p>
            <a:r>
              <a:rPr lang="sv-SE" dirty="0">
                <a:latin typeface="Arial" panose="020B0604020202020204" pitchFamily="34" charset="0"/>
                <a:cs typeface="Arial" panose="020B0604020202020204" pitchFamily="34" charset="0"/>
              </a:rPr>
              <a:t>TKH – Alla barn ska längta till hallen</a:t>
            </a:r>
          </a:p>
        </p:txBody>
      </p:sp>
      <p:sp>
        <p:nvSpPr>
          <p:cNvPr id="4" name="Platshållare för innehåll 3">
            <a:extLst>
              <a:ext uri="{FF2B5EF4-FFF2-40B4-BE49-F238E27FC236}">
                <a16:creationId xmlns:a16="http://schemas.microsoft.com/office/drawing/2014/main" id="{76E12C2C-1DA1-FD1F-C1E6-4BD352F29779}"/>
              </a:ext>
            </a:extLst>
          </p:cNvPr>
          <p:cNvSpPr>
            <a:spLocks noGrp="1"/>
          </p:cNvSpPr>
          <p:nvPr>
            <p:ph sz="half" idx="1"/>
          </p:nvPr>
        </p:nvSpPr>
        <p:spPr/>
        <p:txBody>
          <a:bodyPr>
            <a:normAutofit fontScale="47500" lnSpcReduction="20000"/>
          </a:bodyPr>
          <a:lstStyle/>
          <a:p>
            <a:pPr marL="0" indent="0">
              <a:lnSpc>
                <a:spcPct val="120000"/>
              </a:lnSpc>
              <a:buNone/>
            </a:pPr>
            <a:r>
              <a:rPr lang="sv-SE" sz="2900" b="1" dirty="0">
                <a:latin typeface="Arial" panose="020B0604020202020204" pitchFamily="34" charset="0"/>
                <a:cs typeface="Arial" panose="020B0604020202020204" pitchFamily="34" charset="0"/>
              </a:rPr>
              <a:t>Vår </a:t>
            </a:r>
            <a:r>
              <a:rPr lang="sv-SE" sz="2900" b="1" dirty="0" err="1">
                <a:latin typeface="Arial" panose="020B0604020202020204" pitchFamily="34" charset="0"/>
                <a:cs typeface="Arial" panose="020B0604020202020204" pitchFamily="34" charset="0"/>
              </a:rPr>
              <a:t>vison</a:t>
            </a:r>
            <a:br>
              <a:rPr lang="sv-SE" dirty="0">
                <a:latin typeface="Arial" panose="020B0604020202020204" pitchFamily="34" charset="0"/>
                <a:cs typeface="Arial" panose="020B0604020202020204" pitchFamily="34" charset="0"/>
              </a:rPr>
            </a:br>
            <a:r>
              <a:rPr lang="sv-SE" dirty="0">
                <a:latin typeface="Arial" panose="020B0604020202020204" pitchFamily="34" charset="0"/>
                <a:cs typeface="Arial" panose="020B0604020202020204" pitchFamily="34" charset="0"/>
              </a:rPr>
              <a:t>Skara IK:s Hockeyskola ska vara en av de mest välkomnande och positiva aktiviteterna för barn i Skara med omnejd.</a:t>
            </a:r>
          </a:p>
          <a:p>
            <a:pPr marL="0" indent="0">
              <a:lnSpc>
                <a:spcPct val="120000"/>
              </a:lnSpc>
              <a:buNone/>
            </a:pPr>
            <a:r>
              <a:rPr lang="sv-SE" dirty="0">
                <a:latin typeface="Arial" panose="020B0604020202020204" pitchFamily="34" charset="0"/>
                <a:cs typeface="Arial" panose="020B0604020202020204" pitchFamily="34" charset="0"/>
              </a:rPr>
              <a:t>När ett barn kommer till ishallen ska barnet känna:</a:t>
            </a:r>
          </a:p>
          <a:p>
            <a:pPr lvl="0">
              <a:lnSpc>
                <a:spcPct val="120000"/>
              </a:lnSpc>
            </a:pPr>
            <a:r>
              <a:rPr lang="sv-SE" dirty="0">
                <a:latin typeface="Arial" panose="020B0604020202020204" pitchFamily="34" charset="0"/>
                <a:cs typeface="Arial" panose="020B0604020202020204" pitchFamily="34" charset="0"/>
              </a:rPr>
              <a:t>Här är jag välkommen</a:t>
            </a:r>
          </a:p>
          <a:p>
            <a:pPr lvl="0">
              <a:lnSpc>
                <a:spcPct val="120000"/>
              </a:lnSpc>
            </a:pPr>
            <a:r>
              <a:rPr lang="sv-SE" dirty="0">
                <a:latin typeface="Arial" panose="020B0604020202020204" pitchFamily="34" charset="0"/>
                <a:cs typeface="Arial" panose="020B0604020202020204" pitchFamily="34" charset="0"/>
              </a:rPr>
              <a:t>Här får jag vara mig själv</a:t>
            </a:r>
          </a:p>
          <a:p>
            <a:pPr lvl="0">
              <a:lnSpc>
                <a:spcPct val="120000"/>
              </a:lnSpc>
            </a:pPr>
            <a:r>
              <a:rPr lang="sv-SE" dirty="0">
                <a:latin typeface="Arial" panose="020B0604020202020204" pitchFamily="34" charset="0"/>
                <a:cs typeface="Arial" panose="020B0604020202020204" pitchFamily="34" charset="0"/>
              </a:rPr>
              <a:t>Här får jag prova</a:t>
            </a:r>
          </a:p>
          <a:p>
            <a:pPr lvl="0">
              <a:lnSpc>
                <a:spcPct val="120000"/>
              </a:lnSpc>
            </a:pPr>
            <a:r>
              <a:rPr lang="sv-SE" dirty="0">
                <a:latin typeface="Arial" panose="020B0604020202020204" pitchFamily="34" charset="0"/>
                <a:cs typeface="Arial" panose="020B0604020202020204" pitchFamily="34" charset="0"/>
              </a:rPr>
              <a:t>Här får jag utvecklas</a:t>
            </a:r>
          </a:p>
          <a:p>
            <a:pPr lvl="0">
              <a:lnSpc>
                <a:spcPct val="120000"/>
              </a:lnSpc>
            </a:pPr>
            <a:r>
              <a:rPr lang="sv-SE" dirty="0">
                <a:latin typeface="Arial" panose="020B0604020202020204" pitchFamily="34" charset="0"/>
                <a:cs typeface="Arial" panose="020B0604020202020204" pitchFamily="34" charset="0"/>
              </a:rPr>
              <a:t>Här får jag misslyckas</a:t>
            </a:r>
          </a:p>
          <a:p>
            <a:pPr lvl="0">
              <a:lnSpc>
                <a:spcPct val="120000"/>
              </a:lnSpc>
            </a:pPr>
            <a:r>
              <a:rPr lang="sv-SE" dirty="0">
                <a:latin typeface="Arial" panose="020B0604020202020204" pitchFamily="34" charset="0"/>
                <a:cs typeface="Arial" panose="020B0604020202020204" pitchFamily="34" charset="0"/>
              </a:rPr>
              <a:t>Här har jag roligt</a:t>
            </a:r>
          </a:p>
          <a:p>
            <a:pPr lvl="0">
              <a:lnSpc>
                <a:spcPct val="120000"/>
              </a:lnSpc>
            </a:pPr>
            <a:r>
              <a:rPr lang="sv-SE" dirty="0">
                <a:latin typeface="Arial" panose="020B0604020202020204" pitchFamily="34" charset="0"/>
                <a:cs typeface="Arial" panose="020B0604020202020204" pitchFamily="34" charset="0"/>
              </a:rPr>
              <a:t>Här har jag kompisar</a:t>
            </a:r>
          </a:p>
          <a:p>
            <a:pPr marL="0" indent="0">
              <a:lnSpc>
                <a:spcPct val="120000"/>
              </a:lnSpc>
              <a:buNone/>
            </a:pPr>
            <a:br>
              <a:rPr lang="sv-SE" dirty="0">
                <a:latin typeface="Arial" panose="020B0604020202020204" pitchFamily="34" charset="0"/>
                <a:cs typeface="Arial" panose="020B0604020202020204" pitchFamily="34" charset="0"/>
              </a:rPr>
            </a:br>
            <a:r>
              <a:rPr lang="sv-SE" dirty="0">
                <a:latin typeface="Arial" panose="020B0604020202020204" pitchFamily="34" charset="0"/>
                <a:cs typeface="Arial" panose="020B0604020202020204" pitchFamily="34" charset="0"/>
              </a:rPr>
              <a:t>Vår förhoppning är att barnen ska rekommendera hockeyskolan till sina kompisar och att verksamheten därigenom växer.</a:t>
            </a:r>
          </a:p>
        </p:txBody>
      </p:sp>
      <p:sp>
        <p:nvSpPr>
          <p:cNvPr id="8" name="Platshållare för innehåll 7">
            <a:extLst>
              <a:ext uri="{FF2B5EF4-FFF2-40B4-BE49-F238E27FC236}">
                <a16:creationId xmlns:a16="http://schemas.microsoft.com/office/drawing/2014/main" id="{653E6CC5-986C-1E6A-F84D-9C01CBCB4991}"/>
              </a:ext>
            </a:extLst>
          </p:cNvPr>
          <p:cNvSpPr>
            <a:spLocks noGrp="1"/>
          </p:cNvSpPr>
          <p:nvPr>
            <p:ph sz="half" idx="2"/>
          </p:nvPr>
        </p:nvSpPr>
        <p:spPr/>
        <p:txBody>
          <a:bodyPr>
            <a:normAutofit fontScale="47500" lnSpcReduction="20000"/>
          </a:bodyPr>
          <a:lstStyle/>
          <a:p>
            <a:pPr marL="0" indent="0">
              <a:lnSpc>
                <a:spcPct val="120000"/>
              </a:lnSpc>
              <a:buNone/>
            </a:pPr>
            <a:r>
              <a:rPr lang="sv-SE" sz="2900" b="1" dirty="0">
                <a:latin typeface="Arial" panose="020B0604020202020204" pitchFamily="34" charset="0"/>
                <a:cs typeface="Arial" panose="020B0604020202020204" pitchFamily="34" charset="0"/>
              </a:rPr>
              <a:t>Våra ledord</a:t>
            </a:r>
          </a:p>
          <a:p>
            <a:pPr>
              <a:lnSpc>
                <a:spcPct val="120000"/>
              </a:lnSpc>
            </a:pPr>
            <a:r>
              <a:rPr lang="sv-SE" b="1" dirty="0">
                <a:latin typeface="Arial" panose="020B0604020202020204" pitchFamily="34" charset="0"/>
                <a:cs typeface="Arial" panose="020B0604020202020204" pitchFamily="34" charset="0"/>
              </a:rPr>
              <a:t>Glädje </a:t>
            </a:r>
            <a:r>
              <a:rPr lang="sv-SE" dirty="0">
                <a:latin typeface="Arial" panose="020B0604020202020204" pitchFamily="34" charset="0"/>
                <a:cs typeface="Arial" panose="020B0604020202020204" pitchFamily="34" charset="0"/>
              </a:rPr>
              <a:t>- Vi ska ha roligt tillsammans.</a:t>
            </a:r>
          </a:p>
          <a:p>
            <a:pPr>
              <a:lnSpc>
                <a:spcPct val="120000"/>
              </a:lnSpc>
            </a:pPr>
            <a:r>
              <a:rPr lang="sv-SE" b="1" dirty="0">
                <a:latin typeface="Arial" panose="020B0604020202020204" pitchFamily="34" charset="0"/>
                <a:cs typeface="Arial" panose="020B0604020202020204" pitchFamily="34" charset="0"/>
              </a:rPr>
              <a:t>Gemenskap </a:t>
            </a:r>
            <a:r>
              <a:rPr lang="sv-SE" dirty="0">
                <a:latin typeface="Arial" panose="020B0604020202020204" pitchFamily="34" charset="0"/>
                <a:cs typeface="Arial" panose="020B0604020202020204" pitchFamily="34" charset="0"/>
              </a:rPr>
              <a:t>- Alla barn ska känna att de hör hemma i Skara IK.</a:t>
            </a:r>
          </a:p>
          <a:p>
            <a:pPr>
              <a:lnSpc>
                <a:spcPct val="120000"/>
              </a:lnSpc>
            </a:pPr>
            <a:r>
              <a:rPr lang="sv-SE" b="1" dirty="0">
                <a:latin typeface="Arial" panose="020B0604020202020204" pitchFamily="34" charset="0"/>
                <a:cs typeface="Arial" panose="020B0604020202020204" pitchFamily="34" charset="0"/>
              </a:rPr>
              <a:t>Trygghet </a:t>
            </a:r>
            <a:r>
              <a:rPr lang="sv-SE" dirty="0">
                <a:latin typeface="Arial" panose="020B0604020202020204" pitchFamily="34" charset="0"/>
                <a:cs typeface="Arial" panose="020B0604020202020204" pitchFamily="34" charset="0"/>
              </a:rPr>
              <a:t>- Barn ska våga prova, misslyckas och försöka igen.</a:t>
            </a:r>
          </a:p>
          <a:p>
            <a:pPr>
              <a:lnSpc>
                <a:spcPct val="120000"/>
              </a:lnSpc>
            </a:pPr>
            <a:r>
              <a:rPr lang="sv-SE" b="1" dirty="0">
                <a:latin typeface="Arial" panose="020B0604020202020204" pitchFamily="34" charset="0"/>
                <a:cs typeface="Arial" panose="020B0604020202020204" pitchFamily="34" charset="0"/>
              </a:rPr>
              <a:t>Utveckling </a:t>
            </a:r>
            <a:r>
              <a:rPr lang="sv-SE" dirty="0">
                <a:latin typeface="Arial" panose="020B0604020202020204" pitchFamily="34" charset="0"/>
                <a:cs typeface="Arial" panose="020B0604020202020204" pitchFamily="34" charset="0"/>
              </a:rPr>
              <a:t>- Alla barn utvecklas i sin egen takt.</a:t>
            </a:r>
          </a:p>
          <a:p>
            <a:pPr>
              <a:lnSpc>
                <a:spcPct val="120000"/>
              </a:lnSpc>
            </a:pPr>
            <a:r>
              <a:rPr lang="sv-SE" b="1" dirty="0">
                <a:latin typeface="Arial" panose="020B0604020202020204" pitchFamily="34" charset="0"/>
                <a:cs typeface="Arial" panose="020B0604020202020204" pitchFamily="34" charset="0"/>
              </a:rPr>
              <a:t>Respekt </a:t>
            </a:r>
            <a:r>
              <a:rPr lang="sv-SE" dirty="0">
                <a:latin typeface="Arial" panose="020B0604020202020204" pitchFamily="34" charset="0"/>
                <a:cs typeface="Arial" panose="020B0604020202020204" pitchFamily="34" charset="0"/>
              </a:rPr>
              <a:t>- Vi visar respekt för barn, ledare, föräldrar, domare och motståndare.</a:t>
            </a:r>
          </a:p>
          <a:p>
            <a:pPr>
              <a:lnSpc>
                <a:spcPct val="120000"/>
              </a:lnSpc>
            </a:pPr>
            <a:r>
              <a:rPr lang="sv-SE" b="1" dirty="0">
                <a:latin typeface="Arial" panose="020B0604020202020204" pitchFamily="34" charset="0"/>
                <a:cs typeface="Arial" panose="020B0604020202020204" pitchFamily="34" charset="0"/>
              </a:rPr>
              <a:t>Inkludering </a:t>
            </a:r>
            <a:r>
              <a:rPr lang="sv-SE" dirty="0">
                <a:latin typeface="Arial" panose="020B0604020202020204" pitchFamily="34" charset="0"/>
                <a:cs typeface="Arial" panose="020B0604020202020204" pitchFamily="34" charset="0"/>
              </a:rPr>
              <a:t>- Alla barn är välkomna oavsett tidigare erfarenhet eller kunskapsnivå.</a:t>
            </a:r>
          </a:p>
          <a:p>
            <a:endParaRPr lang="sv-SE" dirty="0">
              <a:latin typeface="Arial" panose="020B0604020202020204" pitchFamily="34" charset="0"/>
              <a:cs typeface="Arial" panose="020B0604020202020204" pitchFamily="34" charset="0"/>
            </a:endParaRPr>
          </a:p>
        </p:txBody>
      </p:sp>
      <p:pic>
        <p:nvPicPr>
          <p:cNvPr id="10" name="Bildobjekt 9">
            <a:extLst>
              <a:ext uri="{FF2B5EF4-FFF2-40B4-BE49-F238E27FC236}">
                <a16:creationId xmlns:a16="http://schemas.microsoft.com/office/drawing/2014/main" id="{C3713E80-655E-7548-1DB6-11A6DB9902D0}"/>
              </a:ext>
            </a:extLst>
          </p:cNvPr>
          <p:cNvPicPr>
            <a:picLocks noChangeAspect="1"/>
          </p:cNvPicPr>
          <p:nvPr/>
        </p:nvPicPr>
        <p:blipFill>
          <a:blip r:embed="rId2"/>
          <a:stretch>
            <a:fillRect/>
          </a:stretch>
        </p:blipFill>
        <p:spPr>
          <a:xfrm>
            <a:off x="10543032" y="5200032"/>
            <a:ext cx="1191228" cy="1238572"/>
          </a:xfrm>
          <a:prstGeom prst="rect">
            <a:avLst/>
          </a:prstGeom>
        </p:spPr>
      </p:pic>
    </p:spTree>
    <p:extLst>
      <p:ext uri="{BB962C8B-B14F-4D97-AF65-F5344CB8AC3E}">
        <p14:creationId xmlns:p14="http://schemas.microsoft.com/office/powerpoint/2010/main" val="16166657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442DB6-6C9B-704B-D1DA-49AB16A40BD4}"/>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B36EA4C6-E0CE-D6AC-9E83-77AEB356D1FB}"/>
              </a:ext>
            </a:extLst>
          </p:cNvPr>
          <p:cNvSpPr>
            <a:spLocks noGrp="1"/>
          </p:cNvSpPr>
          <p:nvPr>
            <p:ph type="title"/>
          </p:nvPr>
        </p:nvSpPr>
        <p:spPr/>
        <p:txBody>
          <a:bodyPr/>
          <a:lstStyle/>
          <a:p>
            <a:r>
              <a:rPr lang="sv-SE" dirty="0">
                <a:latin typeface="Arial" panose="020B0604020202020204" pitchFamily="34" charset="0"/>
                <a:cs typeface="Arial" panose="020B0604020202020204" pitchFamily="34" charset="0"/>
              </a:rPr>
              <a:t>Trygg hockey</a:t>
            </a:r>
          </a:p>
        </p:txBody>
      </p:sp>
      <p:sp>
        <p:nvSpPr>
          <p:cNvPr id="3" name="Platshållare för innehåll 2">
            <a:extLst>
              <a:ext uri="{FF2B5EF4-FFF2-40B4-BE49-F238E27FC236}">
                <a16:creationId xmlns:a16="http://schemas.microsoft.com/office/drawing/2014/main" id="{2E463AAF-0A53-7BF5-A308-71EC2B08776A}"/>
              </a:ext>
            </a:extLst>
          </p:cNvPr>
          <p:cNvSpPr>
            <a:spLocks noGrp="1"/>
          </p:cNvSpPr>
          <p:nvPr>
            <p:ph idx="1"/>
          </p:nvPr>
        </p:nvSpPr>
        <p:spPr>
          <a:xfrm>
            <a:off x="838200" y="1825625"/>
            <a:ext cx="8486775" cy="4422775"/>
          </a:xfrm>
        </p:spPr>
        <p:txBody>
          <a:bodyPr>
            <a:normAutofit fontScale="62500" lnSpcReduction="20000"/>
          </a:bodyPr>
          <a:lstStyle/>
          <a:p>
            <a:pPr marL="0" indent="0">
              <a:lnSpc>
                <a:spcPct val="120000"/>
              </a:lnSpc>
              <a:buNone/>
            </a:pPr>
            <a:r>
              <a:rPr lang="sv-SE" dirty="0">
                <a:latin typeface="Arial" panose="020B0604020202020204" pitchFamily="34" charset="0"/>
                <a:cs typeface="Arial" panose="020B0604020202020204" pitchFamily="34" charset="0"/>
              </a:rPr>
              <a:t>Skara IK följer Riksidrottsförbundets regler kring registerutdrag för ledare som har kontakt med barn. Alla ledare ska känna till föreningens rutiner för trygg idrott och veta vem de ska kontakta om något inträffar.</a:t>
            </a:r>
          </a:p>
          <a:p>
            <a:pPr marL="0" indent="0">
              <a:lnSpc>
                <a:spcPct val="120000"/>
              </a:lnSpc>
              <a:buNone/>
            </a:pPr>
            <a:r>
              <a:rPr lang="sv-SE" b="1" dirty="0">
                <a:latin typeface="Arial" panose="020B0604020202020204" pitchFamily="34" charset="0"/>
                <a:cs typeface="Arial" panose="020B0604020202020204" pitchFamily="34" charset="0"/>
              </a:rPr>
              <a:t>Vi accepterar INTE:</a:t>
            </a:r>
          </a:p>
          <a:p>
            <a:pPr lvl="0">
              <a:lnSpc>
                <a:spcPct val="120000"/>
              </a:lnSpc>
            </a:pPr>
            <a:r>
              <a:rPr lang="sv-SE" dirty="0">
                <a:latin typeface="Arial" panose="020B0604020202020204" pitchFamily="34" charset="0"/>
                <a:cs typeface="Arial" panose="020B0604020202020204" pitchFamily="34" charset="0"/>
              </a:rPr>
              <a:t>mobbning</a:t>
            </a:r>
          </a:p>
          <a:p>
            <a:pPr lvl="0">
              <a:lnSpc>
                <a:spcPct val="120000"/>
              </a:lnSpc>
            </a:pPr>
            <a:r>
              <a:rPr lang="sv-SE" dirty="0">
                <a:latin typeface="Arial" panose="020B0604020202020204" pitchFamily="34" charset="0"/>
                <a:cs typeface="Arial" panose="020B0604020202020204" pitchFamily="34" charset="0"/>
              </a:rPr>
              <a:t>kränkningar</a:t>
            </a:r>
          </a:p>
          <a:p>
            <a:pPr lvl="0">
              <a:lnSpc>
                <a:spcPct val="120000"/>
              </a:lnSpc>
            </a:pPr>
            <a:r>
              <a:rPr lang="sv-SE" dirty="0">
                <a:latin typeface="Arial" panose="020B0604020202020204" pitchFamily="34" charset="0"/>
                <a:cs typeface="Arial" panose="020B0604020202020204" pitchFamily="34" charset="0"/>
              </a:rPr>
              <a:t>diskriminering</a:t>
            </a:r>
          </a:p>
          <a:p>
            <a:pPr lvl="0">
              <a:lnSpc>
                <a:spcPct val="120000"/>
              </a:lnSpc>
            </a:pPr>
            <a:r>
              <a:rPr lang="sv-SE" dirty="0">
                <a:latin typeface="Arial" panose="020B0604020202020204" pitchFamily="34" charset="0"/>
                <a:cs typeface="Arial" panose="020B0604020202020204" pitchFamily="34" charset="0"/>
              </a:rPr>
              <a:t>hot och trakasserier</a:t>
            </a:r>
          </a:p>
          <a:p>
            <a:pPr lvl="0">
              <a:lnSpc>
                <a:spcPct val="120000"/>
              </a:lnSpc>
            </a:pPr>
            <a:r>
              <a:rPr lang="sv-SE" dirty="0">
                <a:latin typeface="Arial" panose="020B0604020202020204" pitchFamily="34" charset="0"/>
                <a:cs typeface="Arial" panose="020B0604020202020204" pitchFamily="34" charset="0"/>
              </a:rPr>
              <a:t>sexuella kränkningar</a:t>
            </a:r>
          </a:p>
          <a:p>
            <a:pPr lvl="0">
              <a:lnSpc>
                <a:spcPct val="120000"/>
              </a:lnSpc>
            </a:pPr>
            <a:r>
              <a:rPr lang="sv-SE" dirty="0">
                <a:latin typeface="Arial" panose="020B0604020202020204" pitchFamily="34" charset="0"/>
                <a:cs typeface="Arial" panose="020B0604020202020204" pitchFamily="34" charset="0"/>
              </a:rPr>
              <a:t>vuxna som utsätter barn för olämplig press</a:t>
            </a:r>
          </a:p>
          <a:p>
            <a:pPr marL="0" lvl="0" indent="0">
              <a:lnSpc>
                <a:spcPct val="120000"/>
              </a:lnSpc>
              <a:buNone/>
            </a:pPr>
            <a:r>
              <a:rPr lang="sv-SE" sz="3200" b="1" dirty="0">
                <a:latin typeface="Arial" panose="020B0604020202020204" pitchFamily="34" charset="0"/>
                <a:cs typeface="Arial" panose="020B0604020202020204" pitchFamily="34" charset="0"/>
              </a:rPr>
              <a:t>Alla barn ska känna sig trygga i Skara IK</a:t>
            </a:r>
          </a:p>
          <a:p>
            <a:pPr marL="0" indent="0">
              <a:buNone/>
            </a:pPr>
            <a:endParaRPr lang="sv-SE" dirty="0">
              <a:latin typeface="Arial" panose="020B0604020202020204" pitchFamily="34" charset="0"/>
              <a:cs typeface="Arial" panose="020B0604020202020204" pitchFamily="34" charset="0"/>
            </a:endParaRPr>
          </a:p>
          <a:p>
            <a:endParaRPr lang="sv-SE" dirty="0">
              <a:latin typeface="Arial" panose="020B0604020202020204" pitchFamily="34" charset="0"/>
              <a:cs typeface="Arial" panose="020B0604020202020204" pitchFamily="34" charset="0"/>
            </a:endParaRPr>
          </a:p>
          <a:p>
            <a:pPr marL="0" indent="0">
              <a:buNone/>
            </a:pPr>
            <a:endParaRPr lang="sv-SE" dirty="0">
              <a:latin typeface="Arial" panose="020B0604020202020204" pitchFamily="34" charset="0"/>
              <a:cs typeface="Arial" panose="020B0604020202020204" pitchFamily="34" charset="0"/>
            </a:endParaRPr>
          </a:p>
        </p:txBody>
      </p:sp>
      <p:pic>
        <p:nvPicPr>
          <p:cNvPr id="8" name="Bildobjekt 7">
            <a:extLst>
              <a:ext uri="{FF2B5EF4-FFF2-40B4-BE49-F238E27FC236}">
                <a16:creationId xmlns:a16="http://schemas.microsoft.com/office/drawing/2014/main" id="{008263B7-E8DE-BC85-D044-490C6EB98CF3}"/>
              </a:ext>
            </a:extLst>
          </p:cNvPr>
          <p:cNvPicPr>
            <a:picLocks noChangeAspect="1"/>
          </p:cNvPicPr>
          <p:nvPr/>
        </p:nvPicPr>
        <p:blipFill>
          <a:blip r:embed="rId2"/>
          <a:stretch>
            <a:fillRect/>
          </a:stretch>
        </p:blipFill>
        <p:spPr>
          <a:xfrm>
            <a:off x="10543032" y="5200032"/>
            <a:ext cx="1191228" cy="1238572"/>
          </a:xfrm>
          <a:prstGeom prst="rect">
            <a:avLst/>
          </a:prstGeom>
        </p:spPr>
      </p:pic>
    </p:spTree>
    <p:extLst>
      <p:ext uri="{BB962C8B-B14F-4D97-AF65-F5344CB8AC3E}">
        <p14:creationId xmlns:p14="http://schemas.microsoft.com/office/powerpoint/2010/main" val="2295390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7A4002-FAB7-6FD0-01B4-5C20C220C2D7}"/>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450326B0-9776-2BED-3D45-CC47266420D7}"/>
              </a:ext>
            </a:extLst>
          </p:cNvPr>
          <p:cNvSpPr>
            <a:spLocks noGrp="1"/>
          </p:cNvSpPr>
          <p:nvPr>
            <p:ph type="title"/>
          </p:nvPr>
        </p:nvSpPr>
        <p:spPr/>
        <p:txBody>
          <a:bodyPr/>
          <a:lstStyle/>
          <a:p>
            <a:r>
              <a:rPr lang="sv-SE" dirty="0">
                <a:latin typeface="Arial" panose="020B0604020202020204" pitchFamily="34" charset="0"/>
                <a:cs typeface="Arial" panose="020B0604020202020204" pitchFamily="34" charset="0"/>
              </a:rPr>
              <a:t>Föräldrar – en viktig del av hockeyskolan </a:t>
            </a:r>
          </a:p>
        </p:txBody>
      </p:sp>
      <p:pic>
        <p:nvPicPr>
          <p:cNvPr id="4" name="Bildobjekt 3">
            <a:extLst>
              <a:ext uri="{FF2B5EF4-FFF2-40B4-BE49-F238E27FC236}">
                <a16:creationId xmlns:a16="http://schemas.microsoft.com/office/drawing/2014/main" id="{D7148058-991A-C435-415C-1BDA6E359CA6}"/>
              </a:ext>
            </a:extLst>
          </p:cNvPr>
          <p:cNvPicPr>
            <a:picLocks noChangeAspect="1"/>
          </p:cNvPicPr>
          <p:nvPr/>
        </p:nvPicPr>
        <p:blipFill>
          <a:blip r:embed="rId3"/>
          <a:stretch>
            <a:fillRect/>
          </a:stretch>
        </p:blipFill>
        <p:spPr>
          <a:xfrm>
            <a:off x="10543032" y="5200032"/>
            <a:ext cx="1191228" cy="1238572"/>
          </a:xfrm>
          <a:prstGeom prst="rect">
            <a:avLst/>
          </a:prstGeom>
        </p:spPr>
      </p:pic>
      <p:sp>
        <p:nvSpPr>
          <p:cNvPr id="11" name="textruta 10">
            <a:extLst>
              <a:ext uri="{FF2B5EF4-FFF2-40B4-BE49-F238E27FC236}">
                <a16:creationId xmlns:a16="http://schemas.microsoft.com/office/drawing/2014/main" id="{08577A76-3A75-6C29-6F2F-1A13BF331368}"/>
              </a:ext>
            </a:extLst>
          </p:cNvPr>
          <p:cNvSpPr txBox="1"/>
          <p:nvPr/>
        </p:nvSpPr>
        <p:spPr>
          <a:xfrm>
            <a:off x="838200" y="1690688"/>
            <a:ext cx="3510116" cy="2308324"/>
          </a:xfrm>
          <a:prstGeom prst="rect">
            <a:avLst/>
          </a:prstGeom>
          <a:noFill/>
        </p:spPr>
        <p:txBody>
          <a:bodyPr wrap="square" rtlCol="0">
            <a:spAutoFit/>
          </a:bodyPr>
          <a:lstStyle/>
          <a:p>
            <a:r>
              <a:rPr lang="sv-SE" b="1" dirty="0">
                <a:latin typeface="Arial" panose="020B0604020202020204" pitchFamily="34" charset="0"/>
                <a:cs typeface="Arial" panose="020B0604020202020204" pitchFamily="34" charset="0"/>
              </a:rPr>
              <a:t>Vi vill att föräldrar</a:t>
            </a:r>
          </a:p>
          <a:p>
            <a:pPr marL="285750" indent="-285750">
              <a:buFont typeface="Arial" panose="020B0604020202020204" pitchFamily="34" charset="0"/>
              <a:buChar char="•"/>
            </a:pPr>
            <a:r>
              <a:rPr lang="sv-SE" dirty="0">
                <a:latin typeface="Arial" panose="020B0604020202020204" pitchFamily="34" charset="0"/>
                <a:cs typeface="Arial" panose="020B0604020202020204" pitchFamily="34" charset="0"/>
              </a:rPr>
              <a:t>hejar</a:t>
            </a:r>
          </a:p>
          <a:p>
            <a:pPr marL="285750" indent="-285750">
              <a:buFont typeface="Arial" panose="020B0604020202020204" pitchFamily="34" charset="0"/>
              <a:buChar char="•"/>
            </a:pPr>
            <a:r>
              <a:rPr lang="sv-SE" dirty="0">
                <a:latin typeface="Arial" panose="020B0604020202020204" pitchFamily="34" charset="0"/>
                <a:cs typeface="Arial" panose="020B0604020202020204" pitchFamily="34" charset="0"/>
              </a:rPr>
              <a:t>uppmuntrar alla barn</a:t>
            </a:r>
          </a:p>
          <a:p>
            <a:pPr marL="285750" indent="-285750">
              <a:buFont typeface="Arial" panose="020B0604020202020204" pitchFamily="34" charset="0"/>
              <a:buChar char="•"/>
            </a:pPr>
            <a:r>
              <a:rPr lang="sv-SE" dirty="0">
                <a:latin typeface="Arial" panose="020B0604020202020204" pitchFamily="34" charset="0"/>
                <a:cs typeface="Arial" panose="020B0604020202020204" pitchFamily="34" charset="0"/>
              </a:rPr>
              <a:t>stöttar</a:t>
            </a:r>
          </a:p>
          <a:p>
            <a:pPr marL="285750" indent="-285750">
              <a:buFont typeface="Arial" panose="020B0604020202020204" pitchFamily="34" charset="0"/>
              <a:buChar char="•"/>
            </a:pPr>
            <a:r>
              <a:rPr lang="sv-SE" dirty="0">
                <a:latin typeface="Arial" panose="020B0604020202020204" pitchFamily="34" charset="0"/>
                <a:cs typeface="Arial" panose="020B0604020202020204" pitchFamily="34" charset="0"/>
              </a:rPr>
              <a:t>hjälper till</a:t>
            </a:r>
          </a:p>
          <a:p>
            <a:pPr marL="285750" indent="-285750">
              <a:buFont typeface="Arial" panose="020B0604020202020204" pitchFamily="34" charset="0"/>
              <a:buChar char="•"/>
            </a:pPr>
            <a:r>
              <a:rPr lang="sv-SE" dirty="0">
                <a:latin typeface="Arial" panose="020B0604020202020204" pitchFamily="34" charset="0"/>
                <a:cs typeface="Arial" panose="020B0604020202020204" pitchFamily="34" charset="0"/>
              </a:rPr>
              <a:t>visar respekt</a:t>
            </a:r>
          </a:p>
          <a:p>
            <a:pPr marL="285750" indent="-285750">
              <a:buFont typeface="Arial" panose="020B0604020202020204" pitchFamily="34" charset="0"/>
              <a:buChar char="•"/>
            </a:pPr>
            <a:r>
              <a:rPr lang="sv-SE" dirty="0">
                <a:latin typeface="Arial" panose="020B0604020202020204" pitchFamily="34" charset="0"/>
                <a:cs typeface="Arial" panose="020B0604020202020204" pitchFamily="34" charset="0"/>
              </a:rPr>
              <a:t>låter tränarna vara tränare</a:t>
            </a:r>
          </a:p>
          <a:p>
            <a:endParaRPr lang="sv-SE" dirty="0"/>
          </a:p>
        </p:txBody>
      </p:sp>
      <p:sp>
        <p:nvSpPr>
          <p:cNvPr id="13" name="textruta 12">
            <a:extLst>
              <a:ext uri="{FF2B5EF4-FFF2-40B4-BE49-F238E27FC236}">
                <a16:creationId xmlns:a16="http://schemas.microsoft.com/office/drawing/2014/main" id="{50289828-20CA-0EFE-AB91-069943463932}"/>
              </a:ext>
            </a:extLst>
          </p:cNvPr>
          <p:cNvSpPr txBox="1"/>
          <p:nvPr/>
        </p:nvSpPr>
        <p:spPr>
          <a:xfrm>
            <a:off x="838199" y="4099670"/>
            <a:ext cx="4457701" cy="2308324"/>
          </a:xfrm>
          <a:prstGeom prst="rect">
            <a:avLst/>
          </a:prstGeom>
          <a:noFill/>
        </p:spPr>
        <p:txBody>
          <a:bodyPr wrap="square" rtlCol="0">
            <a:spAutoFit/>
          </a:bodyPr>
          <a:lstStyle/>
          <a:p>
            <a:r>
              <a:rPr lang="sv-SE" b="1" dirty="0">
                <a:latin typeface="Arial" panose="020B0604020202020204" pitchFamily="34" charset="0"/>
                <a:cs typeface="Arial" panose="020B0604020202020204" pitchFamily="34" charset="0"/>
              </a:rPr>
              <a:t>Föräldrar ska INTE:</a:t>
            </a:r>
          </a:p>
          <a:p>
            <a:pPr marL="285750" lvl="0" indent="-285750">
              <a:lnSpc>
                <a:spcPct val="100000"/>
              </a:lnSpc>
              <a:buFont typeface="Arial" panose="020B0604020202020204" pitchFamily="34" charset="0"/>
              <a:buChar char="•"/>
            </a:pPr>
            <a:r>
              <a:rPr lang="sv-SE" dirty="0">
                <a:latin typeface="Arial" panose="020B0604020202020204" pitchFamily="34" charset="0"/>
                <a:cs typeface="Arial" panose="020B0604020202020204" pitchFamily="34" charset="0"/>
              </a:rPr>
              <a:t>ropa instruktioner till spelarna</a:t>
            </a:r>
          </a:p>
          <a:p>
            <a:pPr marL="285750" lvl="0" indent="-285750">
              <a:lnSpc>
                <a:spcPct val="100000"/>
              </a:lnSpc>
              <a:buFont typeface="Arial" panose="020B0604020202020204" pitchFamily="34" charset="0"/>
              <a:buChar char="•"/>
            </a:pPr>
            <a:r>
              <a:rPr lang="sv-SE" dirty="0">
                <a:latin typeface="Arial" panose="020B0604020202020204" pitchFamily="34" charset="0"/>
                <a:cs typeface="Arial" panose="020B0604020202020204" pitchFamily="34" charset="0"/>
              </a:rPr>
              <a:t>kritisera egna eller andra barn</a:t>
            </a:r>
          </a:p>
          <a:p>
            <a:pPr marL="285750" lvl="0" indent="-285750">
              <a:lnSpc>
                <a:spcPct val="100000"/>
              </a:lnSpc>
              <a:buFont typeface="Arial" panose="020B0604020202020204" pitchFamily="34" charset="0"/>
              <a:buChar char="•"/>
            </a:pPr>
            <a:r>
              <a:rPr lang="sv-SE" dirty="0">
                <a:latin typeface="Arial" panose="020B0604020202020204" pitchFamily="34" charset="0"/>
                <a:cs typeface="Arial" panose="020B0604020202020204" pitchFamily="34" charset="0"/>
              </a:rPr>
              <a:t>kritisera domare</a:t>
            </a:r>
          </a:p>
          <a:p>
            <a:pPr marL="285750" lvl="0" indent="-285750">
              <a:lnSpc>
                <a:spcPct val="100000"/>
              </a:lnSpc>
              <a:buFont typeface="Arial" panose="020B0604020202020204" pitchFamily="34" charset="0"/>
              <a:buChar char="•"/>
            </a:pPr>
            <a:r>
              <a:rPr lang="sv-SE" dirty="0">
                <a:latin typeface="Arial" panose="020B0604020202020204" pitchFamily="34" charset="0"/>
                <a:cs typeface="Arial" panose="020B0604020202020204" pitchFamily="34" charset="0"/>
              </a:rPr>
              <a:t>diskutera känsliga frågor inför barn</a:t>
            </a:r>
          </a:p>
          <a:p>
            <a:pPr marL="285750" lvl="0" indent="-285750">
              <a:lnSpc>
                <a:spcPct val="100000"/>
              </a:lnSpc>
              <a:buFont typeface="Arial" panose="020B0604020202020204" pitchFamily="34" charset="0"/>
              <a:buChar char="•"/>
            </a:pPr>
            <a:r>
              <a:rPr lang="sv-SE" dirty="0">
                <a:latin typeface="Arial" panose="020B0604020202020204" pitchFamily="34" charset="0"/>
                <a:cs typeface="Arial" panose="020B0604020202020204" pitchFamily="34" charset="0"/>
              </a:rPr>
              <a:t>jämföra barn med varandra</a:t>
            </a:r>
          </a:p>
          <a:p>
            <a:pPr marL="285750" lvl="0" indent="-285750">
              <a:lnSpc>
                <a:spcPct val="100000"/>
              </a:lnSpc>
              <a:buFont typeface="Arial" panose="020B0604020202020204" pitchFamily="34" charset="0"/>
              <a:buChar char="•"/>
            </a:pPr>
            <a:r>
              <a:rPr lang="sv-SE" dirty="0">
                <a:latin typeface="Arial" panose="020B0604020202020204" pitchFamily="34" charset="0"/>
                <a:cs typeface="Arial" panose="020B0604020202020204" pitchFamily="34" charset="0"/>
              </a:rPr>
              <a:t>skapa resultat- eller </a:t>
            </a:r>
            <a:r>
              <a:rPr lang="sv-SE" dirty="0" err="1">
                <a:latin typeface="Arial" panose="020B0604020202020204" pitchFamily="34" charset="0"/>
                <a:cs typeface="Arial" panose="020B0604020202020204" pitchFamily="34" charset="0"/>
              </a:rPr>
              <a:t>prestationspress</a:t>
            </a:r>
            <a:endParaRPr lang="sv-SE" dirty="0">
              <a:latin typeface="Arial" panose="020B0604020202020204" pitchFamily="34" charset="0"/>
              <a:cs typeface="Arial" panose="020B0604020202020204" pitchFamily="34" charset="0"/>
            </a:endParaRPr>
          </a:p>
          <a:p>
            <a:endParaRPr lang="sv-SE" dirty="0"/>
          </a:p>
        </p:txBody>
      </p:sp>
      <p:sp>
        <p:nvSpPr>
          <p:cNvPr id="17" name="Platshållare för innehåll 16">
            <a:extLst>
              <a:ext uri="{FF2B5EF4-FFF2-40B4-BE49-F238E27FC236}">
                <a16:creationId xmlns:a16="http://schemas.microsoft.com/office/drawing/2014/main" id="{B4606C84-1434-D4F8-1884-770AA26A57AA}"/>
              </a:ext>
            </a:extLst>
          </p:cNvPr>
          <p:cNvSpPr>
            <a:spLocks noGrp="1"/>
          </p:cNvSpPr>
          <p:nvPr>
            <p:ph sz="half" idx="2"/>
          </p:nvPr>
        </p:nvSpPr>
        <p:spPr>
          <a:xfrm>
            <a:off x="6172200" y="1690688"/>
            <a:ext cx="5181600" cy="4351338"/>
          </a:xfrm>
        </p:spPr>
        <p:txBody>
          <a:bodyPr>
            <a:normAutofit lnSpcReduction="10000"/>
          </a:bodyPr>
          <a:lstStyle/>
          <a:p>
            <a:pPr marL="0" indent="0">
              <a:buNone/>
            </a:pPr>
            <a:r>
              <a:rPr lang="sv-SE" sz="1800" dirty="0">
                <a:latin typeface="Arial" panose="020B0604020202020204" pitchFamily="34" charset="0"/>
                <a:cs typeface="Arial" panose="020B0604020202020204" pitchFamily="34" charset="0"/>
              </a:rPr>
              <a:t>En fungerande hockeyskola kräver många vuxna. Föräldrar kan hjälpa till med:</a:t>
            </a:r>
          </a:p>
          <a:p>
            <a:pPr lvl="0"/>
            <a:r>
              <a:rPr lang="sv-SE" sz="1800" dirty="0">
                <a:latin typeface="Arial" panose="020B0604020202020204" pitchFamily="34" charset="0"/>
                <a:cs typeface="Arial" panose="020B0604020202020204" pitchFamily="34" charset="0"/>
              </a:rPr>
              <a:t>lagledning</a:t>
            </a:r>
          </a:p>
          <a:p>
            <a:pPr lvl="0"/>
            <a:r>
              <a:rPr lang="sv-SE" sz="1800" dirty="0">
                <a:latin typeface="Arial" panose="020B0604020202020204" pitchFamily="34" charset="0"/>
                <a:cs typeface="Arial" panose="020B0604020202020204" pitchFamily="34" charset="0"/>
              </a:rPr>
              <a:t>material</a:t>
            </a:r>
          </a:p>
          <a:p>
            <a:pPr lvl="0"/>
            <a:r>
              <a:rPr lang="sv-SE" sz="1800" dirty="0">
                <a:latin typeface="Arial" panose="020B0604020202020204" pitchFamily="34" charset="0"/>
                <a:cs typeface="Arial" panose="020B0604020202020204" pitchFamily="34" charset="0"/>
              </a:rPr>
              <a:t>kiosk</a:t>
            </a:r>
          </a:p>
          <a:p>
            <a:pPr lvl="0"/>
            <a:r>
              <a:rPr lang="sv-SE" sz="1800" dirty="0">
                <a:latin typeface="Arial" panose="020B0604020202020204" pitchFamily="34" charset="0"/>
                <a:cs typeface="Arial" panose="020B0604020202020204" pitchFamily="34" charset="0"/>
              </a:rPr>
              <a:t>fika</a:t>
            </a:r>
          </a:p>
          <a:p>
            <a:pPr lvl="0"/>
            <a:r>
              <a:rPr lang="sv-SE" sz="1800" dirty="0">
                <a:latin typeface="Arial" panose="020B0604020202020204" pitchFamily="34" charset="0"/>
                <a:cs typeface="Arial" panose="020B0604020202020204" pitchFamily="34" charset="0"/>
              </a:rPr>
              <a:t>aktiviteter så som prova-på-dagar eller avslutningar</a:t>
            </a:r>
          </a:p>
          <a:p>
            <a:pPr lvl="0"/>
            <a:r>
              <a:rPr lang="sv-SE" sz="1800" dirty="0">
                <a:latin typeface="Arial" panose="020B0604020202020204" pitchFamily="34" charset="0"/>
                <a:cs typeface="Arial" panose="020B0604020202020204" pitchFamily="34" charset="0"/>
              </a:rPr>
              <a:t>marknadsföring</a:t>
            </a:r>
          </a:p>
          <a:p>
            <a:pPr lvl="0"/>
            <a:r>
              <a:rPr lang="sv-SE" sz="1800" dirty="0">
                <a:latin typeface="Arial" panose="020B0604020202020204" pitchFamily="34" charset="0"/>
                <a:cs typeface="Arial" panose="020B0604020202020204" pitchFamily="34" charset="0"/>
              </a:rPr>
              <a:t>transporter</a:t>
            </a:r>
          </a:p>
          <a:p>
            <a:pPr lvl="0"/>
            <a:r>
              <a:rPr lang="sv-SE" sz="1800" dirty="0">
                <a:latin typeface="Arial" panose="020B0604020202020204" pitchFamily="34" charset="0"/>
                <a:cs typeface="Arial" panose="020B0604020202020204" pitchFamily="34" charset="0"/>
              </a:rPr>
              <a:t>andra föreningsaktiviteter</a:t>
            </a:r>
            <a:br>
              <a:rPr lang="sv-SE" sz="1800" dirty="0">
                <a:latin typeface="Arial" panose="020B0604020202020204" pitchFamily="34" charset="0"/>
                <a:cs typeface="Arial" panose="020B0604020202020204" pitchFamily="34" charset="0"/>
              </a:rPr>
            </a:br>
            <a:endParaRPr lang="sv-SE" sz="1800" dirty="0">
              <a:latin typeface="Arial" panose="020B0604020202020204" pitchFamily="34" charset="0"/>
              <a:cs typeface="Arial" panose="020B0604020202020204" pitchFamily="34" charset="0"/>
            </a:endParaRPr>
          </a:p>
          <a:p>
            <a:pPr marL="0" indent="0">
              <a:buNone/>
            </a:pPr>
            <a:r>
              <a:rPr lang="sv-SE" sz="2000" b="1" dirty="0">
                <a:latin typeface="Arial" panose="020B0604020202020204" pitchFamily="34" charset="0"/>
                <a:cs typeface="Arial" panose="020B0604020202020204" pitchFamily="34" charset="0"/>
              </a:rPr>
              <a:t>Alla kan bidra på något sätt!</a:t>
            </a:r>
          </a:p>
          <a:p>
            <a:endParaRPr lang="sv-SE" sz="1800" dirty="0"/>
          </a:p>
        </p:txBody>
      </p:sp>
    </p:spTree>
    <p:extLst>
      <p:ext uri="{BB962C8B-B14F-4D97-AF65-F5344CB8AC3E}">
        <p14:creationId xmlns:p14="http://schemas.microsoft.com/office/powerpoint/2010/main" val="15368866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7640C3-634A-8413-21B4-AA3B8174A11C}"/>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E96E803F-1BBE-A2F0-C519-681F3079E958}"/>
              </a:ext>
            </a:extLst>
          </p:cNvPr>
          <p:cNvSpPr>
            <a:spLocks noGrp="1"/>
          </p:cNvSpPr>
          <p:nvPr>
            <p:ph type="title"/>
          </p:nvPr>
        </p:nvSpPr>
        <p:spPr/>
        <p:txBody>
          <a:bodyPr/>
          <a:lstStyle/>
          <a:p>
            <a:r>
              <a:rPr lang="sv-SE" dirty="0">
                <a:latin typeface="Arial" panose="020B0604020202020204" pitchFamily="34" charset="0"/>
                <a:cs typeface="Arial" panose="020B0604020202020204" pitchFamily="34" charset="0"/>
              </a:rPr>
              <a:t>Vi behöver bli fler</a:t>
            </a:r>
          </a:p>
        </p:txBody>
      </p:sp>
      <p:sp>
        <p:nvSpPr>
          <p:cNvPr id="3" name="Platshållare för innehåll 2">
            <a:extLst>
              <a:ext uri="{FF2B5EF4-FFF2-40B4-BE49-F238E27FC236}">
                <a16:creationId xmlns:a16="http://schemas.microsoft.com/office/drawing/2014/main" id="{DC64234D-03B2-C4D5-AA0E-93AB14D40ABE}"/>
              </a:ext>
            </a:extLst>
          </p:cNvPr>
          <p:cNvSpPr>
            <a:spLocks noGrp="1"/>
          </p:cNvSpPr>
          <p:nvPr>
            <p:ph idx="1"/>
          </p:nvPr>
        </p:nvSpPr>
        <p:spPr/>
        <p:txBody>
          <a:bodyPr>
            <a:normAutofit/>
          </a:bodyPr>
          <a:lstStyle/>
          <a:p>
            <a:pPr marL="0" indent="0">
              <a:lnSpc>
                <a:spcPct val="110000"/>
              </a:lnSpc>
              <a:buNone/>
            </a:pPr>
            <a:r>
              <a:rPr lang="sv-SE" sz="2000" dirty="0">
                <a:latin typeface="Arial" panose="020B0604020202020204" pitchFamily="34" charset="0"/>
                <a:cs typeface="Arial" panose="020B0604020202020204" pitchFamily="34" charset="0"/>
              </a:rPr>
              <a:t>Vårt långsiktiga mål är att ha cirka 20 aktiva barn per årskull. Vi vill värva fler flickor och pojkar till verksamheten. Vi ska ha regelbundna prova-på-aktiviteter där barnen ska uppmuntras att ta med kompisar.</a:t>
            </a:r>
          </a:p>
          <a:p>
            <a:pPr marL="0" indent="0">
              <a:lnSpc>
                <a:spcPct val="110000"/>
              </a:lnSpc>
              <a:buNone/>
            </a:pPr>
            <a:r>
              <a:rPr lang="sv-SE" sz="2000" b="1" dirty="0">
                <a:latin typeface="Arial" panose="020B0604020202020204" pitchFamily="34" charset="0"/>
                <a:cs typeface="Arial" panose="020B0604020202020204" pitchFamily="34" charset="0"/>
              </a:rPr>
              <a:t>Ledare - </a:t>
            </a:r>
            <a:r>
              <a:rPr lang="sv-SE" sz="2000" dirty="0">
                <a:latin typeface="Arial" panose="020B0604020202020204" pitchFamily="34" charset="0"/>
                <a:cs typeface="Arial" panose="020B0604020202020204" pitchFamily="34" charset="0"/>
              </a:rPr>
              <a:t>Målet är att det ska vara minst fem ledare per årskull. </a:t>
            </a:r>
          </a:p>
          <a:p>
            <a:pPr lvl="0">
              <a:lnSpc>
                <a:spcPct val="110000"/>
              </a:lnSpc>
            </a:pPr>
            <a:r>
              <a:rPr lang="sv-SE" sz="2000" dirty="0">
                <a:latin typeface="Arial" panose="020B0604020202020204" pitchFamily="34" charset="0"/>
                <a:cs typeface="Arial" panose="020B0604020202020204" pitchFamily="34" charset="0"/>
              </a:rPr>
              <a:t>två tränare</a:t>
            </a:r>
          </a:p>
          <a:p>
            <a:pPr lvl="0">
              <a:lnSpc>
                <a:spcPct val="110000"/>
              </a:lnSpc>
            </a:pPr>
            <a:r>
              <a:rPr lang="sv-SE" sz="2000" dirty="0">
                <a:latin typeface="Arial" panose="020B0604020202020204" pitchFamily="34" charset="0"/>
                <a:cs typeface="Arial" panose="020B0604020202020204" pitchFamily="34" charset="0"/>
              </a:rPr>
              <a:t>en lagledare/administratör, </a:t>
            </a:r>
          </a:p>
          <a:p>
            <a:pPr lvl="0">
              <a:lnSpc>
                <a:spcPct val="110000"/>
              </a:lnSpc>
            </a:pPr>
            <a:r>
              <a:rPr lang="sv-SE" sz="2000" dirty="0">
                <a:latin typeface="Arial" panose="020B0604020202020204" pitchFamily="34" charset="0"/>
                <a:cs typeface="Arial" panose="020B0604020202020204" pitchFamily="34" charset="0"/>
              </a:rPr>
              <a:t>en materialansvarig </a:t>
            </a:r>
          </a:p>
          <a:p>
            <a:pPr lvl="0">
              <a:lnSpc>
                <a:spcPct val="110000"/>
              </a:lnSpc>
            </a:pPr>
            <a:r>
              <a:rPr lang="sv-SE" sz="2000" dirty="0">
                <a:latin typeface="Arial" panose="020B0604020202020204" pitchFamily="34" charset="0"/>
                <a:cs typeface="Arial" panose="020B0604020202020204" pitchFamily="34" charset="0"/>
              </a:rPr>
              <a:t>en hjälptränare/föräldrarepresentant.</a:t>
            </a:r>
          </a:p>
          <a:p>
            <a:pPr marL="0" indent="0">
              <a:buNone/>
            </a:pPr>
            <a:endParaRPr lang="sv-SE" dirty="0">
              <a:latin typeface="Arial" panose="020B0604020202020204" pitchFamily="34" charset="0"/>
              <a:cs typeface="Arial" panose="020B0604020202020204" pitchFamily="34" charset="0"/>
            </a:endParaRPr>
          </a:p>
        </p:txBody>
      </p:sp>
      <p:pic>
        <p:nvPicPr>
          <p:cNvPr id="8" name="Bildobjekt 7">
            <a:extLst>
              <a:ext uri="{FF2B5EF4-FFF2-40B4-BE49-F238E27FC236}">
                <a16:creationId xmlns:a16="http://schemas.microsoft.com/office/drawing/2014/main" id="{CABF9E95-54B0-55CD-1D96-02C8C2E5B42C}"/>
              </a:ext>
            </a:extLst>
          </p:cNvPr>
          <p:cNvPicPr>
            <a:picLocks noChangeAspect="1"/>
          </p:cNvPicPr>
          <p:nvPr/>
        </p:nvPicPr>
        <p:blipFill>
          <a:blip r:embed="rId3"/>
          <a:stretch>
            <a:fillRect/>
          </a:stretch>
        </p:blipFill>
        <p:spPr>
          <a:xfrm>
            <a:off x="10543032" y="5200032"/>
            <a:ext cx="1191228" cy="1238572"/>
          </a:xfrm>
          <a:prstGeom prst="rect">
            <a:avLst/>
          </a:prstGeom>
        </p:spPr>
      </p:pic>
    </p:spTree>
    <p:extLst>
      <p:ext uri="{BB962C8B-B14F-4D97-AF65-F5344CB8AC3E}">
        <p14:creationId xmlns:p14="http://schemas.microsoft.com/office/powerpoint/2010/main" val="14420448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56FDA3-EC04-DE97-E3EF-06DF740F3074}"/>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84D3FD3D-629F-4FAA-B6F4-47B59DA12A75}"/>
              </a:ext>
            </a:extLst>
          </p:cNvPr>
          <p:cNvSpPr>
            <a:spLocks noGrp="1"/>
          </p:cNvSpPr>
          <p:nvPr>
            <p:ph type="title"/>
          </p:nvPr>
        </p:nvSpPr>
        <p:spPr/>
        <p:txBody>
          <a:bodyPr/>
          <a:lstStyle/>
          <a:p>
            <a:r>
              <a:rPr lang="sv-SE" dirty="0">
                <a:latin typeface="Arial" panose="020B0604020202020204" pitchFamily="34" charset="0"/>
                <a:cs typeface="Arial" panose="020B0604020202020204" pitchFamily="34" charset="0"/>
              </a:rPr>
              <a:t>TKH- hockeyskola</a:t>
            </a:r>
          </a:p>
        </p:txBody>
      </p:sp>
      <p:sp>
        <p:nvSpPr>
          <p:cNvPr id="5" name="Platshållare för innehåll 4">
            <a:extLst>
              <a:ext uri="{FF2B5EF4-FFF2-40B4-BE49-F238E27FC236}">
                <a16:creationId xmlns:a16="http://schemas.microsoft.com/office/drawing/2014/main" id="{C227C524-E542-BFA5-080D-DE22777D2832}"/>
              </a:ext>
            </a:extLst>
          </p:cNvPr>
          <p:cNvSpPr>
            <a:spLocks noGrp="1"/>
          </p:cNvSpPr>
          <p:nvPr>
            <p:ph idx="1"/>
          </p:nvPr>
        </p:nvSpPr>
        <p:spPr/>
        <p:txBody>
          <a:bodyPr/>
          <a:lstStyle/>
          <a:p>
            <a:r>
              <a:rPr lang="sv-SE" sz="2400" dirty="0">
                <a:latin typeface="Arial" panose="020B0604020202020204" pitchFamily="34" charset="0"/>
                <a:cs typeface="Arial" panose="020B0604020202020204" pitchFamily="34" charset="0"/>
              </a:rPr>
              <a:t>Träning söndagar 12.30-14, samling 12.00</a:t>
            </a:r>
          </a:p>
          <a:p>
            <a:r>
              <a:rPr lang="sv-SE" sz="2400" dirty="0">
                <a:latin typeface="Arial" panose="020B0604020202020204" pitchFamily="34" charset="0"/>
                <a:cs typeface="Arial" panose="020B0604020202020204" pitchFamily="34" charset="0"/>
              </a:rPr>
              <a:t>Extra träningspass på lilla isen</a:t>
            </a:r>
          </a:p>
          <a:p>
            <a:pPr lvl="1"/>
            <a:r>
              <a:rPr lang="sv-SE" dirty="0">
                <a:latin typeface="Arial" panose="020B0604020202020204" pitchFamily="34" charset="0"/>
                <a:cs typeface="Arial" panose="020B0604020202020204" pitchFamily="34" charset="0"/>
              </a:rPr>
              <a:t>Tankar</a:t>
            </a:r>
          </a:p>
          <a:p>
            <a:pPr marL="457200" lvl="1" indent="0">
              <a:buNone/>
            </a:pPr>
            <a:endParaRPr lang="sv-SE" dirty="0">
              <a:latin typeface="Arial" panose="020B0604020202020204" pitchFamily="34" charset="0"/>
              <a:cs typeface="Arial" panose="020B0604020202020204" pitchFamily="34" charset="0"/>
            </a:endParaRPr>
          </a:p>
          <a:p>
            <a:r>
              <a:rPr lang="sv-SE" sz="2400" dirty="0">
                <a:latin typeface="Arial" panose="020B0604020202020204" pitchFamily="34" charset="0"/>
                <a:cs typeface="Arial" panose="020B0604020202020204" pitchFamily="34" charset="0"/>
              </a:rPr>
              <a:t>Göra något tillsammans utanför hockeyn</a:t>
            </a:r>
          </a:p>
          <a:p>
            <a:pPr lvl="1"/>
            <a:r>
              <a:rPr lang="sv-SE" dirty="0" err="1">
                <a:latin typeface="Arial" panose="020B0604020202020204" pitchFamily="34" charset="0"/>
                <a:cs typeface="Arial" panose="020B0604020202020204" pitchFamily="34" charset="0"/>
              </a:rPr>
              <a:t>Ideér</a:t>
            </a:r>
            <a:endParaRPr lang="sv-SE" dirty="0">
              <a:latin typeface="Arial" panose="020B0604020202020204" pitchFamily="34" charset="0"/>
              <a:cs typeface="Arial" panose="020B0604020202020204" pitchFamily="34" charset="0"/>
            </a:endParaRPr>
          </a:p>
          <a:p>
            <a:pPr lvl="1"/>
            <a:r>
              <a:rPr lang="sv-SE" dirty="0">
                <a:latin typeface="Arial" panose="020B0604020202020204" pitchFamily="34" charset="0"/>
                <a:cs typeface="Arial" panose="020B0604020202020204" pitchFamily="34" charset="0"/>
              </a:rPr>
              <a:t>Förslag på aktivitet</a:t>
            </a:r>
          </a:p>
        </p:txBody>
      </p:sp>
      <p:pic>
        <p:nvPicPr>
          <p:cNvPr id="4" name="Bildobjekt 3">
            <a:extLst>
              <a:ext uri="{FF2B5EF4-FFF2-40B4-BE49-F238E27FC236}">
                <a16:creationId xmlns:a16="http://schemas.microsoft.com/office/drawing/2014/main" id="{FA0B5B7A-F3BB-329C-641A-2531BB21C8F3}"/>
              </a:ext>
            </a:extLst>
          </p:cNvPr>
          <p:cNvPicPr>
            <a:picLocks noChangeAspect="1"/>
          </p:cNvPicPr>
          <p:nvPr/>
        </p:nvPicPr>
        <p:blipFill>
          <a:blip r:embed="rId2"/>
          <a:stretch>
            <a:fillRect/>
          </a:stretch>
        </p:blipFill>
        <p:spPr>
          <a:xfrm>
            <a:off x="10543032" y="5200032"/>
            <a:ext cx="1191228" cy="1238572"/>
          </a:xfrm>
          <a:prstGeom prst="rect">
            <a:avLst/>
          </a:prstGeom>
        </p:spPr>
      </p:pic>
      <p:sp>
        <p:nvSpPr>
          <p:cNvPr id="3" name="Ellips 2">
            <a:extLst>
              <a:ext uri="{FF2B5EF4-FFF2-40B4-BE49-F238E27FC236}">
                <a16:creationId xmlns:a16="http://schemas.microsoft.com/office/drawing/2014/main" id="{797489EC-C983-A84A-280B-933474F23064}"/>
              </a:ext>
            </a:extLst>
          </p:cNvPr>
          <p:cNvSpPr/>
          <p:nvPr/>
        </p:nvSpPr>
        <p:spPr>
          <a:xfrm>
            <a:off x="7634696" y="304261"/>
            <a:ext cx="3719104" cy="3458114"/>
          </a:xfrm>
          <a:prstGeom prst="ellips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2800" dirty="0"/>
              <a:t>Säsongsstart</a:t>
            </a:r>
            <a:br>
              <a:rPr lang="sv-SE" sz="2800" dirty="0"/>
            </a:br>
            <a:r>
              <a:rPr lang="sv-SE" sz="2800" dirty="0"/>
              <a:t>11 oktober</a:t>
            </a:r>
          </a:p>
        </p:txBody>
      </p:sp>
    </p:spTree>
    <p:extLst>
      <p:ext uri="{BB962C8B-B14F-4D97-AF65-F5344CB8AC3E}">
        <p14:creationId xmlns:p14="http://schemas.microsoft.com/office/powerpoint/2010/main" val="19205132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E21C38-041D-B16E-BDE3-65F74905B35F}"/>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F656FE7B-B6E0-375E-94A1-F72221172F84}"/>
              </a:ext>
            </a:extLst>
          </p:cNvPr>
          <p:cNvSpPr>
            <a:spLocks noGrp="1"/>
          </p:cNvSpPr>
          <p:nvPr>
            <p:ph type="title"/>
          </p:nvPr>
        </p:nvSpPr>
        <p:spPr/>
        <p:txBody>
          <a:bodyPr/>
          <a:lstStyle/>
          <a:p>
            <a:r>
              <a:rPr lang="sv-SE" dirty="0"/>
              <a:t>Kommunikation och information</a:t>
            </a:r>
          </a:p>
        </p:txBody>
      </p:sp>
      <p:sp>
        <p:nvSpPr>
          <p:cNvPr id="3" name="Platshållare för innehåll 2">
            <a:extLst>
              <a:ext uri="{FF2B5EF4-FFF2-40B4-BE49-F238E27FC236}">
                <a16:creationId xmlns:a16="http://schemas.microsoft.com/office/drawing/2014/main" id="{A85BDC58-ACA5-769C-53CE-CBE3928C9BF0}"/>
              </a:ext>
            </a:extLst>
          </p:cNvPr>
          <p:cNvSpPr>
            <a:spLocks noGrp="1"/>
          </p:cNvSpPr>
          <p:nvPr>
            <p:ph idx="1"/>
          </p:nvPr>
        </p:nvSpPr>
        <p:spPr>
          <a:xfrm>
            <a:off x="838200" y="1825625"/>
            <a:ext cx="8486775" cy="4351338"/>
          </a:xfrm>
        </p:spPr>
        <p:txBody>
          <a:bodyPr>
            <a:normAutofit fontScale="77500" lnSpcReduction="20000"/>
          </a:bodyPr>
          <a:lstStyle/>
          <a:p>
            <a:pPr marL="0" indent="0">
              <a:lnSpc>
                <a:spcPct val="120000"/>
              </a:lnSpc>
              <a:buNone/>
            </a:pPr>
            <a:r>
              <a:rPr lang="sv-SE" sz="1900" dirty="0">
                <a:latin typeface="Arial" panose="020B0604020202020204" pitchFamily="34" charset="0"/>
                <a:cs typeface="Arial" panose="020B0604020202020204" pitchFamily="34" charset="0"/>
              </a:rPr>
              <a:t>I Skara IK använder vi </a:t>
            </a:r>
            <a:r>
              <a:rPr lang="sv-SE" sz="1900" b="1" dirty="0">
                <a:latin typeface="Arial" panose="020B0604020202020204" pitchFamily="34" charset="0"/>
                <a:cs typeface="Arial" panose="020B0604020202020204" pitchFamily="34" charset="0"/>
              </a:rPr>
              <a:t>Laget.se </a:t>
            </a:r>
            <a:r>
              <a:rPr lang="sv-SE" sz="1900" dirty="0">
                <a:latin typeface="Arial" panose="020B0604020202020204" pitchFamily="34" charset="0"/>
                <a:cs typeface="Arial" panose="020B0604020202020204" pitchFamily="34" charset="0"/>
              </a:rPr>
              <a:t>som vår absolut viktigaste informationskanal. </a:t>
            </a:r>
            <a:br>
              <a:rPr lang="sv-SE" sz="1900" dirty="0">
                <a:latin typeface="Arial" panose="020B0604020202020204" pitchFamily="34" charset="0"/>
                <a:cs typeface="Arial" panose="020B0604020202020204" pitchFamily="34" charset="0"/>
              </a:rPr>
            </a:br>
            <a:r>
              <a:rPr lang="sv-SE" sz="1900" dirty="0">
                <a:latin typeface="Arial" panose="020B0604020202020204" pitchFamily="34" charset="0"/>
                <a:cs typeface="Arial" panose="020B0604020202020204" pitchFamily="34" charset="0"/>
              </a:rPr>
              <a:t>För att du inte ska missa något viktigt förväntas du som förälder ha koll på följande ställen:</a:t>
            </a:r>
            <a:br>
              <a:rPr lang="sv-SE" sz="1700" dirty="0">
                <a:latin typeface="Arial" panose="020B0604020202020204" pitchFamily="34" charset="0"/>
                <a:cs typeface="Arial" panose="020B0604020202020204" pitchFamily="34" charset="0"/>
              </a:rPr>
            </a:br>
            <a:endParaRPr lang="sv-SE" sz="1700" dirty="0">
              <a:latin typeface="Arial" panose="020B0604020202020204" pitchFamily="34" charset="0"/>
              <a:cs typeface="Arial" panose="020B0604020202020204" pitchFamily="34" charset="0"/>
            </a:endParaRPr>
          </a:p>
          <a:p>
            <a:pPr>
              <a:lnSpc>
                <a:spcPct val="120000"/>
              </a:lnSpc>
            </a:pPr>
            <a:r>
              <a:rPr lang="sv-SE" sz="1900" b="1" dirty="0">
                <a:latin typeface="Arial" panose="020B0604020202020204" pitchFamily="34" charset="0"/>
                <a:cs typeface="Arial" panose="020B0604020202020204" pitchFamily="34" charset="0"/>
              </a:rPr>
              <a:t>Appen "Laget.se": </a:t>
            </a:r>
            <a:r>
              <a:rPr lang="sv-SE" sz="1900" dirty="0">
                <a:latin typeface="Arial" panose="020B0604020202020204" pitchFamily="34" charset="0"/>
                <a:cs typeface="Arial" panose="020B0604020202020204" pitchFamily="34" charset="0"/>
              </a:rPr>
              <a:t>Ladda ner appen till din telefon och slå på notiser. Det är här alla akuta uppdateringar, nyheter och kallelser hamnar direkt i din ficka.</a:t>
            </a:r>
          </a:p>
          <a:p>
            <a:pPr>
              <a:lnSpc>
                <a:spcPct val="120000"/>
              </a:lnSpc>
            </a:pPr>
            <a:r>
              <a:rPr lang="sv-SE" sz="1900" b="1" dirty="0">
                <a:latin typeface="Arial" panose="020B0604020202020204" pitchFamily="34" charset="0"/>
                <a:cs typeface="Arial" panose="020B0604020202020204" pitchFamily="34" charset="0"/>
              </a:rPr>
              <a:t>Kalendern (i appen/hemsidan): </a:t>
            </a:r>
            <a:r>
              <a:rPr lang="sv-SE" sz="1900" dirty="0">
                <a:latin typeface="Arial" panose="020B0604020202020204" pitchFamily="34" charset="0"/>
                <a:cs typeface="Arial" panose="020B0604020202020204" pitchFamily="34" charset="0"/>
              </a:rPr>
              <a:t>Här ser du alla spikade träningar, matcher och </a:t>
            </a:r>
            <a:r>
              <a:rPr lang="sv-SE" sz="1900" dirty="0" err="1">
                <a:latin typeface="Arial" panose="020B0604020202020204" pitchFamily="34" charset="0"/>
                <a:cs typeface="Arial" panose="020B0604020202020204" pitchFamily="34" charset="0"/>
              </a:rPr>
              <a:t>lagaktiviteter</a:t>
            </a:r>
            <a:r>
              <a:rPr lang="sv-SE" sz="1900" dirty="0">
                <a:latin typeface="Arial" panose="020B0604020202020204" pitchFamily="34" charset="0"/>
                <a:cs typeface="Arial" panose="020B0604020202020204" pitchFamily="34" charset="0"/>
              </a:rPr>
              <a:t>. Håll alltid ett öga här, då tiderna i ishallen ibland kan ändras med kort varsel.</a:t>
            </a:r>
          </a:p>
          <a:p>
            <a:pPr>
              <a:lnSpc>
                <a:spcPct val="120000"/>
              </a:lnSpc>
            </a:pPr>
            <a:r>
              <a:rPr lang="sv-SE" sz="1900" b="1" dirty="0">
                <a:latin typeface="Arial" panose="020B0604020202020204" pitchFamily="34" charset="0"/>
                <a:cs typeface="Arial" panose="020B0604020202020204" pitchFamily="34" charset="0"/>
              </a:rPr>
              <a:t>Kallelser: </a:t>
            </a:r>
            <a:r>
              <a:rPr lang="sv-SE" sz="1900" dirty="0">
                <a:latin typeface="Arial" panose="020B0604020202020204" pitchFamily="34" charset="0"/>
                <a:cs typeface="Arial" panose="020B0604020202020204" pitchFamily="34" charset="0"/>
              </a:rPr>
              <a:t>När vi skickar ut en kallelse till match eller aktivitet får du en avisering. Du förväntas klicka i "Kommer" </a:t>
            </a:r>
            <a:r>
              <a:rPr lang="sv-SE" sz="1900" dirty="0" err="1">
                <a:latin typeface="Arial" panose="020B0604020202020204" pitchFamily="34" charset="0"/>
                <a:cs typeface="Arial" panose="020B0604020202020204" pitchFamily="34" charset="0"/>
              </a:rPr>
              <a:t>eller"Kan</a:t>
            </a:r>
            <a:r>
              <a:rPr lang="sv-SE" sz="1900" dirty="0">
                <a:latin typeface="Arial" panose="020B0604020202020204" pitchFamily="34" charset="0"/>
                <a:cs typeface="Arial" panose="020B0604020202020204" pitchFamily="34" charset="0"/>
              </a:rPr>
              <a:t> ej" så fort som möjligt, och senast det datum som står i kallelsen.</a:t>
            </a:r>
          </a:p>
          <a:p>
            <a:pPr>
              <a:lnSpc>
                <a:spcPct val="120000"/>
              </a:lnSpc>
            </a:pPr>
            <a:r>
              <a:rPr lang="sv-SE" sz="1900" b="1" dirty="0">
                <a:latin typeface="Arial" panose="020B0604020202020204" pitchFamily="34" charset="0"/>
                <a:cs typeface="Arial" panose="020B0604020202020204" pitchFamily="34" charset="0"/>
              </a:rPr>
              <a:t>Dokumentmappen: </a:t>
            </a:r>
            <a:r>
              <a:rPr lang="sv-SE" sz="1900" dirty="0">
                <a:latin typeface="Arial" panose="020B0604020202020204" pitchFamily="34" charset="0"/>
                <a:cs typeface="Arial" panose="020B0604020202020204" pitchFamily="34" charset="0"/>
              </a:rPr>
              <a:t>Arbetsscheman för kioskveckor, sekretariat, och föreningens policydokument lägger vi upp under </a:t>
            </a:r>
            <a:r>
              <a:rPr lang="sv-SE" sz="1900" dirty="0" err="1">
                <a:latin typeface="Arial" panose="020B0604020202020204" pitchFamily="34" charset="0"/>
                <a:cs typeface="Arial" panose="020B0604020202020204" pitchFamily="34" charset="0"/>
              </a:rPr>
              <a:t>fliken"Dokument</a:t>
            </a:r>
            <a:r>
              <a:rPr lang="sv-SE" sz="1900" dirty="0">
                <a:latin typeface="Arial" panose="020B0604020202020204" pitchFamily="34" charset="0"/>
                <a:cs typeface="Arial" panose="020B0604020202020204" pitchFamily="34" charset="0"/>
              </a:rPr>
              <a:t>" på lagets hemsida.</a:t>
            </a:r>
          </a:p>
          <a:p>
            <a:pPr>
              <a:lnSpc>
                <a:spcPct val="120000"/>
              </a:lnSpc>
            </a:pPr>
            <a:r>
              <a:rPr lang="sv-SE" sz="1900" b="1" dirty="0">
                <a:latin typeface="Arial" panose="020B0604020202020204" pitchFamily="34" charset="0"/>
                <a:cs typeface="Arial" panose="020B0604020202020204" pitchFamily="34" charset="0"/>
              </a:rPr>
              <a:t>Lagchatten: </a:t>
            </a:r>
            <a:r>
              <a:rPr lang="sv-SE" sz="1900" dirty="0">
                <a:latin typeface="Arial" panose="020B0604020202020204" pitchFamily="34" charset="0"/>
                <a:cs typeface="Arial" panose="020B0604020202020204" pitchFamily="34" charset="0"/>
              </a:rPr>
              <a:t>För snabb kommunikation mellan föräldrar (t.ex. vid samåkning till bortamatcher eller byte av kioskpass) använder vi lagchatten i Laget.se / vår gemensamma WhatsApp-grupp.</a:t>
            </a:r>
          </a:p>
          <a:p>
            <a:pPr marL="0" indent="0">
              <a:buNone/>
            </a:pPr>
            <a:endParaRPr lang="sv-SE" dirty="0">
              <a:latin typeface="Arial" panose="020B0604020202020204" pitchFamily="34" charset="0"/>
              <a:cs typeface="Arial" panose="020B0604020202020204" pitchFamily="34" charset="0"/>
            </a:endParaRPr>
          </a:p>
          <a:p>
            <a:endParaRPr lang="sv-SE" dirty="0"/>
          </a:p>
          <a:p>
            <a:pPr marL="0" indent="0">
              <a:buNone/>
            </a:pPr>
            <a:endParaRPr lang="sv-SE" dirty="0"/>
          </a:p>
        </p:txBody>
      </p:sp>
      <p:pic>
        <p:nvPicPr>
          <p:cNvPr id="8" name="Bildobjekt 7">
            <a:extLst>
              <a:ext uri="{FF2B5EF4-FFF2-40B4-BE49-F238E27FC236}">
                <a16:creationId xmlns:a16="http://schemas.microsoft.com/office/drawing/2014/main" id="{FE6F28D7-C697-6DF5-3F13-CF0B0ED498AB}"/>
              </a:ext>
            </a:extLst>
          </p:cNvPr>
          <p:cNvPicPr>
            <a:picLocks noChangeAspect="1"/>
          </p:cNvPicPr>
          <p:nvPr/>
        </p:nvPicPr>
        <p:blipFill>
          <a:blip r:embed="rId2"/>
          <a:stretch>
            <a:fillRect/>
          </a:stretch>
        </p:blipFill>
        <p:spPr>
          <a:xfrm>
            <a:off x="10543032" y="5200032"/>
            <a:ext cx="1191228" cy="1238572"/>
          </a:xfrm>
          <a:prstGeom prst="rect">
            <a:avLst/>
          </a:prstGeom>
        </p:spPr>
      </p:pic>
    </p:spTree>
    <p:extLst>
      <p:ext uri="{BB962C8B-B14F-4D97-AF65-F5344CB8AC3E}">
        <p14:creationId xmlns:p14="http://schemas.microsoft.com/office/powerpoint/2010/main" val="39031176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34D8E5-3025-0D49-01C3-2BCA7C7A6D1D}"/>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2C3595CE-3E41-0B20-8E29-0FE98A3AE13F}"/>
              </a:ext>
            </a:extLst>
          </p:cNvPr>
          <p:cNvSpPr>
            <a:spLocks noGrp="1"/>
          </p:cNvSpPr>
          <p:nvPr>
            <p:ph type="title"/>
          </p:nvPr>
        </p:nvSpPr>
        <p:spPr/>
        <p:txBody>
          <a:bodyPr/>
          <a:lstStyle/>
          <a:p>
            <a:r>
              <a:rPr lang="sv-SE" dirty="0">
                <a:latin typeface="Arial" panose="020B0604020202020204" pitchFamily="34" charset="0"/>
                <a:cs typeface="Arial" panose="020B0604020202020204" pitchFamily="34" charset="0"/>
              </a:rPr>
              <a:t>Kalender</a:t>
            </a:r>
          </a:p>
        </p:txBody>
      </p:sp>
      <p:grpSp>
        <p:nvGrpSpPr>
          <p:cNvPr id="6" name="object 6">
            <a:extLst>
              <a:ext uri="{FF2B5EF4-FFF2-40B4-BE49-F238E27FC236}">
                <a16:creationId xmlns:a16="http://schemas.microsoft.com/office/drawing/2014/main" id="{23DFADEA-8C7F-CEE2-9A99-6A0714B92A63}"/>
              </a:ext>
            </a:extLst>
          </p:cNvPr>
          <p:cNvGrpSpPr/>
          <p:nvPr/>
        </p:nvGrpSpPr>
        <p:grpSpPr>
          <a:xfrm>
            <a:off x="838200" y="1602989"/>
            <a:ext cx="5610225" cy="4282101"/>
            <a:chOff x="0" y="1781594"/>
            <a:chExt cx="6418580" cy="4843780"/>
          </a:xfrm>
        </p:grpSpPr>
        <p:pic>
          <p:nvPicPr>
            <p:cNvPr id="7" name="object 7">
              <a:extLst>
                <a:ext uri="{FF2B5EF4-FFF2-40B4-BE49-F238E27FC236}">
                  <a16:creationId xmlns:a16="http://schemas.microsoft.com/office/drawing/2014/main" id="{DA6F70BC-D91C-5644-B952-016BF7A4E8F7}"/>
                </a:ext>
              </a:extLst>
            </p:cNvPr>
            <p:cNvPicPr/>
            <p:nvPr/>
          </p:nvPicPr>
          <p:blipFill>
            <a:blip r:embed="rId2" cstate="print"/>
            <a:stretch>
              <a:fillRect/>
            </a:stretch>
          </p:blipFill>
          <p:spPr>
            <a:xfrm>
              <a:off x="0" y="1781594"/>
              <a:ext cx="6399021" cy="4843399"/>
            </a:xfrm>
            <a:prstGeom prst="rect">
              <a:avLst/>
            </a:prstGeom>
          </p:spPr>
        </p:pic>
        <p:sp>
          <p:nvSpPr>
            <p:cNvPr id="9" name="object 8">
              <a:extLst>
                <a:ext uri="{FF2B5EF4-FFF2-40B4-BE49-F238E27FC236}">
                  <a16:creationId xmlns:a16="http://schemas.microsoft.com/office/drawing/2014/main" id="{7A9135E2-7878-EC2A-52A8-7E3C6050F5D9}"/>
                </a:ext>
              </a:extLst>
            </p:cNvPr>
            <p:cNvSpPr/>
            <p:nvPr/>
          </p:nvSpPr>
          <p:spPr>
            <a:xfrm>
              <a:off x="1695449" y="1866900"/>
              <a:ext cx="4704080" cy="2952750"/>
            </a:xfrm>
            <a:custGeom>
              <a:avLst/>
              <a:gdLst/>
              <a:ahLst/>
              <a:cxnLst/>
              <a:rect l="l" t="t" r="r" b="b"/>
              <a:pathLst>
                <a:path w="4704080" h="2952750">
                  <a:moveTo>
                    <a:pt x="0" y="266700"/>
                  </a:moveTo>
                  <a:lnTo>
                    <a:pt x="14692" y="201023"/>
                  </a:lnTo>
                  <a:lnTo>
                    <a:pt x="56366" y="141311"/>
                  </a:lnTo>
                  <a:lnTo>
                    <a:pt x="86194" y="114317"/>
                  </a:lnTo>
                  <a:lnTo>
                    <a:pt x="121415" y="89563"/>
                  </a:lnTo>
                  <a:lnTo>
                    <a:pt x="161577" y="67300"/>
                  </a:lnTo>
                  <a:lnTo>
                    <a:pt x="206229" y="47776"/>
                  </a:lnTo>
                  <a:lnTo>
                    <a:pt x="254922" y="31243"/>
                  </a:lnTo>
                  <a:lnTo>
                    <a:pt x="307204" y="17948"/>
                  </a:lnTo>
                  <a:lnTo>
                    <a:pt x="362624" y="8143"/>
                  </a:lnTo>
                  <a:lnTo>
                    <a:pt x="420732" y="2077"/>
                  </a:lnTo>
                  <a:lnTo>
                    <a:pt x="481075" y="0"/>
                  </a:lnTo>
                  <a:lnTo>
                    <a:pt x="541392" y="2077"/>
                  </a:lnTo>
                  <a:lnTo>
                    <a:pt x="599477" y="8143"/>
                  </a:lnTo>
                  <a:lnTo>
                    <a:pt x="654878" y="17948"/>
                  </a:lnTo>
                  <a:lnTo>
                    <a:pt x="707144" y="31243"/>
                  </a:lnTo>
                  <a:lnTo>
                    <a:pt x="755824" y="47776"/>
                  </a:lnTo>
                  <a:lnTo>
                    <a:pt x="800467" y="67300"/>
                  </a:lnTo>
                  <a:lnTo>
                    <a:pt x="840622" y="89563"/>
                  </a:lnTo>
                  <a:lnTo>
                    <a:pt x="875837" y="114317"/>
                  </a:lnTo>
                  <a:lnTo>
                    <a:pt x="905661" y="141311"/>
                  </a:lnTo>
                  <a:lnTo>
                    <a:pt x="947332" y="201023"/>
                  </a:lnTo>
                  <a:lnTo>
                    <a:pt x="962025" y="266700"/>
                  </a:lnTo>
                  <a:lnTo>
                    <a:pt x="958276" y="300159"/>
                  </a:lnTo>
                  <a:lnTo>
                    <a:pt x="929643" y="363103"/>
                  </a:lnTo>
                  <a:lnTo>
                    <a:pt x="875837" y="419082"/>
                  </a:lnTo>
                  <a:lnTo>
                    <a:pt x="840622" y="443836"/>
                  </a:lnTo>
                  <a:lnTo>
                    <a:pt x="800467" y="466099"/>
                  </a:lnTo>
                  <a:lnTo>
                    <a:pt x="755824" y="485623"/>
                  </a:lnTo>
                  <a:lnTo>
                    <a:pt x="707144" y="502156"/>
                  </a:lnTo>
                  <a:lnTo>
                    <a:pt x="654878" y="515451"/>
                  </a:lnTo>
                  <a:lnTo>
                    <a:pt x="599477" y="525256"/>
                  </a:lnTo>
                  <a:lnTo>
                    <a:pt x="541392" y="531322"/>
                  </a:lnTo>
                  <a:lnTo>
                    <a:pt x="481075" y="533400"/>
                  </a:lnTo>
                  <a:lnTo>
                    <a:pt x="420732" y="531322"/>
                  </a:lnTo>
                  <a:lnTo>
                    <a:pt x="362624" y="525256"/>
                  </a:lnTo>
                  <a:lnTo>
                    <a:pt x="307204" y="515451"/>
                  </a:lnTo>
                  <a:lnTo>
                    <a:pt x="254922" y="502156"/>
                  </a:lnTo>
                  <a:lnTo>
                    <a:pt x="206229" y="485623"/>
                  </a:lnTo>
                  <a:lnTo>
                    <a:pt x="161577" y="466099"/>
                  </a:lnTo>
                  <a:lnTo>
                    <a:pt x="121415" y="443836"/>
                  </a:lnTo>
                  <a:lnTo>
                    <a:pt x="86194" y="419082"/>
                  </a:lnTo>
                  <a:lnTo>
                    <a:pt x="56366" y="392088"/>
                  </a:lnTo>
                  <a:lnTo>
                    <a:pt x="14692" y="332376"/>
                  </a:lnTo>
                  <a:lnTo>
                    <a:pt x="0" y="266700"/>
                  </a:lnTo>
                  <a:close/>
                </a:path>
                <a:path w="4704080" h="2952750">
                  <a:moveTo>
                    <a:pt x="2232787" y="1900174"/>
                  </a:moveTo>
                  <a:lnTo>
                    <a:pt x="2233870" y="1855683"/>
                  </a:lnTo>
                  <a:lnTo>
                    <a:pt x="2237093" y="1811663"/>
                  </a:lnTo>
                  <a:lnTo>
                    <a:pt x="2242412" y="1768151"/>
                  </a:lnTo>
                  <a:lnTo>
                    <a:pt x="2249784" y="1725183"/>
                  </a:lnTo>
                  <a:lnTo>
                    <a:pt x="2259166" y="1682795"/>
                  </a:lnTo>
                  <a:lnTo>
                    <a:pt x="2270516" y="1641024"/>
                  </a:lnTo>
                  <a:lnTo>
                    <a:pt x="2283790" y="1599907"/>
                  </a:lnTo>
                  <a:lnTo>
                    <a:pt x="2298946" y="1559479"/>
                  </a:lnTo>
                  <a:lnTo>
                    <a:pt x="2315941" y="1519778"/>
                  </a:lnTo>
                  <a:lnTo>
                    <a:pt x="2334732" y="1480840"/>
                  </a:lnTo>
                  <a:lnTo>
                    <a:pt x="2355276" y="1442702"/>
                  </a:lnTo>
                  <a:lnTo>
                    <a:pt x="2377530" y="1405400"/>
                  </a:lnTo>
                  <a:lnTo>
                    <a:pt x="2401452" y="1368970"/>
                  </a:lnTo>
                  <a:lnTo>
                    <a:pt x="2426998" y="1333450"/>
                  </a:lnTo>
                  <a:lnTo>
                    <a:pt x="2454126" y="1298875"/>
                  </a:lnTo>
                  <a:lnTo>
                    <a:pt x="2482793" y="1265282"/>
                  </a:lnTo>
                  <a:lnTo>
                    <a:pt x="2512955" y="1232708"/>
                  </a:lnTo>
                  <a:lnTo>
                    <a:pt x="2544571" y="1201189"/>
                  </a:lnTo>
                  <a:lnTo>
                    <a:pt x="2577597" y="1170762"/>
                  </a:lnTo>
                  <a:lnTo>
                    <a:pt x="2611990" y="1141463"/>
                  </a:lnTo>
                  <a:lnTo>
                    <a:pt x="2647708" y="1113329"/>
                  </a:lnTo>
                  <a:lnTo>
                    <a:pt x="2684707" y="1086396"/>
                  </a:lnTo>
                  <a:lnTo>
                    <a:pt x="2722945" y="1060701"/>
                  </a:lnTo>
                  <a:lnTo>
                    <a:pt x="2762379" y="1036281"/>
                  </a:lnTo>
                  <a:lnTo>
                    <a:pt x="2802966" y="1013171"/>
                  </a:lnTo>
                  <a:lnTo>
                    <a:pt x="2844663" y="991409"/>
                  </a:lnTo>
                  <a:lnTo>
                    <a:pt x="2887427" y="971030"/>
                  </a:lnTo>
                  <a:lnTo>
                    <a:pt x="2931216" y="952072"/>
                  </a:lnTo>
                  <a:lnTo>
                    <a:pt x="2975986" y="934571"/>
                  </a:lnTo>
                  <a:lnTo>
                    <a:pt x="3021695" y="918563"/>
                  </a:lnTo>
                  <a:lnTo>
                    <a:pt x="3068300" y="904085"/>
                  </a:lnTo>
                  <a:lnTo>
                    <a:pt x="3115758" y="891174"/>
                  </a:lnTo>
                  <a:lnTo>
                    <a:pt x="3164025" y="879866"/>
                  </a:lnTo>
                  <a:lnTo>
                    <a:pt x="3213060" y="870197"/>
                  </a:lnTo>
                  <a:lnTo>
                    <a:pt x="3262819" y="862204"/>
                  </a:lnTo>
                  <a:lnTo>
                    <a:pt x="3313260" y="855924"/>
                  </a:lnTo>
                  <a:lnTo>
                    <a:pt x="3364340" y="851393"/>
                  </a:lnTo>
                  <a:lnTo>
                    <a:pt x="3416015" y="848648"/>
                  </a:lnTo>
                  <a:lnTo>
                    <a:pt x="3468242" y="847725"/>
                  </a:lnTo>
                  <a:lnTo>
                    <a:pt x="3520461" y="848648"/>
                  </a:lnTo>
                  <a:lnTo>
                    <a:pt x="3572127" y="851393"/>
                  </a:lnTo>
                  <a:lnTo>
                    <a:pt x="3623198" y="855924"/>
                  </a:lnTo>
                  <a:lnTo>
                    <a:pt x="3673630" y="862204"/>
                  </a:lnTo>
                  <a:lnTo>
                    <a:pt x="3723382" y="870197"/>
                  </a:lnTo>
                  <a:lnTo>
                    <a:pt x="3772410" y="879866"/>
                  </a:lnTo>
                  <a:lnTo>
                    <a:pt x="3820671" y="891174"/>
                  </a:lnTo>
                  <a:lnTo>
                    <a:pt x="3868122" y="904085"/>
                  </a:lnTo>
                  <a:lnTo>
                    <a:pt x="3914721" y="918563"/>
                  </a:lnTo>
                  <a:lnTo>
                    <a:pt x="3960424" y="934571"/>
                  </a:lnTo>
                  <a:lnTo>
                    <a:pt x="4005189" y="952072"/>
                  </a:lnTo>
                  <a:lnTo>
                    <a:pt x="4048973" y="971030"/>
                  </a:lnTo>
                  <a:lnTo>
                    <a:pt x="4091733" y="991409"/>
                  </a:lnTo>
                  <a:lnTo>
                    <a:pt x="4133425" y="1013171"/>
                  </a:lnTo>
                  <a:lnTo>
                    <a:pt x="4174008" y="1036281"/>
                  </a:lnTo>
                  <a:lnTo>
                    <a:pt x="4213439" y="1060701"/>
                  </a:lnTo>
                  <a:lnTo>
                    <a:pt x="4251674" y="1086396"/>
                  </a:lnTo>
                  <a:lnTo>
                    <a:pt x="4288670" y="1113329"/>
                  </a:lnTo>
                  <a:lnTo>
                    <a:pt x="4324385" y="1141463"/>
                  </a:lnTo>
                  <a:lnTo>
                    <a:pt x="4358776" y="1170762"/>
                  </a:lnTo>
                  <a:lnTo>
                    <a:pt x="4391799" y="1201189"/>
                  </a:lnTo>
                  <a:lnTo>
                    <a:pt x="4423413" y="1232708"/>
                  </a:lnTo>
                  <a:lnTo>
                    <a:pt x="4453574" y="1265282"/>
                  </a:lnTo>
                  <a:lnTo>
                    <a:pt x="4482239" y="1298875"/>
                  </a:lnTo>
                  <a:lnTo>
                    <a:pt x="4509366" y="1333450"/>
                  </a:lnTo>
                  <a:lnTo>
                    <a:pt x="4534911" y="1368970"/>
                  </a:lnTo>
                  <a:lnTo>
                    <a:pt x="4558832" y="1405400"/>
                  </a:lnTo>
                  <a:lnTo>
                    <a:pt x="4581085" y="1442702"/>
                  </a:lnTo>
                  <a:lnTo>
                    <a:pt x="4601628" y="1480840"/>
                  </a:lnTo>
                  <a:lnTo>
                    <a:pt x="4620419" y="1519778"/>
                  </a:lnTo>
                  <a:lnTo>
                    <a:pt x="4637413" y="1559479"/>
                  </a:lnTo>
                  <a:lnTo>
                    <a:pt x="4652569" y="1599907"/>
                  </a:lnTo>
                  <a:lnTo>
                    <a:pt x="4665843" y="1641024"/>
                  </a:lnTo>
                  <a:lnTo>
                    <a:pt x="4677192" y="1682795"/>
                  </a:lnTo>
                  <a:lnTo>
                    <a:pt x="4686575" y="1725183"/>
                  </a:lnTo>
                  <a:lnTo>
                    <a:pt x="4693946" y="1768151"/>
                  </a:lnTo>
                  <a:lnTo>
                    <a:pt x="4699265" y="1811663"/>
                  </a:lnTo>
                  <a:lnTo>
                    <a:pt x="4702488" y="1855683"/>
                  </a:lnTo>
                  <a:lnTo>
                    <a:pt x="4703572" y="1900174"/>
                  </a:lnTo>
                  <a:lnTo>
                    <a:pt x="4702488" y="1944674"/>
                  </a:lnTo>
                  <a:lnTo>
                    <a:pt x="4699265" y="1988702"/>
                  </a:lnTo>
                  <a:lnTo>
                    <a:pt x="4693946" y="2032223"/>
                  </a:lnTo>
                  <a:lnTo>
                    <a:pt x="4686575" y="2075199"/>
                  </a:lnTo>
                  <a:lnTo>
                    <a:pt x="4677192" y="2117595"/>
                  </a:lnTo>
                  <a:lnTo>
                    <a:pt x="4665843" y="2159373"/>
                  </a:lnTo>
                  <a:lnTo>
                    <a:pt x="4652569" y="2200497"/>
                  </a:lnTo>
                  <a:lnTo>
                    <a:pt x="4637413" y="2240931"/>
                  </a:lnTo>
                  <a:lnTo>
                    <a:pt x="4620419" y="2280638"/>
                  </a:lnTo>
                  <a:lnTo>
                    <a:pt x="4601628" y="2319581"/>
                  </a:lnTo>
                  <a:lnTo>
                    <a:pt x="4581085" y="2357725"/>
                  </a:lnTo>
                  <a:lnTo>
                    <a:pt x="4558832" y="2395032"/>
                  </a:lnTo>
                  <a:lnTo>
                    <a:pt x="4534911" y="2431466"/>
                  </a:lnTo>
                  <a:lnTo>
                    <a:pt x="4509366" y="2466991"/>
                  </a:lnTo>
                  <a:lnTo>
                    <a:pt x="4482239" y="2501570"/>
                  </a:lnTo>
                  <a:lnTo>
                    <a:pt x="4453574" y="2535166"/>
                  </a:lnTo>
                  <a:lnTo>
                    <a:pt x="4423413" y="2567743"/>
                  </a:lnTo>
                  <a:lnTo>
                    <a:pt x="4391799" y="2599265"/>
                  </a:lnTo>
                  <a:lnTo>
                    <a:pt x="4358776" y="2629695"/>
                  </a:lnTo>
                  <a:lnTo>
                    <a:pt x="4324385" y="2658996"/>
                  </a:lnTo>
                  <a:lnTo>
                    <a:pt x="4288670" y="2687132"/>
                  </a:lnTo>
                  <a:lnTo>
                    <a:pt x="4251674" y="2714067"/>
                  </a:lnTo>
                  <a:lnTo>
                    <a:pt x="4213439" y="2739764"/>
                  </a:lnTo>
                  <a:lnTo>
                    <a:pt x="4174008" y="2764186"/>
                  </a:lnTo>
                  <a:lnTo>
                    <a:pt x="4133425" y="2787297"/>
                  </a:lnTo>
                  <a:lnTo>
                    <a:pt x="4091733" y="2809061"/>
                  </a:lnTo>
                  <a:lnTo>
                    <a:pt x="4048973" y="2829440"/>
                  </a:lnTo>
                  <a:lnTo>
                    <a:pt x="4005189" y="2848399"/>
                  </a:lnTo>
                  <a:lnTo>
                    <a:pt x="3960424" y="2865901"/>
                  </a:lnTo>
                  <a:lnTo>
                    <a:pt x="3914721" y="2881910"/>
                  </a:lnTo>
                  <a:lnTo>
                    <a:pt x="3868122" y="2896388"/>
                  </a:lnTo>
                  <a:lnTo>
                    <a:pt x="3820671" y="2909299"/>
                  </a:lnTo>
                  <a:lnTo>
                    <a:pt x="3772410" y="2920608"/>
                  </a:lnTo>
                  <a:lnTo>
                    <a:pt x="3723382" y="2930277"/>
                  </a:lnTo>
                  <a:lnTo>
                    <a:pt x="3673630" y="2938270"/>
                  </a:lnTo>
                  <a:lnTo>
                    <a:pt x="3623198" y="2944550"/>
                  </a:lnTo>
                  <a:lnTo>
                    <a:pt x="3572127" y="2949081"/>
                  </a:lnTo>
                  <a:lnTo>
                    <a:pt x="3520461" y="2951826"/>
                  </a:lnTo>
                  <a:lnTo>
                    <a:pt x="3468242" y="2952750"/>
                  </a:lnTo>
                  <a:lnTo>
                    <a:pt x="3416015" y="2951826"/>
                  </a:lnTo>
                  <a:lnTo>
                    <a:pt x="3364340" y="2949081"/>
                  </a:lnTo>
                  <a:lnTo>
                    <a:pt x="3313260" y="2944550"/>
                  </a:lnTo>
                  <a:lnTo>
                    <a:pt x="3262819" y="2938270"/>
                  </a:lnTo>
                  <a:lnTo>
                    <a:pt x="3213060" y="2930277"/>
                  </a:lnTo>
                  <a:lnTo>
                    <a:pt x="3164025" y="2920608"/>
                  </a:lnTo>
                  <a:lnTo>
                    <a:pt x="3115758" y="2909299"/>
                  </a:lnTo>
                  <a:lnTo>
                    <a:pt x="3068300" y="2896388"/>
                  </a:lnTo>
                  <a:lnTo>
                    <a:pt x="3021695" y="2881910"/>
                  </a:lnTo>
                  <a:lnTo>
                    <a:pt x="2975986" y="2865901"/>
                  </a:lnTo>
                  <a:lnTo>
                    <a:pt x="2931216" y="2848399"/>
                  </a:lnTo>
                  <a:lnTo>
                    <a:pt x="2887427" y="2829440"/>
                  </a:lnTo>
                  <a:lnTo>
                    <a:pt x="2844663" y="2809061"/>
                  </a:lnTo>
                  <a:lnTo>
                    <a:pt x="2802966" y="2787297"/>
                  </a:lnTo>
                  <a:lnTo>
                    <a:pt x="2762379" y="2764186"/>
                  </a:lnTo>
                  <a:lnTo>
                    <a:pt x="2722945" y="2739764"/>
                  </a:lnTo>
                  <a:lnTo>
                    <a:pt x="2684707" y="2714067"/>
                  </a:lnTo>
                  <a:lnTo>
                    <a:pt x="2647708" y="2687132"/>
                  </a:lnTo>
                  <a:lnTo>
                    <a:pt x="2611990" y="2658996"/>
                  </a:lnTo>
                  <a:lnTo>
                    <a:pt x="2577597" y="2629695"/>
                  </a:lnTo>
                  <a:lnTo>
                    <a:pt x="2544571" y="2599265"/>
                  </a:lnTo>
                  <a:lnTo>
                    <a:pt x="2512955" y="2567743"/>
                  </a:lnTo>
                  <a:lnTo>
                    <a:pt x="2482793" y="2535166"/>
                  </a:lnTo>
                  <a:lnTo>
                    <a:pt x="2454126" y="2501570"/>
                  </a:lnTo>
                  <a:lnTo>
                    <a:pt x="2426998" y="2466991"/>
                  </a:lnTo>
                  <a:lnTo>
                    <a:pt x="2401452" y="2431466"/>
                  </a:lnTo>
                  <a:lnTo>
                    <a:pt x="2377530" y="2395032"/>
                  </a:lnTo>
                  <a:lnTo>
                    <a:pt x="2355276" y="2357725"/>
                  </a:lnTo>
                  <a:lnTo>
                    <a:pt x="2334732" y="2319581"/>
                  </a:lnTo>
                  <a:lnTo>
                    <a:pt x="2315941" y="2280638"/>
                  </a:lnTo>
                  <a:lnTo>
                    <a:pt x="2298946" y="2240931"/>
                  </a:lnTo>
                  <a:lnTo>
                    <a:pt x="2283790" y="2200497"/>
                  </a:lnTo>
                  <a:lnTo>
                    <a:pt x="2270516" y="2159373"/>
                  </a:lnTo>
                  <a:lnTo>
                    <a:pt x="2259166" y="2117595"/>
                  </a:lnTo>
                  <a:lnTo>
                    <a:pt x="2249784" y="2075199"/>
                  </a:lnTo>
                  <a:lnTo>
                    <a:pt x="2242412" y="2032223"/>
                  </a:lnTo>
                  <a:lnTo>
                    <a:pt x="2237093" y="1988702"/>
                  </a:lnTo>
                  <a:lnTo>
                    <a:pt x="2233870" y="1944674"/>
                  </a:lnTo>
                  <a:lnTo>
                    <a:pt x="2232787" y="1900174"/>
                  </a:lnTo>
                  <a:close/>
                </a:path>
              </a:pathLst>
            </a:custGeom>
            <a:ln w="38100">
              <a:solidFill>
                <a:srgbClr val="FFFF00"/>
              </a:solidFill>
            </a:ln>
          </p:spPr>
          <p:txBody>
            <a:bodyPr wrap="square" lIns="0" tIns="0" rIns="0" bIns="0" rtlCol="0"/>
            <a:lstStyle/>
            <a:p>
              <a:endParaRPr/>
            </a:p>
          </p:txBody>
        </p:sp>
      </p:grpSp>
      <p:grpSp>
        <p:nvGrpSpPr>
          <p:cNvPr id="10" name="object 9">
            <a:extLst>
              <a:ext uri="{FF2B5EF4-FFF2-40B4-BE49-F238E27FC236}">
                <a16:creationId xmlns:a16="http://schemas.microsoft.com/office/drawing/2014/main" id="{4D3D9243-C997-3861-5645-DD865672FB26}"/>
              </a:ext>
            </a:extLst>
          </p:cNvPr>
          <p:cNvGrpSpPr/>
          <p:nvPr/>
        </p:nvGrpSpPr>
        <p:grpSpPr>
          <a:xfrm>
            <a:off x="6569590" y="1594487"/>
            <a:ext cx="4645504" cy="4290266"/>
            <a:chOff x="7456227" y="2064778"/>
            <a:chExt cx="4684140" cy="4277106"/>
          </a:xfrm>
        </p:grpSpPr>
        <p:pic>
          <p:nvPicPr>
            <p:cNvPr id="11" name="object 10">
              <a:extLst>
                <a:ext uri="{FF2B5EF4-FFF2-40B4-BE49-F238E27FC236}">
                  <a16:creationId xmlns:a16="http://schemas.microsoft.com/office/drawing/2014/main" id="{43070D6B-C8DC-1C64-A52B-83152015F1DB}"/>
                </a:ext>
              </a:extLst>
            </p:cNvPr>
            <p:cNvPicPr/>
            <p:nvPr/>
          </p:nvPicPr>
          <p:blipFill>
            <a:blip r:embed="rId3" cstate="print"/>
            <a:stretch>
              <a:fillRect/>
            </a:stretch>
          </p:blipFill>
          <p:spPr>
            <a:xfrm>
              <a:off x="7456227" y="2064778"/>
              <a:ext cx="4684140" cy="4277106"/>
            </a:xfrm>
            <a:prstGeom prst="rect">
              <a:avLst/>
            </a:prstGeom>
          </p:spPr>
        </p:pic>
        <p:sp>
          <p:nvSpPr>
            <p:cNvPr id="12" name="object 11">
              <a:extLst>
                <a:ext uri="{FF2B5EF4-FFF2-40B4-BE49-F238E27FC236}">
                  <a16:creationId xmlns:a16="http://schemas.microsoft.com/office/drawing/2014/main" id="{DE09F4BA-28B3-2B31-E08B-C9D5602DBBCE}"/>
                </a:ext>
              </a:extLst>
            </p:cNvPr>
            <p:cNvSpPr/>
            <p:nvPr/>
          </p:nvSpPr>
          <p:spPr>
            <a:xfrm>
              <a:off x="8315324" y="4286250"/>
              <a:ext cx="1847850" cy="533400"/>
            </a:xfrm>
            <a:custGeom>
              <a:avLst/>
              <a:gdLst/>
              <a:ahLst/>
              <a:cxnLst/>
              <a:rect l="l" t="t" r="r" b="b"/>
              <a:pathLst>
                <a:path w="1847850" h="533400">
                  <a:moveTo>
                    <a:pt x="0" y="266700"/>
                  </a:moveTo>
                  <a:lnTo>
                    <a:pt x="10981" y="225447"/>
                  </a:lnTo>
                  <a:lnTo>
                    <a:pt x="42831" y="186190"/>
                  </a:lnTo>
                  <a:lnTo>
                    <a:pt x="93905" y="149400"/>
                  </a:lnTo>
                  <a:lnTo>
                    <a:pt x="162562" y="115553"/>
                  </a:lnTo>
                  <a:lnTo>
                    <a:pt x="202970" y="99881"/>
                  </a:lnTo>
                  <a:lnTo>
                    <a:pt x="247158" y="85123"/>
                  </a:lnTo>
                  <a:lnTo>
                    <a:pt x="294919" y="71337"/>
                  </a:lnTo>
                  <a:lnTo>
                    <a:pt x="346050" y="58582"/>
                  </a:lnTo>
                  <a:lnTo>
                    <a:pt x="400343" y="46919"/>
                  </a:lnTo>
                  <a:lnTo>
                    <a:pt x="457595" y="36406"/>
                  </a:lnTo>
                  <a:lnTo>
                    <a:pt x="517599" y="27103"/>
                  </a:lnTo>
                  <a:lnTo>
                    <a:pt x="580150" y="19068"/>
                  </a:lnTo>
                  <a:lnTo>
                    <a:pt x="645043" y="12361"/>
                  </a:lnTo>
                  <a:lnTo>
                    <a:pt x="712072" y="7042"/>
                  </a:lnTo>
                  <a:lnTo>
                    <a:pt x="781032" y="3169"/>
                  </a:lnTo>
                  <a:lnTo>
                    <a:pt x="851718" y="802"/>
                  </a:lnTo>
                  <a:lnTo>
                    <a:pt x="923925" y="0"/>
                  </a:lnTo>
                  <a:lnTo>
                    <a:pt x="996131" y="802"/>
                  </a:lnTo>
                  <a:lnTo>
                    <a:pt x="1066817" y="3169"/>
                  </a:lnTo>
                  <a:lnTo>
                    <a:pt x="1135777" y="7042"/>
                  </a:lnTo>
                  <a:lnTo>
                    <a:pt x="1202806" y="12361"/>
                  </a:lnTo>
                  <a:lnTo>
                    <a:pt x="1267699" y="19068"/>
                  </a:lnTo>
                  <a:lnTo>
                    <a:pt x="1330250" y="27103"/>
                  </a:lnTo>
                  <a:lnTo>
                    <a:pt x="1390254" y="36406"/>
                  </a:lnTo>
                  <a:lnTo>
                    <a:pt x="1447506" y="46919"/>
                  </a:lnTo>
                  <a:lnTo>
                    <a:pt x="1501799" y="58582"/>
                  </a:lnTo>
                  <a:lnTo>
                    <a:pt x="1552930" y="71337"/>
                  </a:lnTo>
                  <a:lnTo>
                    <a:pt x="1600691" y="85123"/>
                  </a:lnTo>
                  <a:lnTo>
                    <a:pt x="1644879" y="99881"/>
                  </a:lnTo>
                  <a:lnTo>
                    <a:pt x="1685287" y="115553"/>
                  </a:lnTo>
                  <a:lnTo>
                    <a:pt x="1721710" y="132079"/>
                  </a:lnTo>
                  <a:lnTo>
                    <a:pt x="1781781" y="167457"/>
                  </a:lnTo>
                  <a:lnTo>
                    <a:pt x="1823449" y="205540"/>
                  </a:lnTo>
                  <a:lnTo>
                    <a:pt x="1845070" y="245854"/>
                  </a:lnTo>
                  <a:lnTo>
                    <a:pt x="1847850" y="266700"/>
                  </a:lnTo>
                  <a:lnTo>
                    <a:pt x="1845070" y="287545"/>
                  </a:lnTo>
                  <a:lnTo>
                    <a:pt x="1823449" y="327859"/>
                  </a:lnTo>
                  <a:lnTo>
                    <a:pt x="1781781" y="365942"/>
                  </a:lnTo>
                  <a:lnTo>
                    <a:pt x="1721710" y="401319"/>
                  </a:lnTo>
                  <a:lnTo>
                    <a:pt x="1685287" y="417846"/>
                  </a:lnTo>
                  <a:lnTo>
                    <a:pt x="1644879" y="433518"/>
                  </a:lnTo>
                  <a:lnTo>
                    <a:pt x="1600691" y="448276"/>
                  </a:lnTo>
                  <a:lnTo>
                    <a:pt x="1552930" y="462062"/>
                  </a:lnTo>
                  <a:lnTo>
                    <a:pt x="1501799" y="474817"/>
                  </a:lnTo>
                  <a:lnTo>
                    <a:pt x="1447506" y="486480"/>
                  </a:lnTo>
                  <a:lnTo>
                    <a:pt x="1390254" y="496993"/>
                  </a:lnTo>
                  <a:lnTo>
                    <a:pt x="1330250" y="506296"/>
                  </a:lnTo>
                  <a:lnTo>
                    <a:pt x="1267699" y="514331"/>
                  </a:lnTo>
                  <a:lnTo>
                    <a:pt x="1202806" y="521038"/>
                  </a:lnTo>
                  <a:lnTo>
                    <a:pt x="1135777" y="526357"/>
                  </a:lnTo>
                  <a:lnTo>
                    <a:pt x="1066817" y="530230"/>
                  </a:lnTo>
                  <a:lnTo>
                    <a:pt x="996131" y="532597"/>
                  </a:lnTo>
                  <a:lnTo>
                    <a:pt x="923925" y="533400"/>
                  </a:lnTo>
                  <a:lnTo>
                    <a:pt x="851718" y="532597"/>
                  </a:lnTo>
                  <a:lnTo>
                    <a:pt x="781032" y="530230"/>
                  </a:lnTo>
                  <a:lnTo>
                    <a:pt x="712072" y="526357"/>
                  </a:lnTo>
                  <a:lnTo>
                    <a:pt x="645043" y="521038"/>
                  </a:lnTo>
                  <a:lnTo>
                    <a:pt x="580150" y="514331"/>
                  </a:lnTo>
                  <a:lnTo>
                    <a:pt x="517599" y="506296"/>
                  </a:lnTo>
                  <a:lnTo>
                    <a:pt x="457595" y="496993"/>
                  </a:lnTo>
                  <a:lnTo>
                    <a:pt x="400343" y="486480"/>
                  </a:lnTo>
                  <a:lnTo>
                    <a:pt x="346050" y="474817"/>
                  </a:lnTo>
                  <a:lnTo>
                    <a:pt x="294919" y="462062"/>
                  </a:lnTo>
                  <a:lnTo>
                    <a:pt x="247158" y="448276"/>
                  </a:lnTo>
                  <a:lnTo>
                    <a:pt x="202970" y="433518"/>
                  </a:lnTo>
                  <a:lnTo>
                    <a:pt x="162562" y="417846"/>
                  </a:lnTo>
                  <a:lnTo>
                    <a:pt x="126139" y="401320"/>
                  </a:lnTo>
                  <a:lnTo>
                    <a:pt x="66068" y="365942"/>
                  </a:lnTo>
                  <a:lnTo>
                    <a:pt x="24400" y="327859"/>
                  </a:lnTo>
                  <a:lnTo>
                    <a:pt x="2779" y="287545"/>
                  </a:lnTo>
                  <a:lnTo>
                    <a:pt x="0" y="266700"/>
                  </a:lnTo>
                  <a:close/>
                </a:path>
              </a:pathLst>
            </a:custGeom>
            <a:ln w="38100">
              <a:solidFill>
                <a:srgbClr val="FFFF00"/>
              </a:solidFill>
            </a:ln>
          </p:spPr>
          <p:txBody>
            <a:bodyPr wrap="square" lIns="0" tIns="0" rIns="0" bIns="0" rtlCol="0"/>
            <a:lstStyle/>
            <a:p>
              <a:endParaRPr/>
            </a:p>
          </p:txBody>
        </p:sp>
      </p:grpSp>
    </p:spTree>
    <p:extLst>
      <p:ext uri="{BB962C8B-B14F-4D97-AF65-F5344CB8AC3E}">
        <p14:creationId xmlns:p14="http://schemas.microsoft.com/office/powerpoint/2010/main" val="13630275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19A86B-BE75-AC27-F5CD-2452E10B02CA}"/>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F288FFBF-B602-340C-1085-536048F3AF3C}"/>
              </a:ext>
            </a:extLst>
          </p:cNvPr>
          <p:cNvSpPr>
            <a:spLocks noGrp="1"/>
          </p:cNvSpPr>
          <p:nvPr>
            <p:ph type="title"/>
          </p:nvPr>
        </p:nvSpPr>
        <p:spPr/>
        <p:txBody>
          <a:bodyPr/>
          <a:lstStyle/>
          <a:p>
            <a:r>
              <a:rPr lang="sv-SE" dirty="0"/>
              <a:t>Informationsflöde TKH</a:t>
            </a:r>
          </a:p>
        </p:txBody>
      </p:sp>
      <p:sp>
        <p:nvSpPr>
          <p:cNvPr id="3" name="Platshållare för innehåll 2">
            <a:extLst>
              <a:ext uri="{FF2B5EF4-FFF2-40B4-BE49-F238E27FC236}">
                <a16:creationId xmlns:a16="http://schemas.microsoft.com/office/drawing/2014/main" id="{74C0DEEB-8EFE-D1EA-4440-92B47E7DAE26}"/>
              </a:ext>
            </a:extLst>
          </p:cNvPr>
          <p:cNvSpPr>
            <a:spLocks noGrp="1"/>
          </p:cNvSpPr>
          <p:nvPr>
            <p:ph idx="1"/>
          </p:nvPr>
        </p:nvSpPr>
        <p:spPr>
          <a:xfrm>
            <a:off x="838200" y="1825625"/>
            <a:ext cx="8486775" cy="4351338"/>
          </a:xfrm>
        </p:spPr>
        <p:txBody>
          <a:bodyPr>
            <a:normAutofit/>
          </a:bodyPr>
          <a:lstStyle/>
          <a:p>
            <a:pPr marL="0" indent="0">
              <a:buNone/>
            </a:pPr>
            <a:r>
              <a:rPr lang="sv-SE" dirty="0">
                <a:latin typeface="Arial" panose="020B0604020202020204" pitchFamily="34" charset="0"/>
                <a:cs typeface="Arial" panose="020B0604020202020204" pitchFamily="34" charset="0"/>
              </a:rPr>
              <a:t>Informationsflöde inför och under säsong</a:t>
            </a:r>
          </a:p>
          <a:p>
            <a:r>
              <a:rPr lang="sv-SE" sz="2400" dirty="0">
                <a:latin typeface="Arial" panose="020B0604020202020204" pitchFamily="34" charset="0"/>
                <a:cs typeface="Arial" panose="020B0604020202020204" pitchFamily="34" charset="0"/>
              </a:rPr>
              <a:t>Laget.se</a:t>
            </a:r>
          </a:p>
          <a:p>
            <a:r>
              <a:rPr lang="sv-SE" sz="2400" dirty="0">
                <a:latin typeface="Arial" panose="020B0604020202020204" pitchFamily="34" charset="0"/>
                <a:cs typeface="Arial" panose="020B0604020202020204" pitchFamily="34" charset="0"/>
              </a:rPr>
              <a:t>Whats </a:t>
            </a:r>
            <a:r>
              <a:rPr lang="sv-SE" sz="2400" dirty="0" err="1">
                <a:latin typeface="Arial" panose="020B0604020202020204" pitchFamily="34" charset="0"/>
                <a:cs typeface="Arial" panose="020B0604020202020204" pitchFamily="34" charset="0"/>
              </a:rPr>
              <a:t>Up</a:t>
            </a:r>
            <a:r>
              <a:rPr lang="sv-SE" sz="2400" dirty="0">
                <a:latin typeface="Arial" panose="020B0604020202020204" pitchFamily="34" charset="0"/>
                <a:cs typeface="Arial" panose="020B0604020202020204" pitchFamily="34" charset="0"/>
              </a:rPr>
              <a:t> eller </a:t>
            </a:r>
            <a:r>
              <a:rPr lang="sv-SE" sz="2400" dirty="0" err="1">
                <a:latin typeface="Arial" panose="020B0604020202020204" pitchFamily="34" charset="0"/>
                <a:cs typeface="Arial" panose="020B0604020202020204" pitchFamily="34" charset="0"/>
              </a:rPr>
              <a:t>Supertext</a:t>
            </a:r>
            <a:endParaRPr lang="sv-SE" sz="2400" dirty="0">
              <a:latin typeface="Arial" panose="020B0604020202020204" pitchFamily="34" charset="0"/>
              <a:cs typeface="Arial" panose="020B0604020202020204" pitchFamily="34" charset="0"/>
            </a:endParaRPr>
          </a:p>
          <a:p>
            <a:pPr marL="0" indent="0">
              <a:buNone/>
            </a:pPr>
            <a:endParaRPr lang="sv-SE" dirty="0">
              <a:latin typeface="Arial" panose="020B0604020202020204" pitchFamily="34" charset="0"/>
              <a:cs typeface="Arial" panose="020B0604020202020204" pitchFamily="34" charset="0"/>
            </a:endParaRPr>
          </a:p>
          <a:p>
            <a:endParaRPr lang="sv-SE" dirty="0"/>
          </a:p>
          <a:p>
            <a:pPr marL="0" indent="0">
              <a:buNone/>
            </a:pPr>
            <a:endParaRPr lang="sv-SE" dirty="0"/>
          </a:p>
        </p:txBody>
      </p:sp>
      <p:pic>
        <p:nvPicPr>
          <p:cNvPr id="8" name="Bildobjekt 7">
            <a:extLst>
              <a:ext uri="{FF2B5EF4-FFF2-40B4-BE49-F238E27FC236}">
                <a16:creationId xmlns:a16="http://schemas.microsoft.com/office/drawing/2014/main" id="{70C84C81-3403-6AB0-C451-E255002CAC24}"/>
              </a:ext>
            </a:extLst>
          </p:cNvPr>
          <p:cNvPicPr>
            <a:picLocks noChangeAspect="1"/>
          </p:cNvPicPr>
          <p:nvPr/>
        </p:nvPicPr>
        <p:blipFill>
          <a:blip r:embed="rId2"/>
          <a:stretch>
            <a:fillRect/>
          </a:stretch>
        </p:blipFill>
        <p:spPr>
          <a:xfrm>
            <a:off x="10543032" y="5200032"/>
            <a:ext cx="1191228" cy="1238572"/>
          </a:xfrm>
          <a:prstGeom prst="rect">
            <a:avLst/>
          </a:prstGeom>
        </p:spPr>
      </p:pic>
    </p:spTree>
    <p:extLst>
      <p:ext uri="{BB962C8B-B14F-4D97-AF65-F5344CB8AC3E}">
        <p14:creationId xmlns:p14="http://schemas.microsoft.com/office/powerpoint/2010/main" val="4189607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2DCC53-9118-7575-9330-CBD5AE5087E1}"/>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152A3E1E-1814-2EE7-EF97-A9DDD97E784E}"/>
              </a:ext>
            </a:extLst>
          </p:cNvPr>
          <p:cNvSpPr>
            <a:spLocks noGrp="1"/>
          </p:cNvSpPr>
          <p:nvPr>
            <p:ph type="title"/>
          </p:nvPr>
        </p:nvSpPr>
        <p:spPr/>
        <p:txBody>
          <a:bodyPr/>
          <a:lstStyle/>
          <a:p>
            <a:r>
              <a:rPr lang="sv-SE" dirty="0"/>
              <a:t>Ekonomi</a:t>
            </a:r>
          </a:p>
        </p:txBody>
      </p:sp>
      <p:sp>
        <p:nvSpPr>
          <p:cNvPr id="3" name="Platshållare för innehåll 2">
            <a:extLst>
              <a:ext uri="{FF2B5EF4-FFF2-40B4-BE49-F238E27FC236}">
                <a16:creationId xmlns:a16="http://schemas.microsoft.com/office/drawing/2014/main" id="{30B8C73E-BF5E-8D06-C849-51F051D8C59E}"/>
              </a:ext>
            </a:extLst>
          </p:cNvPr>
          <p:cNvSpPr>
            <a:spLocks noGrp="1"/>
          </p:cNvSpPr>
          <p:nvPr>
            <p:ph idx="1"/>
          </p:nvPr>
        </p:nvSpPr>
        <p:spPr>
          <a:xfrm>
            <a:off x="838200" y="1825625"/>
            <a:ext cx="8486775" cy="1927225"/>
          </a:xfrm>
        </p:spPr>
        <p:txBody>
          <a:bodyPr>
            <a:normAutofit/>
          </a:bodyPr>
          <a:lstStyle/>
          <a:p>
            <a:pPr marL="0" indent="0">
              <a:lnSpc>
                <a:spcPct val="120000"/>
              </a:lnSpc>
              <a:buNone/>
            </a:pPr>
            <a:r>
              <a:rPr lang="sv-SE" sz="2900" b="1" dirty="0">
                <a:latin typeface="Arial" panose="020B0604020202020204" pitchFamily="34" charset="0"/>
                <a:cs typeface="Arial" panose="020B0604020202020204" pitchFamily="34" charset="0"/>
              </a:rPr>
              <a:t>Vad kostar en säsongen?</a:t>
            </a:r>
          </a:p>
          <a:p>
            <a:pPr>
              <a:lnSpc>
                <a:spcPct val="120000"/>
              </a:lnSpc>
            </a:pPr>
            <a:r>
              <a:rPr lang="sv-SE" sz="2300" dirty="0">
                <a:latin typeface="Arial" panose="020B0604020202020204" pitchFamily="34" charset="0"/>
                <a:cs typeface="Arial" panose="020B0604020202020204" pitchFamily="34" charset="0"/>
              </a:rPr>
              <a:t>Första året är gratis</a:t>
            </a:r>
          </a:p>
          <a:p>
            <a:pPr>
              <a:lnSpc>
                <a:spcPct val="120000"/>
              </a:lnSpc>
            </a:pPr>
            <a:r>
              <a:rPr lang="sv-SE" sz="2300" dirty="0">
                <a:latin typeface="Arial" panose="020B0604020202020204" pitchFamily="34" charset="0"/>
                <a:cs typeface="Arial" panose="020B0604020202020204" pitchFamily="34" charset="0"/>
              </a:rPr>
              <a:t>Aktivt medlemskap, 419kr (varav 19kr serviceavgift)</a:t>
            </a:r>
          </a:p>
        </p:txBody>
      </p:sp>
      <p:pic>
        <p:nvPicPr>
          <p:cNvPr id="8" name="Bildobjekt 7">
            <a:extLst>
              <a:ext uri="{FF2B5EF4-FFF2-40B4-BE49-F238E27FC236}">
                <a16:creationId xmlns:a16="http://schemas.microsoft.com/office/drawing/2014/main" id="{180CEFCB-D947-29D2-7381-D7EF95DFA975}"/>
              </a:ext>
            </a:extLst>
          </p:cNvPr>
          <p:cNvPicPr>
            <a:picLocks noChangeAspect="1"/>
          </p:cNvPicPr>
          <p:nvPr/>
        </p:nvPicPr>
        <p:blipFill>
          <a:blip r:embed="rId2"/>
          <a:stretch>
            <a:fillRect/>
          </a:stretch>
        </p:blipFill>
        <p:spPr>
          <a:xfrm>
            <a:off x="10543032" y="5200032"/>
            <a:ext cx="1191228" cy="1238572"/>
          </a:xfrm>
          <a:prstGeom prst="rect">
            <a:avLst/>
          </a:prstGeom>
        </p:spPr>
      </p:pic>
      <p:sp>
        <p:nvSpPr>
          <p:cNvPr id="4" name="textruta 3">
            <a:extLst>
              <a:ext uri="{FF2B5EF4-FFF2-40B4-BE49-F238E27FC236}">
                <a16:creationId xmlns:a16="http://schemas.microsoft.com/office/drawing/2014/main" id="{55333099-2FD7-3B63-B883-8CFA7B5F6902}"/>
              </a:ext>
            </a:extLst>
          </p:cNvPr>
          <p:cNvSpPr txBox="1"/>
          <p:nvPr/>
        </p:nvSpPr>
        <p:spPr>
          <a:xfrm>
            <a:off x="838200" y="3887787"/>
            <a:ext cx="2238375" cy="1477328"/>
          </a:xfrm>
          <a:prstGeom prst="rect">
            <a:avLst/>
          </a:prstGeom>
          <a:noFill/>
        </p:spPr>
        <p:txBody>
          <a:bodyPr wrap="square" rtlCol="0">
            <a:spAutoFit/>
          </a:bodyPr>
          <a:lstStyle/>
          <a:p>
            <a:r>
              <a:rPr lang="sv-SE" b="1" dirty="0"/>
              <a:t>Fritidsbanken</a:t>
            </a:r>
          </a:p>
          <a:p>
            <a:r>
              <a:rPr lang="sv-SE" dirty="0"/>
              <a:t>På Fritidsbanken lånar du sport- och friluftsutrustning gratis i 14 dagar.</a:t>
            </a:r>
          </a:p>
        </p:txBody>
      </p:sp>
      <p:sp>
        <p:nvSpPr>
          <p:cNvPr id="7" name="textruta 6">
            <a:extLst>
              <a:ext uri="{FF2B5EF4-FFF2-40B4-BE49-F238E27FC236}">
                <a16:creationId xmlns:a16="http://schemas.microsoft.com/office/drawing/2014/main" id="{B48F2CCA-088E-2334-9AB6-B68DD358C03E}"/>
              </a:ext>
            </a:extLst>
          </p:cNvPr>
          <p:cNvSpPr txBox="1"/>
          <p:nvPr/>
        </p:nvSpPr>
        <p:spPr>
          <a:xfrm>
            <a:off x="3202209" y="3887787"/>
            <a:ext cx="2847975" cy="1477328"/>
          </a:xfrm>
          <a:prstGeom prst="rect">
            <a:avLst/>
          </a:prstGeom>
          <a:noFill/>
        </p:spPr>
        <p:txBody>
          <a:bodyPr wrap="square" rtlCol="0">
            <a:spAutoFit/>
          </a:bodyPr>
          <a:lstStyle/>
          <a:p>
            <a:r>
              <a:rPr lang="sv-SE" b="1" dirty="0"/>
              <a:t>Fritidskortet</a:t>
            </a:r>
          </a:p>
          <a:p>
            <a:r>
              <a:rPr lang="sv-SE" dirty="0"/>
              <a:t>Fritidskortet är ett ekonomiskt stöd för att fler barn och ungdomar ska få en meningsfull fritid</a:t>
            </a:r>
          </a:p>
        </p:txBody>
      </p:sp>
      <p:sp>
        <p:nvSpPr>
          <p:cNvPr id="10" name="textruta 9">
            <a:extLst>
              <a:ext uri="{FF2B5EF4-FFF2-40B4-BE49-F238E27FC236}">
                <a16:creationId xmlns:a16="http://schemas.microsoft.com/office/drawing/2014/main" id="{945ABE97-4D3E-5DB9-B73A-AB1CC3463C9F}"/>
              </a:ext>
            </a:extLst>
          </p:cNvPr>
          <p:cNvSpPr txBox="1"/>
          <p:nvPr/>
        </p:nvSpPr>
        <p:spPr>
          <a:xfrm>
            <a:off x="6175819" y="3887787"/>
            <a:ext cx="4644581" cy="1754326"/>
          </a:xfrm>
          <a:prstGeom prst="rect">
            <a:avLst/>
          </a:prstGeom>
          <a:noFill/>
        </p:spPr>
        <p:txBody>
          <a:bodyPr wrap="square" rtlCol="0">
            <a:spAutoFit/>
          </a:bodyPr>
          <a:lstStyle/>
          <a:p>
            <a:r>
              <a:rPr lang="sv-SE" b="1" dirty="0"/>
              <a:t>Pellefonden</a:t>
            </a:r>
          </a:p>
          <a:p>
            <a:r>
              <a:rPr lang="sv-SE" dirty="0"/>
              <a:t>Pellefonen är en fond i föreningen som man som aktiv medlem, oavsett ålder, kan söka bidrag ifrån om man själv skulle sakna medel till att betala träningsavgift eller utrustning.</a:t>
            </a:r>
            <a:br>
              <a:rPr lang="sv-SE" dirty="0"/>
            </a:br>
            <a:r>
              <a:rPr lang="sv-SE" dirty="0"/>
              <a:t>Bidraget söker man via klubbens hemsida.</a:t>
            </a:r>
          </a:p>
        </p:txBody>
      </p:sp>
      <p:sp>
        <p:nvSpPr>
          <p:cNvPr id="12" name="Ellips 11">
            <a:extLst>
              <a:ext uri="{FF2B5EF4-FFF2-40B4-BE49-F238E27FC236}">
                <a16:creationId xmlns:a16="http://schemas.microsoft.com/office/drawing/2014/main" id="{2E687EE4-00AA-2641-3DA5-20229AA82B8C}"/>
              </a:ext>
            </a:extLst>
          </p:cNvPr>
          <p:cNvSpPr/>
          <p:nvPr/>
        </p:nvSpPr>
        <p:spPr>
          <a:xfrm>
            <a:off x="8011398" y="304261"/>
            <a:ext cx="3127248" cy="2907792"/>
          </a:xfrm>
          <a:prstGeom prst="ellips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2400" dirty="0"/>
              <a:t>Handla begagnat i shoppen eller av varandra</a:t>
            </a:r>
          </a:p>
        </p:txBody>
      </p:sp>
    </p:spTree>
    <p:extLst>
      <p:ext uri="{BB962C8B-B14F-4D97-AF65-F5344CB8AC3E}">
        <p14:creationId xmlns:p14="http://schemas.microsoft.com/office/powerpoint/2010/main" val="29550633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8BE325-B2AC-3D83-FEA0-57D2C634FA83}"/>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EE076281-A2C6-27FB-9DDD-D01B0862812C}"/>
              </a:ext>
            </a:extLst>
          </p:cNvPr>
          <p:cNvSpPr>
            <a:spLocks noGrp="1"/>
          </p:cNvSpPr>
          <p:nvPr>
            <p:ph type="title"/>
          </p:nvPr>
        </p:nvSpPr>
        <p:spPr/>
        <p:txBody>
          <a:bodyPr/>
          <a:lstStyle/>
          <a:p>
            <a:r>
              <a:rPr lang="sv-SE" dirty="0">
                <a:latin typeface="Arial" panose="020B0604020202020204" pitchFamily="34" charset="0"/>
                <a:cs typeface="Arial" panose="020B0604020202020204" pitchFamily="34" charset="0"/>
              </a:rPr>
              <a:t>A-lagsmatcher</a:t>
            </a:r>
          </a:p>
        </p:txBody>
      </p:sp>
      <p:sp>
        <p:nvSpPr>
          <p:cNvPr id="3" name="Platshållare för innehåll 2">
            <a:extLst>
              <a:ext uri="{FF2B5EF4-FFF2-40B4-BE49-F238E27FC236}">
                <a16:creationId xmlns:a16="http://schemas.microsoft.com/office/drawing/2014/main" id="{68F1AE53-DB5A-A0F4-CA59-6A42C869B984}"/>
              </a:ext>
            </a:extLst>
          </p:cNvPr>
          <p:cNvSpPr>
            <a:spLocks noGrp="1"/>
          </p:cNvSpPr>
          <p:nvPr>
            <p:ph idx="1"/>
          </p:nvPr>
        </p:nvSpPr>
        <p:spPr/>
        <p:txBody>
          <a:bodyPr/>
          <a:lstStyle/>
          <a:p>
            <a:pPr marL="0" indent="0">
              <a:buNone/>
            </a:pPr>
            <a:r>
              <a:rPr lang="sv-SE" dirty="0">
                <a:latin typeface="Arial" panose="020B0604020202020204" pitchFamily="34" charset="0"/>
                <a:cs typeface="Arial" panose="020B0604020202020204" pitchFamily="34" charset="0"/>
              </a:rPr>
              <a:t>Vi har blivit tillfrågade att vara med på isen i samband </a:t>
            </a:r>
            <a:br>
              <a:rPr lang="sv-SE" dirty="0">
                <a:latin typeface="Arial" panose="020B0604020202020204" pitchFamily="34" charset="0"/>
                <a:cs typeface="Arial" panose="020B0604020202020204" pitchFamily="34" charset="0"/>
              </a:rPr>
            </a:br>
            <a:r>
              <a:rPr lang="sv-SE" dirty="0">
                <a:latin typeface="Arial" panose="020B0604020202020204" pitchFamily="34" charset="0"/>
                <a:cs typeface="Arial" panose="020B0604020202020204" pitchFamily="34" charset="0"/>
              </a:rPr>
              <a:t>med A-lagsmatcher.</a:t>
            </a:r>
            <a:br>
              <a:rPr lang="sv-SE" dirty="0">
                <a:latin typeface="Arial" panose="020B0604020202020204" pitchFamily="34" charset="0"/>
                <a:cs typeface="Arial" panose="020B0604020202020204" pitchFamily="34" charset="0"/>
              </a:rPr>
            </a:br>
            <a:endParaRPr lang="sv-SE" dirty="0">
              <a:latin typeface="Arial" panose="020B0604020202020204" pitchFamily="34" charset="0"/>
              <a:cs typeface="Arial" panose="020B0604020202020204" pitchFamily="34" charset="0"/>
            </a:endParaRPr>
          </a:p>
          <a:p>
            <a:pPr marL="12700">
              <a:lnSpc>
                <a:spcPct val="100000"/>
              </a:lnSpc>
            </a:pPr>
            <a:r>
              <a:rPr lang="sv-SE" sz="2000" spc="65" dirty="0">
                <a:latin typeface="Arial" panose="020B0604020202020204" pitchFamily="34" charset="0"/>
                <a:cs typeface="Arial" panose="020B0604020202020204" pitchFamily="34" charset="0"/>
              </a:rPr>
              <a:t>16/10, Skara IK – Falköping, matchstart 19.30</a:t>
            </a:r>
            <a:endParaRPr lang="sv-SE" sz="2000" spc="-95" dirty="0">
              <a:latin typeface="Arial" panose="020B0604020202020204" pitchFamily="34" charset="0"/>
              <a:cs typeface="Arial" panose="020B0604020202020204" pitchFamily="34" charset="0"/>
            </a:endParaRPr>
          </a:p>
          <a:p>
            <a:pPr marL="12700">
              <a:lnSpc>
                <a:spcPct val="100000"/>
              </a:lnSpc>
            </a:pPr>
            <a:r>
              <a:rPr lang="sv-SE" sz="2000" spc="65" dirty="0">
                <a:latin typeface="Arial" panose="020B0604020202020204" pitchFamily="34" charset="0"/>
                <a:cs typeface="Arial" panose="020B0604020202020204" pitchFamily="34" charset="0"/>
              </a:rPr>
              <a:t>27/11, Skara IK – Tidaholms HF matchstart 19.30</a:t>
            </a:r>
          </a:p>
          <a:p>
            <a:pPr marL="12700">
              <a:lnSpc>
                <a:spcPct val="100000"/>
              </a:lnSpc>
            </a:pPr>
            <a:r>
              <a:rPr lang="sv-SE" sz="2000" spc="65" dirty="0">
                <a:latin typeface="Arial" panose="020B0604020202020204" pitchFamily="34" charset="0"/>
                <a:cs typeface="Arial" panose="020B0604020202020204" pitchFamily="34" charset="0"/>
              </a:rPr>
              <a:t>12/2, Skara IK – Ulricehamn IF, matchstart 19.30</a:t>
            </a:r>
          </a:p>
          <a:p>
            <a:pPr marL="12700">
              <a:lnSpc>
                <a:spcPct val="100000"/>
              </a:lnSpc>
            </a:pPr>
            <a:endParaRPr lang="sv-SE" sz="2000" spc="65" dirty="0">
              <a:latin typeface="Arial" panose="020B0604020202020204" pitchFamily="34" charset="0"/>
              <a:cs typeface="Arial" panose="020B0604020202020204" pitchFamily="34" charset="0"/>
            </a:endParaRPr>
          </a:p>
          <a:p>
            <a:pPr marL="0" indent="0">
              <a:lnSpc>
                <a:spcPct val="100000"/>
              </a:lnSpc>
              <a:buNone/>
            </a:pPr>
            <a:r>
              <a:rPr lang="sv-SE" spc="65" dirty="0">
                <a:latin typeface="Arial" panose="020B0604020202020204" pitchFamily="34" charset="0"/>
                <a:cs typeface="Arial" panose="020B0604020202020204" pitchFamily="34" charset="0"/>
              </a:rPr>
              <a:t>Vill vi vara med?</a:t>
            </a:r>
            <a:endParaRPr lang="sv-SE" dirty="0">
              <a:latin typeface="Arial" panose="020B0604020202020204" pitchFamily="34" charset="0"/>
              <a:cs typeface="Arial" panose="020B0604020202020204" pitchFamily="34" charset="0"/>
            </a:endParaRPr>
          </a:p>
          <a:p>
            <a:pPr marL="0" indent="0">
              <a:buNone/>
            </a:pPr>
            <a:endParaRPr lang="sv-SE" dirty="0">
              <a:latin typeface="Arial" panose="020B0604020202020204" pitchFamily="34" charset="0"/>
              <a:cs typeface="Arial" panose="020B0604020202020204" pitchFamily="34" charset="0"/>
            </a:endParaRPr>
          </a:p>
        </p:txBody>
      </p:sp>
      <p:pic>
        <p:nvPicPr>
          <p:cNvPr id="8" name="Bildobjekt 7">
            <a:extLst>
              <a:ext uri="{FF2B5EF4-FFF2-40B4-BE49-F238E27FC236}">
                <a16:creationId xmlns:a16="http://schemas.microsoft.com/office/drawing/2014/main" id="{C97D8636-3F23-87BD-E8DF-659725157E8D}"/>
              </a:ext>
            </a:extLst>
          </p:cNvPr>
          <p:cNvPicPr>
            <a:picLocks noChangeAspect="1"/>
          </p:cNvPicPr>
          <p:nvPr/>
        </p:nvPicPr>
        <p:blipFill>
          <a:blip r:embed="rId2"/>
          <a:stretch>
            <a:fillRect/>
          </a:stretch>
        </p:blipFill>
        <p:spPr>
          <a:xfrm>
            <a:off x="10543032" y="5200032"/>
            <a:ext cx="1191228" cy="1238572"/>
          </a:xfrm>
          <a:prstGeom prst="rect">
            <a:avLst/>
          </a:prstGeom>
        </p:spPr>
      </p:pic>
    </p:spTree>
    <p:extLst>
      <p:ext uri="{BB962C8B-B14F-4D97-AF65-F5344CB8AC3E}">
        <p14:creationId xmlns:p14="http://schemas.microsoft.com/office/powerpoint/2010/main" val="12429227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D9AACE-0455-9111-3FEF-5587E8F75EDA}"/>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83F9E90F-8269-DF7F-E084-B189E53847B8}"/>
              </a:ext>
            </a:extLst>
          </p:cNvPr>
          <p:cNvSpPr>
            <a:spLocks noGrp="1"/>
          </p:cNvSpPr>
          <p:nvPr>
            <p:ph type="title"/>
          </p:nvPr>
        </p:nvSpPr>
        <p:spPr/>
        <p:txBody>
          <a:bodyPr/>
          <a:lstStyle/>
          <a:p>
            <a:r>
              <a:rPr lang="sv-SE" dirty="0">
                <a:latin typeface="Arial" panose="020B0604020202020204" pitchFamily="34" charset="0"/>
                <a:cs typeface="Arial" panose="020B0604020202020204" pitchFamily="34" charset="0"/>
              </a:rPr>
              <a:t>Evenemang</a:t>
            </a:r>
          </a:p>
        </p:txBody>
      </p:sp>
      <p:sp>
        <p:nvSpPr>
          <p:cNvPr id="4" name="Platshållare för text 3">
            <a:extLst>
              <a:ext uri="{FF2B5EF4-FFF2-40B4-BE49-F238E27FC236}">
                <a16:creationId xmlns:a16="http://schemas.microsoft.com/office/drawing/2014/main" id="{022EDE33-4C2F-373D-061A-596936706564}"/>
              </a:ext>
            </a:extLst>
          </p:cNvPr>
          <p:cNvSpPr>
            <a:spLocks noGrp="1"/>
          </p:cNvSpPr>
          <p:nvPr>
            <p:ph type="body" idx="1"/>
          </p:nvPr>
        </p:nvSpPr>
        <p:spPr/>
        <p:txBody>
          <a:bodyPr/>
          <a:lstStyle/>
          <a:p>
            <a:r>
              <a:rPr lang="sv-SE" dirty="0">
                <a:latin typeface="Arial" panose="020B0604020202020204" pitchFamily="34" charset="0"/>
                <a:cs typeface="Arial" panose="020B0604020202020204" pitchFamily="34" charset="0"/>
              </a:rPr>
              <a:t>2026</a:t>
            </a:r>
          </a:p>
        </p:txBody>
      </p:sp>
      <p:sp>
        <p:nvSpPr>
          <p:cNvPr id="3" name="Platshållare för innehåll 2">
            <a:extLst>
              <a:ext uri="{FF2B5EF4-FFF2-40B4-BE49-F238E27FC236}">
                <a16:creationId xmlns:a16="http://schemas.microsoft.com/office/drawing/2014/main" id="{8C678515-8066-B209-8DFD-853C0400F9CE}"/>
              </a:ext>
            </a:extLst>
          </p:cNvPr>
          <p:cNvSpPr>
            <a:spLocks noGrp="1"/>
          </p:cNvSpPr>
          <p:nvPr>
            <p:ph sz="half" idx="2"/>
          </p:nvPr>
        </p:nvSpPr>
        <p:spPr/>
        <p:txBody>
          <a:bodyPr>
            <a:normAutofit/>
          </a:bodyPr>
          <a:lstStyle/>
          <a:p>
            <a:r>
              <a:rPr lang="sv-SE" sz="2400" dirty="0">
                <a:latin typeface="Arial" panose="020B0604020202020204" pitchFamily="34" charset="0"/>
                <a:cs typeface="Arial" panose="020B0604020202020204" pitchFamily="34" charset="0"/>
              </a:rPr>
              <a:t>v.42, A-lagsmatch</a:t>
            </a:r>
          </a:p>
          <a:p>
            <a:r>
              <a:rPr lang="sv-SE" sz="2400" dirty="0">
                <a:latin typeface="Arial" panose="020B0604020202020204" pitchFamily="34" charset="0"/>
                <a:cs typeface="Arial" panose="020B0604020202020204" pitchFamily="34" charset="0"/>
              </a:rPr>
              <a:t>v.45, Disco</a:t>
            </a:r>
          </a:p>
          <a:p>
            <a:r>
              <a:rPr lang="sv-SE" sz="2400" dirty="0">
                <a:latin typeface="Arial" panose="020B0604020202020204" pitchFamily="34" charset="0"/>
                <a:cs typeface="Arial" panose="020B0604020202020204" pitchFamily="34" charset="0"/>
              </a:rPr>
              <a:t>v.46, A-lagsmatch</a:t>
            </a:r>
          </a:p>
          <a:p>
            <a:r>
              <a:rPr lang="sv-SE" sz="2400" dirty="0">
                <a:latin typeface="Arial" panose="020B0604020202020204" pitchFamily="34" charset="0"/>
                <a:cs typeface="Arial" panose="020B0604020202020204" pitchFamily="34" charset="0"/>
              </a:rPr>
              <a:t>v.48, Tomteparad?</a:t>
            </a:r>
          </a:p>
          <a:p>
            <a:r>
              <a:rPr lang="sv-SE" sz="2400" dirty="0">
                <a:latin typeface="Arial" panose="020B0604020202020204" pitchFamily="34" charset="0"/>
                <a:cs typeface="Arial" panose="020B0604020202020204" pitchFamily="34" charset="0"/>
              </a:rPr>
              <a:t>v.52, Föräldramatch?</a:t>
            </a:r>
          </a:p>
          <a:p>
            <a:endParaRPr lang="sv-SE" sz="2400" dirty="0">
              <a:latin typeface="Arial" panose="020B0604020202020204" pitchFamily="34" charset="0"/>
              <a:cs typeface="Arial" panose="020B0604020202020204" pitchFamily="34" charset="0"/>
            </a:endParaRPr>
          </a:p>
          <a:p>
            <a:pPr marL="0" indent="0">
              <a:buNone/>
            </a:pPr>
            <a:endParaRPr lang="sv-SE" sz="2400" dirty="0">
              <a:latin typeface="Arial" panose="020B0604020202020204" pitchFamily="34" charset="0"/>
              <a:cs typeface="Arial" panose="020B0604020202020204" pitchFamily="34" charset="0"/>
            </a:endParaRPr>
          </a:p>
        </p:txBody>
      </p:sp>
      <p:sp>
        <p:nvSpPr>
          <p:cNvPr id="5" name="Platshållare för text 4">
            <a:extLst>
              <a:ext uri="{FF2B5EF4-FFF2-40B4-BE49-F238E27FC236}">
                <a16:creationId xmlns:a16="http://schemas.microsoft.com/office/drawing/2014/main" id="{35B0E9ED-9651-86FA-EA8F-A930862EC114}"/>
              </a:ext>
            </a:extLst>
          </p:cNvPr>
          <p:cNvSpPr>
            <a:spLocks noGrp="1"/>
          </p:cNvSpPr>
          <p:nvPr>
            <p:ph type="body" sz="quarter" idx="3"/>
          </p:nvPr>
        </p:nvSpPr>
        <p:spPr/>
        <p:txBody>
          <a:bodyPr/>
          <a:lstStyle/>
          <a:p>
            <a:r>
              <a:rPr lang="sv-SE" dirty="0">
                <a:latin typeface="Arial" panose="020B0604020202020204" pitchFamily="34" charset="0"/>
                <a:cs typeface="Arial" panose="020B0604020202020204" pitchFamily="34" charset="0"/>
              </a:rPr>
              <a:t>2027</a:t>
            </a:r>
          </a:p>
        </p:txBody>
      </p:sp>
      <p:sp>
        <p:nvSpPr>
          <p:cNvPr id="6" name="Platshållare för innehåll 5">
            <a:extLst>
              <a:ext uri="{FF2B5EF4-FFF2-40B4-BE49-F238E27FC236}">
                <a16:creationId xmlns:a16="http://schemas.microsoft.com/office/drawing/2014/main" id="{A98ABDF4-D656-BCEC-B88D-C81E7AA9E939}"/>
              </a:ext>
            </a:extLst>
          </p:cNvPr>
          <p:cNvSpPr>
            <a:spLocks noGrp="1"/>
          </p:cNvSpPr>
          <p:nvPr>
            <p:ph sz="quarter" idx="4"/>
          </p:nvPr>
        </p:nvSpPr>
        <p:spPr/>
        <p:txBody>
          <a:bodyPr/>
          <a:lstStyle/>
          <a:p>
            <a:r>
              <a:rPr lang="sv-SE" sz="2400" dirty="0">
                <a:latin typeface="Arial" panose="020B0604020202020204" pitchFamily="34" charset="0"/>
                <a:cs typeface="Arial" panose="020B0604020202020204" pitchFamily="34" charset="0"/>
              </a:rPr>
              <a:t>v.2, TKH-helg</a:t>
            </a:r>
          </a:p>
          <a:p>
            <a:r>
              <a:rPr lang="sv-SE" sz="2400" dirty="0">
                <a:latin typeface="Arial" panose="020B0604020202020204" pitchFamily="34" charset="0"/>
                <a:cs typeface="Arial" panose="020B0604020202020204" pitchFamily="34" charset="0"/>
              </a:rPr>
              <a:t>v.4, </a:t>
            </a:r>
            <a:r>
              <a:rPr lang="sv-SE" sz="2400" dirty="0" err="1">
                <a:latin typeface="Arial" panose="020B0604020202020204" pitchFamily="34" charset="0"/>
                <a:cs typeface="Arial" panose="020B0604020202020204" pitchFamily="34" charset="0"/>
              </a:rPr>
              <a:t>Tomtecup</a:t>
            </a:r>
            <a:r>
              <a:rPr lang="sv-SE" sz="2400" dirty="0">
                <a:latin typeface="Arial" panose="020B0604020202020204" pitchFamily="34" charset="0"/>
                <a:cs typeface="Arial" panose="020B0604020202020204" pitchFamily="34" charset="0"/>
              </a:rPr>
              <a:t>?</a:t>
            </a:r>
          </a:p>
          <a:p>
            <a:r>
              <a:rPr lang="sv-SE" sz="2400" dirty="0">
                <a:latin typeface="Arial" panose="020B0604020202020204" pitchFamily="34" charset="0"/>
                <a:cs typeface="Arial" panose="020B0604020202020204" pitchFamily="34" charset="0"/>
              </a:rPr>
              <a:t>v.6, A-lagsmatch</a:t>
            </a:r>
          </a:p>
          <a:p>
            <a:r>
              <a:rPr lang="sv-SE" sz="2400" dirty="0">
                <a:latin typeface="Arial" panose="020B0604020202020204" pitchFamily="34" charset="0"/>
                <a:cs typeface="Arial" panose="020B0604020202020204" pitchFamily="34" charset="0"/>
              </a:rPr>
              <a:t>v.7, Disco</a:t>
            </a:r>
          </a:p>
          <a:p>
            <a:r>
              <a:rPr lang="sv-SE" sz="2400" dirty="0">
                <a:latin typeface="Arial" panose="020B0604020202020204" pitchFamily="34" charset="0"/>
                <a:cs typeface="Arial" panose="020B0604020202020204" pitchFamily="34" charset="0"/>
              </a:rPr>
              <a:t>v.12, Föreningsavslutning</a:t>
            </a:r>
          </a:p>
          <a:p>
            <a:r>
              <a:rPr lang="sv-SE" sz="2400" dirty="0">
                <a:latin typeface="Arial" panose="020B0604020202020204" pitchFamily="34" charset="0"/>
                <a:cs typeface="Arial" panose="020B0604020202020204" pitchFamily="34" charset="0"/>
              </a:rPr>
              <a:t>V.13, Avslutning TKH </a:t>
            </a:r>
            <a:br>
              <a:rPr lang="sv-SE" sz="2400" dirty="0">
                <a:latin typeface="Arial" panose="020B0604020202020204" pitchFamily="34" charset="0"/>
                <a:cs typeface="Arial" panose="020B0604020202020204" pitchFamily="34" charset="0"/>
              </a:rPr>
            </a:br>
            <a:r>
              <a:rPr lang="sv-SE" sz="2400" dirty="0">
                <a:latin typeface="Arial" panose="020B0604020202020204" pitchFamily="34" charset="0"/>
                <a:cs typeface="Arial" panose="020B0604020202020204" pitchFamily="34" charset="0"/>
              </a:rPr>
              <a:t>(sista träningen)</a:t>
            </a:r>
          </a:p>
          <a:p>
            <a:endParaRPr lang="sv-SE" dirty="0">
              <a:latin typeface="Arial" panose="020B0604020202020204" pitchFamily="34" charset="0"/>
              <a:cs typeface="Arial" panose="020B0604020202020204" pitchFamily="34" charset="0"/>
            </a:endParaRPr>
          </a:p>
        </p:txBody>
      </p:sp>
      <p:pic>
        <p:nvPicPr>
          <p:cNvPr id="8" name="Bildobjekt 7">
            <a:extLst>
              <a:ext uri="{FF2B5EF4-FFF2-40B4-BE49-F238E27FC236}">
                <a16:creationId xmlns:a16="http://schemas.microsoft.com/office/drawing/2014/main" id="{1CC534A1-0021-784B-4C43-D0E823D99D22}"/>
              </a:ext>
            </a:extLst>
          </p:cNvPr>
          <p:cNvPicPr>
            <a:picLocks noChangeAspect="1"/>
          </p:cNvPicPr>
          <p:nvPr/>
        </p:nvPicPr>
        <p:blipFill>
          <a:blip r:embed="rId3"/>
          <a:stretch>
            <a:fillRect/>
          </a:stretch>
        </p:blipFill>
        <p:spPr>
          <a:xfrm>
            <a:off x="10543032" y="5200032"/>
            <a:ext cx="1191228" cy="1238572"/>
          </a:xfrm>
          <a:prstGeom prst="rect">
            <a:avLst/>
          </a:prstGeom>
        </p:spPr>
      </p:pic>
    </p:spTree>
    <p:extLst>
      <p:ext uri="{BB962C8B-B14F-4D97-AF65-F5344CB8AC3E}">
        <p14:creationId xmlns:p14="http://schemas.microsoft.com/office/powerpoint/2010/main" val="252518642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B8250D-7294-AFC4-1144-53BF76D5E36B}"/>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3C66D432-530C-C1E9-AE79-820DECC425FF}"/>
              </a:ext>
            </a:extLst>
          </p:cNvPr>
          <p:cNvSpPr>
            <a:spLocks noGrp="1"/>
          </p:cNvSpPr>
          <p:nvPr>
            <p:ph type="title"/>
          </p:nvPr>
        </p:nvSpPr>
        <p:spPr/>
        <p:txBody>
          <a:bodyPr/>
          <a:lstStyle/>
          <a:p>
            <a:r>
              <a:rPr lang="sv-SE" dirty="0">
                <a:latin typeface="Arial" panose="020B0604020202020204" pitchFamily="34" charset="0"/>
                <a:cs typeface="Arial" panose="020B0604020202020204" pitchFamily="34" charset="0"/>
              </a:rPr>
              <a:t>Utbildning</a:t>
            </a:r>
          </a:p>
        </p:txBody>
      </p:sp>
      <p:sp>
        <p:nvSpPr>
          <p:cNvPr id="3" name="Platshållare för innehåll 2">
            <a:extLst>
              <a:ext uri="{FF2B5EF4-FFF2-40B4-BE49-F238E27FC236}">
                <a16:creationId xmlns:a16="http://schemas.microsoft.com/office/drawing/2014/main" id="{5990B69E-DD5D-3594-C366-416BF7CBF2B7}"/>
              </a:ext>
            </a:extLst>
          </p:cNvPr>
          <p:cNvSpPr>
            <a:spLocks noGrp="1"/>
          </p:cNvSpPr>
          <p:nvPr>
            <p:ph idx="1"/>
          </p:nvPr>
        </p:nvSpPr>
        <p:spPr/>
        <p:txBody>
          <a:bodyPr/>
          <a:lstStyle/>
          <a:p>
            <a:r>
              <a:rPr lang="sv-SE" sz="2400" dirty="0">
                <a:latin typeface="Arial" panose="020B0604020202020204" pitchFamily="34" charset="0"/>
                <a:cs typeface="Arial" panose="020B0604020202020204" pitchFamily="34" charset="0"/>
              </a:rPr>
              <a:t>TKH-utbildning, grundläggande utbildning hur man ska bedriva en hockeyskola.</a:t>
            </a:r>
          </a:p>
          <a:p>
            <a:pPr lvl="1"/>
            <a:r>
              <a:rPr lang="sv-SE" dirty="0">
                <a:latin typeface="Arial" panose="020B0604020202020204" pitchFamily="34" charset="0"/>
                <a:cs typeface="Arial" panose="020B0604020202020204" pitchFamily="34" charset="0"/>
              </a:rPr>
              <a:t>10 oktober 9.30-17.00</a:t>
            </a:r>
          </a:p>
          <a:p>
            <a:pPr lvl="1"/>
            <a:r>
              <a:rPr lang="sv-SE" dirty="0">
                <a:latin typeface="Arial" panose="020B0604020202020204" pitchFamily="34" charset="0"/>
                <a:cs typeface="Arial" panose="020B0604020202020204" pitchFamily="34" charset="0"/>
              </a:rPr>
              <a:t>Ulricehamn</a:t>
            </a:r>
          </a:p>
          <a:p>
            <a:pPr marL="0" indent="0">
              <a:buNone/>
            </a:pPr>
            <a:endParaRPr lang="sv-SE" sz="2400" dirty="0">
              <a:latin typeface="Arial" panose="020B0604020202020204" pitchFamily="34" charset="0"/>
              <a:cs typeface="Arial" panose="020B0604020202020204" pitchFamily="34" charset="0"/>
            </a:endParaRPr>
          </a:p>
          <a:p>
            <a:r>
              <a:rPr lang="sv-SE" sz="2400" dirty="0">
                <a:latin typeface="Arial" panose="020B0604020202020204" pitchFamily="34" charset="0"/>
                <a:cs typeface="Arial" panose="020B0604020202020204" pitchFamily="34" charset="0"/>
              </a:rPr>
              <a:t>Kunskap om NPF, föreningen önskar få en utbildning av </a:t>
            </a:r>
            <a:br>
              <a:rPr lang="sv-SE" sz="2400" dirty="0">
                <a:latin typeface="Arial" panose="020B0604020202020204" pitchFamily="34" charset="0"/>
                <a:cs typeface="Arial" panose="020B0604020202020204" pitchFamily="34" charset="0"/>
              </a:rPr>
            </a:br>
            <a:r>
              <a:rPr lang="sv-SE" sz="2400" dirty="0">
                <a:latin typeface="Arial" panose="020B0604020202020204" pitchFamily="34" charset="0"/>
                <a:cs typeface="Arial" panose="020B0604020202020204" pitchFamily="34" charset="0"/>
              </a:rPr>
              <a:t>någon som kan?</a:t>
            </a:r>
          </a:p>
          <a:p>
            <a:pPr marL="0" indent="0">
              <a:buNone/>
            </a:pPr>
            <a:endParaRPr lang="sv-SE" dirty="0">
              <a:latin typeface="Arial" panose="020B0604020202020204" pitchFamily="34" charset="0"/>
              <a:cs typeface="Arial" panose="020B0604020202020204" pitchFamily="34" charset="0"/>
            </a:endParaRPr>
          </a:p>
        </p:txBody>
      </p:sp>
      <p:pic>
        <p:nvPicPr>
          <p:cNvPr id="8" name="Bildobjekt 7">
            <a:extLst>
              <a:ext uri="{FF2B5EF4-FFF2-40B4-BE49-F238E27FC236}">
                <a16:creationId xmlns:a16="http://schemas.microsoft.com/office/drawing/2014/main" id="{132715CF-6372-CB0E-D28C-85D3054C1938}"/>
              </a:ext>
            </a:extLst>
          </p:cNvPr>
          <p:cNvPicPr>
            <a:picLocks noChangeAspect="1"/>
          </p:cNvPicPr>
          <p:nvPr/>
        </p:nvPicPr>
        <p:blipFill>
          <a:blip r:embed="rId2"/>
          <a:stretch>
            <a:fillRect/>
          </a:stretch>
        </p:blipFill>
        <p:spPr>
          <a:xfrm>
            <a:off x="10543032" y="5200032"/>
            <a:ext cx="1191228" cy="1238572"/>
          </a:xfrm>
          <a:prstGeom prst="rect">
            <a:avLst/>
          </a:prstGeom>
        </p:spPr>
      </p:pic>
    </p:spTree>
    <p:extLst>
      <p:ext uri="{BB962C8B-B14F-4D97-AF65-F5344CB8AC3E}">
        <p14:creationId xmlns:p14="http://schemas.microsoft.com/office/powerpoint/2010/main" val="14861074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CCF575-F47F-55CC-552B-792A300B0B40}"/>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93B962BD-90D4-85F6-1DC6-253894EBE0BE}"/>
              </a:ext>
            </a:extLst>
          </p:cNvPr>
          <p:cNvSpPr>
            <a:spLocks noGrp="1"/>
          </p:cNvSpPr>
          <p:nvPr>
            <p:ph type="title"/>
          </p:nvPr>
        </p:nvSpPr>
        <p:spPr/>
        <p:txBody>
          <a:bodyPr/>
          <a:lstStyle/>
          <a:p>
            <a:r>
              <a:rPr lang="sv-SE" dirty="0"/>
              <a:t>Intersport</a:t>
            </a:r>
          </a:p>
        </p:txBody>
      </p:sp>
      <p:sp>
        <p:nvSpPr>
          <p:cNvPr id="3" name="Platshållare för innehåll 2">
            <a:extLst>
              <a:ext uri="{FF2B5EF4-FFF2-40B4-BE49-F238E27FC236}">
                <a16:creationId xmlns:a16="http://schemas.microsoft.com/office/drawing/2014/main" id="{6D92385E-24CB-0C80-B733-B12E1EA0763D}"/>
              </a:ext>
            </a:extLst>
          </p:cNvPr>
          <p:cNvSpPr>
            <a:spLocks noGrp="1"/>
          </p:cNvSpPr>
          <p:nvPr>
            <p:ph idx="1"/>
          </p:nvPr>
        </p:nvSpPr>
        <p:spPr>
          <a:xfrm>
            <a:off x="838200" y="1825625"/>
            <a:ext cx="8486775" cy="4351338"/>
          </a:xfrm>
        </p:spPr>
        <p:txBody>
          <a:bodyPr>
            <a:normAutofit fontScale="70000" lnSpcReduction="20000"/>
          </a:bodyPr>
          <a:lstStyle/>
          <a:p>
            <a:pPr marL="0" indent="0">
              <a:lnSpc>
                <a:spcPct val="120000"/>
              </a:lnSpc>
              <a:buNone/>
            </a:pPr>
            <a:r>
              <a:rPr lang="sv-SE" sz="2900" b="1" dirty="0">
                <a:latin typeface="Arial" panose="020B0604020202020204" pitchFamily="34" charset="0"/>
                <a:cs typeface="Arial" panose="020B0604020202020204" pitchFamily="34" charset="0"/>
              </a:rPr>
              <a:t>Inköp av klubbprofil och material hos Intersport Mariestad.</a:t>
            </a:r>
          </a:p>
          <a:p>
            <a:pPr marL="0" indent="0">
              <a:lnSpc>
                <a:spcPct val="120000"/>
              </a:lnSpc>
              <a:buNone/>
            </a:pPr>
            <a:r>
              <a:rPr lang="sv-SE" sz="2300" dirty="0">
                <a:latin typeface="Arial" panose="020B0604020202020204" pitchFamily="34" charset="0"/>
                <a:cs typeface="Arial" panose="020B0604020202020204" pitchFamily="34" charset="0"/>
              </a:rPr>
              <a:t>Skara IK har ett avtal med Intersport Mariestad. Det är beslutat att alla inköp av </a:t>
            </a:r>
            <a:r>
              <a:rPr lang="sv-SE" sz="2300" dirty="0" err="1">
                <a:latin typeface="Arial" panose="020B0604020202020204" pitchFamily="34" charset="0"/>
                <a:cs typeface="Arial" panose="020B0604020202020204" pitchFamily="34" charset="0"/>
              </a:rPr>
              <a:t>lagkläder</a:t>
            </a:r>
            <a:r>
              <a:rPr lang="sv-SE" sz="2300" dirty="0">
                <a:latin typeface="Arial" panose="020B0604020202020204" pitchFamily="34" charset="0"/>
                <a:cs typeface="Arial" panose="020B0604020202020204" pitchFamily="34" charset="0"/>
              </a:rPr>
              <a:t>, profilkläder (</a:t>
            </a:r>
            <a:r>
              <a:rPr lang="sv-SE" sz="2300" dirty="0" err="1">
                <a:latin typeface="Arial" panose="020B0604020202020204" pitchFamily="34" charset="0"/>
                <a:cs typeface="Arial" panose="020B0604020202020204" pitchFamily="34" charset="0"/>
              </a:rPr>
              <a:t>träningsställ</a:t>
            </a:r>
            <a:r>
              <a:rPr lang="sv-SE" sz="2300" dirty="0">
                <a:latin typeface="Arial" panose="020B0604020202020204" pitchFamily="34" charset="0"/>
                <a:cs typeface="Arial" panose="020B0604020202020204" pitchFamily="34" charset="0"/>
              </a:rPr>
              <a:t>, overaller, jackor) och föreningsmaterial ska göras via vår sponsor Intersport.</a:t>
            </a:r>
          </a:p>
          <a:p>
            <a:pPr marL="0" indent="0">
              <a:lnSpc>
                <a:spcPct val="120000"/>
              </a:lnSpc>
              <a:buNone/>
            </a:pPr>
            <a:r>
              <a:rPr lang="sv-SE" sz="2300" dirty="0">
                <a:latin typeface="Arial" panose="020B0604020202020204" pitchFamily="34" charset="0"/>
                <a:cs typeface="Arial" panose="020B0604020202020204" pitchFamily="34" charset="0"/>
              </a:rPr>
              <a:t>Genom att handla där stöttar vi inte bara vår sponsor, utan en del av pengarna går även direkt tillbaka till Skara IK:s ungdomsverksamhet.</a:t>
            </a:r>
          </a:p>
          <a:p>
            <a:pPr marL="0" indent="0">
              <a:lnSpc>
                <a:spcPct val="120000"/>
              </a:lnSpc>
              <a:buNone/>
            </a:pPr>
            <a:r>
              <a:rPr lang="sv-SE" sz="2300" dirty="0">
                <a:latin typeface="Arial" panose="020B0604020202020204" pitchFamily="34" charset="0"/>
                <a:cs typeface="Arial" panose="020B0604020202020204" pitchFamily="34" charset="0"/>
              </a:rPr>
              <a:t>Information om hur ni beställer lagets profilkläder och hur ni kopplar ert privata Intersport-medlemskap till Skara IK (så att klubben får bonus på allt ni handlar) kommer att läggas upp på Laget.se.</a:t>
            </a:r>
          </a:p>
          <a:p>
            <a:pPr marL="0" indent="0">
              <a:lnSpc>
                <a:spcPct val="120000"/>
              </a:lnSpc>
              <a:buNone/>
            </a:pPr>
            <a:r>
              <a:rPr lang="sv-SE" sz="2300" dirty="0">
                <a:latin typeface="Arial" panose="020B0604020202020204" pitchFamily="34" charset="0"/>
                <a:cs typeface="Arial" panose="020B0604020202020204" pitchFamily="34" charset="0"/>
              </a:rPr>
              <a:t>Ni som förälder får också ett rabatterat pris kopplat mot ert medlemskap i Skara IK så alla är vinnare på detta upplägget.</a:t>
            </a:r>
          </a:p>
          <a:p>
            <a:pPr marL="0" indent="0">
              <a:lnSpc>
                <a:spcPct val="120000"/>
              </a:lnSpc>
              <a:buNone/>
            </a:pPr>
            <a:endParaRPr lang="sv-SE" sz="2300" dirty="0">
              <a:latin typeface="Arial" panose="020B0604020202020204" pitchFamily="34" charset="0"/>
              <a:cs typeface="Arial" panose="020B0604020202020204" pitchFamily="34" charset="0"/>
            </a:endParaRPr>
          </a:p>
          <a:p>
            <a:pPr marL="0" indent="0">
              <a:lnSpc>
                <a:spcPct val="120000"/>
              </a:lnSpc>
              <a:buNone/>
            </a:pPr>
            <a:r>
              <a:rPr lang="sv-SE" sz="2600" b="1" dirty="0">
                <a:latin typeface="Arial" panose="020B0604020202020204" pitchFamily="34" charset="0"/>
                <a:cs typeface="Arial" panose="020B0604020202020204" pitchFamily="34" charset="0"/>
              </a:rPr>
              <a:t>Glöm ej, Köp i första hand begagnat av varandra eller i </a:t>
            </a:r>
            <a:r>
              <a:rPr lang="sv-SE" sz="2600" b="1" dirty="0" err="1">
                <a:latin typeface="Arial" panose="020B0604020202020204" pitchFamily="34" charset="0"/>
                <a:cs typeface="Arial" panose="020B0604020202020204" pitchFamily="34" charset="0"/>
              </a:rPr>
              <a:t>klubbshopen</a:t>
            </a:r>
            <a:r>
              <a:rPr lang="sv-SE" sz="2600" b="1" dirty="0">
                <a:latin typeface="Arial" panose="020B0604020202020204" pitchFamily="34" charset="0"/>
                <a:cs typeface="Arial" panose="020B0604020202020204" pitchFamily="34" charset="0"/>
              </a:rPr>
              <a:t>!</a:t>
            </a:r>
          </a:p>
          <a:p>
            <a:pPr marL="0" indent="0">
              <a:buNone/>
            </a:pPr>
            <a:endParaRPr lang="sv-SE" dirty="0">
              <a:latin typeface="Arial" panose="020B0604020202020204" pitchFamily="34" charset="0"/>
              <a:cs typeface="Arial" panose="020B0604020202020204" pitchFamily="34" charset="0"/>
            </a:endParaRPr>
          </a:p>
          <a:p>
            <a:endParaRPr lang="sv-SE" dirty="0"/>
          </a:p>
          <a:p>
            <a:pPr marL="0" indent="0">
              <a:buNone/>
            </a:pPr>
            <a:endParaRPr lang="sv-SE" dirty="0"/>
          </a:p>
        </p:txBody>
      </p:sp>
      <p:pic>
        <p:nvPicPr>
          <p:cNvPr id="8" name="Bildobjekt 7">
            <a:extLst>
              <a:ext uri="{FF2B5EF4-FFF2-40B4-BE49-F238E27FC236}">
                <a16:creationId xmlns:a16="http://schemas.microsoft.com/office/drawing/2014/main" id="{711E1CC8-A7BE-E015-3FB0-9DDC50612261}"/>
              </a:ext>
            </a:extLst>
          </p:cNvPr>
          <p:cNvPicPr>
            <a:picLocks noChangeAspect="1"/>
          </p:cNvPicPr>
          <p:nvPr/>
        </p:nvPicPr>
        <p:blipFill>
          <a:blip r:embed="rId2"/>
          <a:stretch>
            <a:fillRect/>
          </a:stretch>
        </p:blipFill>
        <p:spPr>
          <a:xfrm>
            <a:off x="10543032" y="5200032"/>
            <a:ext cx="1191228" cy="1238572"/>
          </a:xfrm>
          <a:prstGeom prst="rect">
            <a:avLst/>
          </a:prstGeom>
        </p:spPr>
      </p:pic>
      <p:pic>
        <p:nvPicPr>
          <p:cNvPr id="5" name="object 6">
            <a:extLst>
              <a:ext uri="{FF2B5EF4-FFF2-40B4-BE49-F238E27FC236}">
                <a16:creationId xmlns:a16="http://schemas.microsoft.com/office/drawing/2014/main" id="{2893A64C-B36E-B3CF-7A8B-BA14F8B49AF7}"/>
              </a:ext>
            </a:extLst>
          </p:cNvPr>
          <p:cNvPicPr/>
          <p:nvPr/>
        </p:nvPicPr>
        <p:blipFill>
          <a:blip r:embed="rId3" cstate="print"/>
          <a:stretch>
            <a:fillRect/>
          </a:stretch>
        </p:blipFill>
        <p:spPr>
          <a:xfrm>
            <a:off x="9454615" y="473969"/>
            <a:ext cx="2260467" cy="1993100"/>
          </a:xfrm>
          <a:prstGeom prst="rect">
            <a:avLst/>
          </a:prstGeom>
        </p:spPr>
      </p:pic>
    </p:spTree>
    <p:extLst>
      <p:ext uri="{BB962C8B-B14F-4D97-AF65-F5344CB8AC3E}">
        <p14:creationId xmlns:p14="http://schemas.microsoft.com/office/powerpoint/2010/main" val="227321947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B1E151-20D0-BBDD-5C12-885092B408EC}"/>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2D5C686E-6D24-9228-1BB6-4EBB3CE99818}"/>
              </a:ext>
            </a:extLst>
          </p:cNvPr>
          <p:cNvSpPr>
            <a:spLocks noGrp="1"/>
          </p:cNvSpPr>
          <p:nvPr>
            <p:ph type="title"/>
          </p:nvPr>
        </p:nvSpPr>
        <p:spPr/>
        <p:txBody>
          <a:bodyPr/>
          <a:lstStyle/>
          <a:p>
            <a:r>
              <a:rPr lang="sv-SE" dirty="0">
                <a:latin typeface="Arial" panose="020B0604020202020204" pitchFamily="34" charset="0"/>
                <a:cs typeface="Arial" panose="020B0604020202020204" pitchFamily="34" charset="0"/>
              </a:rPr>
              <a:t>Övrigt</a:t>
            </a:r>
          </a:p>
        </p:txBody>
      </p:sp>
      <p:sp>
        <p:nvSpPr>
          <p:cNvPr id="3" name="Platshållare för innehåll 2">
            <a:extLst>
              <a:ext uri="{FF2B5EF4-FFF2-40B4-BE49-F238E27FC236}">
                <a16:creationId xmlns:a16="http://schemas.microsoft.com/office/drawing/2014/main" id="{9660B6AD-23C3-AE7E-5264-EEC39ED3F7F6}"/>
              </a:ext>
            </a:extLst>
          </p:cNvPr>
          <p:cNvSpPr>
            <a:spLocks noGrp="1"/>
          </p:cNvSpPr>
          <p:nvPr>
            <p:ph idx="1"/>
          </p:nvPr>
        </p:nvSpPr>
        <p:spPr>
          <a:xfrm>
            <a:off x="838200" y="1825625"/>
            <a:ext cx="8486775" cy="4422775"/>
          </a:xfrm>
        </p:spPr>
        <p:txBody>
          <a:bodyPr>
            <a:normAutofit/>
          </a:bodyPr>
          <a:lstStyle/>
          <a:p>
            <a:pPr>
              <a:lnSpc>
                <a:spcPct val="120000"/>
              </a:lnSpc>
            </a:pPr>
            <a:r>
              <a:rPr lang="sv-SE" sz="3200" dirty="0">
                <a:latin typeface="Arial" panose="020B0604020202020204" pitchFamily="34" charset="0"/>
                <a:cs typeface="Arial" panose="020B0604020202020204" pitchFamily="34" charset="0"/>
              </a:rPr>
              <a:t>Frågor</a:t>
            </a:r>
          </a:p>
          <a:p>
            <a:pPr>
              <a:lnSpc>
                <a:spcPct val="120000"/>
              </a:lnSpc>
            </a:pPr>
            <a:r>
              <a:rPr lang="sv-SE" sz="3200" dirty="0">
                <a:latin typeface="Arial" panose="020B0604020202020204" pitchFamily="34" charset="0"/>
                <a:cs typeface="Arial" panose="020B0604020202020204" pitchFamily="34" charset="0"/>
              </a:rPr>
              <a:t>Tankar och </a:t>
            </a:r>
            <a:r>
              <a:rPr lang="sv-SE" sz="3200" dirty="0" err="1">
                <a:latin typeface="Arial" panose="020B0604020202020204" pitchFamily="34" charset="0"/>
                <a:cs typeface="Arial" panose="020B0604020202020204" pitchFamily="34" charset="0"/>
              </a:rPr>
              <a:t>ideér</a:t>
            </a:r>
            <a:endParaRPr lang="sv-SE" sz="3200" dirty="0">
              <a:latin typeface="Arial" panose="020B0604020202020204" pitchFamily="34" charset="0"/>
              <a:cs typeface="Arial" panose="020B0604020202020204" pitchFamily="34" charset="0"/>
            </a:endParaRPr>
          </a:p>
          <a:p>
            <a:pPr>
              <a:lnSpc>
                <a:spcPct val="120000"/>
              </a:lnSpc>
            </a:pPr>
            <a:r>
              <a:rPr lang="sv-SE" sz="3200" dirty="0">
                <a:latin typeface="Arial" panose="020B0604020202020204" pitchFamily="34" charset="0"/>
                <a:cs typeface="Arial" panose="020B0604020202020204" pitchFamily="34" charset="0"/>
              </a:rPr>
              <a:t>Övrigt</a:t>
            </a:r>
          </a:p>
          <a:p>
            <a:pPr marL="0" indent="0">
              <a:buNone/>
            </a:pPr>
            <a:endParaRPr lang="sv-SE" dirty="0">
              <a:latin typeface="Arial" panose="020B0604020202020204" pitchFamily="34" charset="0"/>
              <a:cs typeface="Arial" panose="020B0604020202020204" pitchFamily="34" charset="0"/>
            </a:endParaRPr>
          </a:p>
          <a:p>
            <a:endParaRPr lang="sv-SE" dirty="0">
              <a:latin typeface="Arial" panose="020B0604020202020204" pitchFamily="34" charset="0"/>
              <a:cs typeface="Arial" panose="020B0604020202020204" pitchFamily="34" charset="0"/>
            </a:endParaRPr>
          </a:p>
          <a:p>
            <a:endParaRPr lang="sv-SE" dirty="0">
              <a:latin typeface="Arial" panose="020B0604020202020204" pitchFamily="34" charset="0"/>
              <a:cs typeface="Arial" panose="020B0604020202020204" pitchFamily="34" charset="0"/>
            </a:endParaRPr>
          </a:p>
        </p:txBody>
      </p:sp>
      <p:pic>
        <p:nvPicPr>
          <p:cNvPr id="8" name="Bildobjekt 7">
            <a:extLst>
              <a:ext uri="{FF2B5EF4-FFF2-40B4-BE49-F238E27FC236}">
                <a16:creationId xmlns:a16="http://schemas.microsoft.com/office/drawing/2014/main" id="{A51937C0-982C-964F-14C2-4F257A2C6244}"/>
              </a:ext>
            </a:extLst>
          </p:cNvPr>
          <p:cNvPicPr>
            <a:picLocks noChangeAspect="1"/>
          </p:cNvPicPr>
          <p:nvPr/>
        </p:nvPicPr>
        <p:blipFill>
          <a:blip r:embed="rId2"/>
          <a:stretch>
            <a:fillRect/>
          </a:stretch>
        </p:blipFill>
        <p:spPr>
          <a:xfrm>
            <a:off x="10543032" y="5200032"/>
            <a:ext cx="1191228" cy="1238572"/>
          </a:xfrm>
          <a:prstGeom prst="rect">
            <a:avLst/>
          </a:prstGeom>
        </p:spPr>
      </p:pic>
      <p:pic>
        <p:nvPicPr>
          <p:cNvPr id="5" name="object 10">
            <a:extLst>
              <a:ext uri="{FF2B5EF4-FFF2-40B4-BE49-F238E27FC236}">
                <a16:creationId xmlns:a16="http://schemas.microsoft.com/office/drawing/2014/main" id="{AC5B5198-2E92-E503-1C7E-02E9F72E4431}"/>
              </a:ext>
            </a:extLst>
          </p:cNvPr>
          <p:cNvPicPr/>
          <p:nvPr/>
        </p:nvPicPr>
        <p:blipFill>
          <a:blip r:embed="rId3" cstate="print"/>
          <a:stretch>
            <a:fillRect/>
          </a:stretch>
        </p:blipFill>
        <p:spPr>
          <a:xfrm>
            <a:off x="4403280" y="288595"/>
            <a:ext cx="5530723" cy="5530723"/>
          </a:xfrm>
          <a:prstGeom prst="rect">
            <a:avLst/>
          </a:prstGeom>
        </p:spPr>
      </p:pic>
    </p:spTree>
    <p:extLst>
      <p:ext uri="{BB962C8B-B14F-4D97-AF65-F5344CB8AC3E}">
        <p14:creationId xmlns:p14="http://schemas.microsoft.com/office/powerpoint/2010/main" val="3337261202"/>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108</TotalTime>
  <Words>1091</Words>
  <Application>Microsoft Office PowerPoint</Application>
  <PresentationFormat>Bredbild</PresentationFormat>
  <Paragraphs>146</Paragraphs>
  <Slides>17</Slides>
  <Notes>3</Notes>
  <HiddenSlides>0</HiddenSlides>
  <MMClips>0</MMClips>
  <ScaleCrop>false</ScaleCrop>
  <HeadingPairs>
    <vt:vector size="6" baseType="variant">
      <vt:variant>
        <vt:lpstr>Använt teckensnitt</vt:lpstr>
      </vt:variant>
      <vt:variant>
        <vt:i4>3</vt:i4>
      </vt:variant>
      <vt:variant>
        <vt:lpstr>Tema</vt:lpstr>
      </vt:variant>
      <vt:variant>
        <vt:i4>1</vt:i4>
      </vt:variant>
      <vt:variant>
        <vt:lpstr>Bildrubriker</vt:lpstr>
      </vt:variant>
      <vt:variant>
        <vt:i4>17</vt:i4>
      </vt:variant>
    </vt:vector>
  </HeadingPairs>
  <TitlesOfParts>
    <vt:vector size="21" baseType="lpstr">
      <vt:lpstr>Aptos</vt:lpstr>
      <vt:lpstr>Aptos Display</vt:lpstr>
      <vt:lpstr>Arial</vt:lpstr>
      <vt:lpstr>Office-tema</vt:lpstr>
      <vt:lpstr>Informationsmöte  TKH Hockeyskola</vt:lpstr>
      <vt:lpstr>Ledare/ansvariga</vt:lpstr>
      <vt:lpstr>Verksamhetsbeskrivning</vt:lpstr>
      <vt:lpstr>TKH – Alla barn ska längta till hallen</vt:lpstr>
      <vt:lpstr>Trygg hockey</vt:lpstr>
      <vt:lpstr>Föräldrar – en viktig del av hockeyskolan </vt:lpstr>
      <vt:lpstr>Vi behöver bli fler</vt:lpstr>
      <vt:lpstr>TKH- hockeyskola</vt:lpstr>
      <vt:lpstr>Kommunikation och information</vt:lpstr>
      <vt:lpstr>Kalender</vt:lpstr>
      <vt:lpstr>Informationsflöde TKH</vt:lpstr>
      <vt:lpstr>Ekonomi</vt:lpstr>
      <vt:lpstr>A-lagsmatcher</vt:lpstr>
      <vt:lpstr>Evenemang</vt:lpstr>
      <vt:lpstr>Utbildning</vt:lpstr>
      <vt:lpstr>Intersport</vt:lpstr>
      <vt:lpstr>Övrigt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Sandra Andersson</dc:creator>
  <cp:lastModifiedBy>Sandra Andersson</cp:lastModifiedBy>
  <cp:revision>7</cp:revision>
  <dcterms:created xsi:type="dcterms:W3CDTF">2026-09-24T19:25:22Z</dcterms:created>
  <dcterms:modified xsi:type="dcterms:W3CDTF">2026-09-24T21:13:56Z</dcterms:modified>
</cp:coreProperties>
</file>