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D7588-3A2A-B82E-E43E-6CFFEC907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A082E-FDB6-8A0D-32F4-7E8E36B03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2E710-DA49-BE24-F275-C05CB05D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B5B2A-C37E-E93A-8F3D-E0972C1C3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8BF8-B5F5-9B8D-A3F4-5316E945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222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37402-CD9F-48EF-CD39-89BC4838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8BC93-E357-1516-E635-30B7AD9B3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C056F-7B14-9E6E-9755-217A489D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52556-480A-2283-1EDB-44DEABB1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B15EE-3E7C-16B2-7015-F8BD971B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315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85BD-4246-D940-F10A-DB7E0DEB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71553-8314-3375-2052-396F5941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A52EA-DB69-7E0B-14B1-39DCFA9D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9D063-577B-B02E-3870-3A10D321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4095F-476F-D860-CE0A-45E9B3FB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531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DA552-79B8-9D0A-7C17-499042DB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6814C-020D-29C5-30AB-77DD09A2B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1F3260-F3D1-AAA2-CB04-BDECF9878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89B87-52BC-7810-5B7F-FD196927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6EC37-19B8-4307-5268-BED0F06B6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39ECD-E650-EC3A-78A4-968C88B1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3314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E6985-A467-E8E7-ED5C-6B175871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DA447-B428-E4D8-F856-2348C4F19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D5F7D-CAD2-B5E0-F690-12DC60BF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8FE738-C2BA-89F8-BF55-D9A900EBC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6C9C8-0D7A-116E-609E-FAE5A102C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C248D2-1B9B-19FE-E60E-48161A529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6CBA1E-21FC-4305-399C-9B03ABAAB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7514-AC40-666C-67F4-FD33275D3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87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EE401-7F44-51E7-33DE-02566390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58371-B71B-8E3D-5D7B-FB4682C9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D23442-FC17-6A81-24B1-09FEBD3E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33C7C-A229-435A-B5B9-34327D0D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83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A2091F-5648-82A6-C52F-1BA2801B1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25B958-4716-88F9-ED42-C04CFD3BF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9980D-FEE8-091C-E3BC-DD264A98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8943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429-6A86-A444-D4B6-F5513C75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71E81-8FA8-6A94-2045-4F00AFDFE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A2DE1-B9A3-09B9-FA45-3C35FB0F8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C731B7-C773-BAF1-45BC-42A6244E5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6D431-6F34-A4D7-AA4C-5F95457F0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54AA6-6C95-D4C0-FD98-88571994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76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416A-A6FB-DF2B-B305-5812D4DB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3E5B7E-4DB3-7968-09C5-2A9C4F2D8E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B313C-A704-818A-CB08-84877D35E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34F78-AC50-12D3-9B20-212558750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C527B-531F-935D-F73B-06D835EF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30D28-3F74-7EE4-EECE-16FC1F50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102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55D2-662E-AA11-E8A2-0E4A68E7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0396A-EEAA-0693-DA88-D0955811F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A39DE-D63D-7A13-7B63-642F68A3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886F8-F15F-BDB1-99CF-CF79B2B8F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4D06C-BFB1-43DA-514A-26A2BC26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239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D6991-FC8A-F09A-DE9B-6B79219F9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DAD6D-45E7-164A-58B8-6F83A849E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500A0-6737-A106-C998-50ADD013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EB2A0-3473-8128-A917-40B4B5E6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D4542-52FB-1E2F-5629-42F38FAF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134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39792C-6C46-9DD3-F656-8F89E842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521DF-2B87-4208-7F44-43869DB3B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2E6EC-00A2-8750-C8B2-C43FE426AB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851E8E-E2BB-4F99-B2F7-7D90C5AE0BBB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F9752-4811-AC60-A872-943832FB7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3DA28-5586-64A2-596B-9C11D20A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0A1C4-7B8F-4BD5-BCCF-D127662658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20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.swehockey.net/adm/manual_pa.pdf" TargetMode="External"/><Relationship Id="rId2" Type="http://schemas.openxmlformats.org/officeDocument/2006/relationships/hyperlink" Target="https://adm.swehockey.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m.swehockey.se/login.aspx?ReturnUrl=%2fClubs%2fHockeyskola%2fEdit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dm.swehockey.se/login.aspx?ReturnUrl=%2fClubs%2fHockeyskola%2fEdit.asp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5A4838-3683-918E-343F-B80B715AD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93662"/>
            <a:ext cx="9144000" cy="1655762"/>
          </a:xfrm>
        </p:spPr>
        <p:txBody>
          <a:bodyPr/>
          <a:lstStyle/>
          <a:p>
            <a:r>
              <a:rPr lang="sv-SE" dirty="0"/>
              <a:t>Instruktion TSM-system</a:t>
            </a:r>
          </a:p>
        </p:txBody>
      </p:sp>
      <p:pic>
        <p:nvPicPr>
          <p:cNvPr id="5" name="Picture 4" descr="Region Öst">
            <a:extLst>
              <a:ext uri="{FF2B5EF4-FFF2-40B4-BE49-F238E27FC236}">
                <a16:creationId xmlns:a16="http://schemas.microsoft.com/office/drawing/2014/main" id="{8B5EF996-765B-6B46-39DE-F1691987C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25" y="1725168"/>
            <a:ext cx="424815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6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12F96-EBA5-5568-83B9-E280B0983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Länkar: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1B803-862D-5E72-2E3E-53DF8CAAB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>
                <a:hlinkClick r:id="rId2"/>
              </a:rPr>
              <a:t>Svenska Ishockeyförbundet – Tävlingsadministration</a:t>
            </a:r>
            <a:r>
              <a:rPr lang="sv-SE" dirty="0"/>
              <a:t> </a:t>
            </a:r>
          </a:p>
          <a:p>
            <a:pPr marL="0" indent="0">
              <a:buNone/>
            </a:pPr>
            <a:r>
              <a:rPr lang="sv-SE" dirty="0"/>
              <a:t>   </a:t>
            </a:r>
            <a:r>
              <a:rPr lang="sv-SE" dirty="0">
                <a:hlinkClick r:id="rId3"/>
              </a:rPr>
              <a:t>Svenska Ishockeyförbundet    Spelaradministration</a:t>
            </a:r>
            <a:r>
              <a:rPr lang="sv-SE" dirty="0">
                <a:hlinkClick r:id="rId3"/>
              </a:rPr>
              <a:t>https://static.swehockey.net/adm/manual_pa.pdf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   Instruktioner från förbund för system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>
                <a:hlinkClick r:id="rId4"/>
              </a:rPr>
              <a:t>Svenska Ishockeyförbundet</a:t>
            </a:r>
            <a:r>
              <a:rPr lang="sv-SE" dirty="0"/>
              <a:t>   </a:t>
            </a:r>
            <a:r>
              <a:rPr lang="sv-SE" dirty="0">
                <a:hlinkClick r:id="rId4"/>
              </a:rPr>
              <a:t> Ishockeyförbundet</a:t>
            </a:r>
            <a:r>
              <a:rPr lang="sv-SE" dirty="0">
                <a:hlinkClick r:id="rId4"/>
              </a:rPr>
              <a:t>https://adm.swehockey.se/login.aspx?ReturnUrl=%2fClubs%2fHockeyskola%2fEdit.aspx</a:t>
            </a:r>
            <a:r>
              <a:rPr lang="sv-SE" dirty="0"/>
              <a:t>    </a:t>
            </a:r>
          </a:p>
          <a:p>
            <a:pPr marL="0" indent="0">
              <a:buNone/>
            </a:pPr>
            <a:r>
              <a:rPr lang="sv-SE" dirty="0"/>
              <a:t>   inlogg till TSM (hemsida)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479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0AD6F-987E-8ADB-3F49-CE20C1CCC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Behörigheter som behövs för att utföra detta uppdrag: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6B1FD-A82B-C64C-2DE3-E2A3CD56E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969" y="2144124"/>
            <a:ext cx="6046062" cy="32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7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80F57-402A-DE66-3607-6C94F63CF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55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v-SE" sz="3600" dirty="0"/>
              <a:t>Instruktion: steg för steg  </a:t>
            </a:r>
            <a:br>
              <a:rPr lang="sv-SE" sz="3600" dirty="0"/>
            </a:br>
            <a:r>
              <a:rPr lang="sv-SE" sz="3600" dirty="0"/>
              <a:t>Säsongsregistrering spelare TKH ålder 5år till 7år</a:t>
            </a:r>
            <a:br>
              <a:rPr lang="sv-SE" sz="3200" dirty="0"/>
            </a:br>
            <a:endParaRPr lang="sv-SE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50A06E-0052-0AD4-EB54-9B7A4820B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192" y="3429000"/>
            <a:ext cx="3351075" cy="26170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1F63F6E-A991-98D4-4DCF-8F2262BAC780}"/>
              </a:ext>
            </a:extLst>
          </p:cNvPr>
          <p:cNvSpPr txBox="1">
            <a:spLocks/>
          </p:cNvSpPr>
          <p:nvPr/>
        </p:nvSpPr>
        <p:spPr>
          <a:xfrm>
            <a:off x="446331" y="21034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800" dirty="0"/>
              <a:t>1: Man får inlogg från TSM:ansvarig i Skara IK eller kanslist.</a:t>
            </a:r>
          </a:p>
          <a:p>
            <a:pPr algn="ctr"/>
            <a:r>
              <a:rPr lang="sv-SE" sz="1800" dirty="0"/>
              <a:t>2:Fixa konto följ mail från TSM system</a:t>
            </a:r>
          </a:p>
          <a:p>
            <a:pPr algn="ctr"/>
            <a:r>
              <a:rPr lang="sv-SE" sz="1800" dirty="0"/>
              <a:t>3: </a:t>
            </a:r>
            <a:r>
              <a:rPr lang="sv-SE" sz="2000" dirty="0">
                <a:hlinkClick r:id="rId3"/>
              </a:rPr>
              <a:t>Svenska Ishockeyförbundet</a:t>
            </a:r>
            <a:r>
              <a:rPr lang="sv-SE" sz="2000" dirty="0"/>
              <a:t> logga in 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603487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D4DB271-890A-B5E8-E51A-F2A51EA741FA}"/>
              </a:ext>
            </a:extLst>
          </p:cNvPr>
          <p:cNvSpPr txBox="1">
            <a:spLocks/>
          </p:cNvSpPr>
          <p:nvPr/>
        </p:nvSpPr>
        <p:spPr>
          <a:xfrm>
            <a:off x="446331" y="6403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800" dirty="0"/>
              <a:t>1: När man är inloggad i systemet så skall man göra två saker.</a:t>
            </a:r>
          </a:p>
          <a:p>
            <a:pPr algn="ctr"/>
            <a:r>
              <a:rPr lang="sv-SE" sz="1800" dirty="0"/>
              <a:t>2: Säsongsregistrera föregående säsongs spelare samt ny registrera NYA spelare för säsong</a:t>
            </a:r>
          </a:p>
          <a:p>
            <a:pPr algn="ctr"/>
            <a:r>
              <a:rPr lang="sv-SE" sz="1800" dirty="0"/>
              <a:t>3: </a:t>
            </a:r>
            <a:r>
              <a:rPr lang="sv-SE" sz="1800" b="1" u="sng" dirty="0"/>
              <a:t>Säsongsregistreing kostar inte förening något för TKH spelare, under 7år. Så registrering kan göras tidigt. Men spelare över 7år kostar pengar oavsett om dem spelar föregående säsong eller inte.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67C4F-4CAC-AF9A-7902-7BFCB266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451" y="2112264"/>
            <a:ext cx="4253821" cy="448056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00F58EA-D41D-CBD1-52EC-E28C263188C3}"/>
              </a:ext>
            </a:extLst>
          </p:cNvPr>
          <p:cNvSpPr txBox="1">
            <a:spLocks/>
          </p:cNvSpPr>
          <p:nvPr/>
        </p:nvSpPr>
        <p:spPr>
          <a:xfrm rot="19685600">
            <a:off x="2999588" y="3422899"/>
            <a:ext cx="5409088" cy="1572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800" dirty="0">
                <a:solidFill>
                  <a:srgbClr val="FF0000"/>
                </a:solidFill>
              </a:rPr>
              <a:t>Första sida efter att man loggat in.</a:t>
            </a:r>
          </a:p>
        </p:txBody>
      </p:sp>
    </p:spTree>
    <p:extLst>
      <p:ext uri="{BB962C8B-B14F-4D97-AF65-F5344CB8AC3E}">
        <p14:creationId xmlns:p14="http://schemas.microsoft.com/office/powerpoint/2010/main" val="38384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878FD-D495-351E-9B18-BCD7F04E8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Säsongregistrera NYA TKH spelare. (Tryck dig vidare)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4ADE7C-EFEC-C288-0308-B061B629E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50" y="2819553"/>
            <a:ext cx="2045442" cy="3655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FA40C-4367-95C1-1EA9-1ED49D639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215" y="2441469"/>
            <a:ext cx="1331148" cy="4228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C8F9FE-3C39-D6AD-D60F-280FCB2C5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386" y="2441469"/>
            <a:ext cx="1314405" cy="42283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D2F135-7521-6003-A439-BB5CA30790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639" y="2991415"/>
            <a:ext cx="4423283" cy="33113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10AB5FE-E6F8-2149-157D-972DF0EEE47C}"/>
              </a:ext>
            </a:extLst>
          </p:cNvPr>
          <p:cNvSpPr txBox="1">
            <a:spLocks/>
          </p:cNvSpPr>
          <p:nvPr/>
        </p:nvSpPr>
        <p:spPr>
          <a:xfrm>
            <a:off x="1447800" y="1303909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1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302EE41-2A6D-A1E5-63BE-B2259ED1258C}"/>
              </a:ext>
            </a:extLst>
          </p:cNvPr>
          <p:cNvSpPr txBox="1">
            <a:spLocks/>
          </p:cNvSpPr>
          <p:nvPr/>
        </p:nvSpPr>
        <p:spPr>
          <a:xfrm>
            <a:off x="3865849" y="1303908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2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B66B286-3E7B-8EAE-532D-763821F6FC1A}"/>
              </a:ext>
            </a:extLst>
          </p:cNvPr>
          <p:cNvSpPr txBox="1">
            <a:spLocks/>
          </p:cNvSpPr>
          <p:nvPr/>
        </p:nvSpPr>
        <p:spPr>
          <a:xfrm>
            <a:off x="6109209" y="1303908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3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CFA78DA-39A0-D0D3-579E-2E2D50196065}"/>
              </a:ext>
            </a:extLst>
          </p:cNvPr>
          <p:cNvSpPr txBox="1">
            <a:spLocks/>
          </p:cNvSpPr>
          <p:nvPr/>
        </p:nvSpPr>
        <p:spPr>
          <a:xfrm>
            <a:off x="9308340" y="1303908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16330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C483-AC19-2EC4-2785-B3FEA6BD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 dirty="0"/>
              <a:t>När man kommit hit så </a:t>
            </a:r>
            <a:r>
              <a:rPr lang="sv-SE" sz="1800" u="sng" dirty="0"/>
              <a:t>kan</a:t>
            </a:r>
            <a:r>
              <a:rPr lang="sv-SE" sz="1800" dirty="0"/>
              <a:t> man ändra info och betalningsinformations.</a:t>
            </a:r>
            <a:br>
              <a:rPr lang="sv-SE" sz="1800" dirty="0"/>
            </a:br>
            <a:r>
              <a:rPr lang="sv-SE" sz="1800" dirty="0"/>
              <a:t>Samt uppdatera kontakt uppgifter. (oftast TKH:ansvariges)</a:t>
            </a:r>
            <a:br>
              <a:rPr lang="sv-SE" sz="1800" dirty="0"/>
            </a:br>
            <a:r>
              <a:rPr lang="sv-SE" sz="1800" dirty="0"/>
              <a:t>Samt skall man lägga till ett tillfälle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110C5-F917-3C06-8BF0-C69EDE9D6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35" y="1690688"/>
            <a:ext cx="6596662" cy="493836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CF01602-B9E2-3C0B-7C36-F46E7A195A9C}"/>
              </a:ext>
            </a:extLst>
          </p:cNvPr>
          <p:cNvCxnSpPr>
            <a:cxnSpLocks/>
          </p:cNvCxnSpPr>
          <p:nvPr/>
        </p:nvCxnSpPr>
        <p:spPr>
          <a:xfrm flipH="1">
            <a:off x="4370832" y="1027906"/>
            <a:ext cx="2889504" cy="31319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3C9A83-78C2-A95F-AC54-E74723BA6039}"/>
              </a:ext>
            </a:extLst>
          </p:cNvPr>
          <p:cNvCxnSpPr>
            <a:cxnSpLocks/>
          </p:cNvCxnSpPr>
          <p:nvPr/>
        </p:nvCxnSpPr>
        <p:spPr>
          <a:xfrm flipH="1">
            <a:off x="676656" y="1027906"/>
            <a:ext cx="6583680" cy="32149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427110-58DB-5781-5686-4BABC8B26F6C}"/>
              </a:ext>
            </a:extLst>
          </p:cNvPr>
          <p:cNvCxnSpPr>
            <a:cxnSpLocks/>
          </p:cNvCxnSpPr>
          <p:nvPr/>
        </p:nvCxnSpPr>
        <p:spPr>
          <a:xfrm flipH="1">
            <a:off x="941832" y="1317825"/>
            <a:ext cx="3200400" cy="42965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47807D9F-EA7B-FD27-1F7A-9AEDD2FA1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290" y="2113106"/>
            <a:ext cx="4488375" cy="313196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D6FBA3B-8AF8-344A-F93E-674967D0DCF6}"/>
              </a:ext>
            </a:extLst>
          </p:cNvPr>
          <p:cNvCxnSpPr>
            <a:cxnSpLocks/>
          </p:cNvCxnSpPr>
          <p:nvPr/>
        </p:nvCxnSpPr>
        <p:spPr>
          <a:xfrm>
            <a:off x="6300216" y="1027906"/>
            <a:ext cx="1627632" cy="18341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502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4C3A-1838-4022-618F-C9C8AA48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Deltagare: Översikt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8507FD-CE10-16C6-2043-AA03A59FE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333" y="2229814"/>
            <a:ext cx="7103700" cy="367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40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BD09-76D3-28C5-363C-28E517D4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463"/>
            <a:ext cx="10515600" cy="1325563"/>
          </a:xfrm>
        </p:spPr>
        <p:txBody>
          <a:bodyPr/>
          <a:lstStyle/>
          <a:p>
            <a:r>
              <a:rPr lang="sv-SE" dirty="0"/>
              <a:t>Lägg till ny spelare manuellt: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7859F5-4657-06BA-1625-C24FF3E1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18" y="2134088"/>
            <a:ext cx="4953691" cy="3924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A8FAF5-B615-B1DB-A13A-66086AF32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709" y="2360754"/>
            <a:ext cx="6896089" cy="311650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D29FF55-43C3-E283-A14F-B3F450F4B0CE}"/>
              </a:ext>
            </a:extLst>
          </p:cNvPr>
          <p:cNvSpPr txBox="1">
            <a:spLocks/>
          </p:cNvSpPr>
          <p:nvPr/>
        </p:nvSpPr>
        <p:spPr>
          <a:xfrm>
            <a:off x="7592568" y="1661879"/>
            <a:ext cx="2548128" cy="5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200" dirty="0"/>
              <a:t>Fyll i alla uppgifter och tryck på spara: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AFDDA4A-5909-928D-26EB-EEC1366EB3AE}"/>
              </a:ext>
            </a:extLst>
          </p:cNvPr>
          <p:cNvCxnSpPr>
            <a:cxnSpLocks/>
          </p:cNvCxnSpPr>
          <p:nvPr/>
        </p:nvCxnSpPr>
        <p:spPr>
          <a:xfrm>
            <a:off x="9637776" y="2134088"/>
            <a:ext cx="356616" cy="3836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372DEC-7CA3-2493-7B88-8300389CD484}"/>
              </a:ext>
            </a:extLst>
          </p:cNvPr>
          <p:cNvCxnSpPr>
            <a:cxnSpLocks/>
          </p:cNvCxnSpPr>
          <p:nvPr/>
        </p:nvCxnSpPr>
        <p:spPr>
          <a:xfrm flipH="1">
            <a:off x="7699248" y="2134087"/>
            <a:ext cx="368808" cy="3836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03CFEF09-CC20-C5B2-4C13-DC593E8428CC}"/>
              </a:ext>
            </a:extLst>
          </p:cNvPr>
          <p:cNvSpPr txBox="1">
            <a:spLocks/>
          </p:cNvSpPr>
          <p:nvPr/>
        </p:nvSpPr>
        <p:spPr>
          <a:xfrm>
            <a:off x="366940" y="6064544"/>
            <a:ext cx="11492828" cy="5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200" b="1" u="sng" dirty="0">
                <a:solidFill>
                  <a:srgbClr val="FF0000"/>
                </a:solidFill>
              </a:rPr>
              <a:t>OBS: de bästa är att be ALLA nya spelar/föräldrar att skriva in sig/sina barn själva via hemsidan eller QR-koder då slipper man denna uppgift!</a:t>
            </a:r>
          </a:p>
        </p:txBody>
      </p:sp>
    </p:spTree>
    <p:extLst>
      <p:ext uri="{BB962C8B-B14F-4D97-AF65-F5344CB8AC3E}">
        <p14:creationId xmlns:p14="http://schemas.microsoft.com/office/powerpoint/2010/main" val="299167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1CA73-E680-39CB-CB4E-E81EAB3A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Säsongregistrera: NYA TKH spelare Klart!</a:t>
            </a:r>
            <a:br>
              <a:rPr lang="sv-SE" dirty="0"/>
            </a:br>
            <a:r>
              <a:rPr lang="sv-SE" sz="1200" dirty="0"/>
              <a:t>1: bocka i rutan.</a:t>
            </a:r>
            <a:br>
              <a:rPr lang="sv-SE" sz="1200" dirty="0"/>
            </a:br>
            <a:r>
              <a:rPr lang="sv-SE" sz="1200" dirty="0"/>
              <a:t>2: tryck på säsongregistrera. </a:t>
            </a:r>
            <a:br>
              <a:rPr lang="sv-SE" sz="1200" dirty="0"/>
            </a:br>
            <a:r>
              <a:rPr lang="sv-SE" sz="1200" dirty="0"/>
              <a:t>3: Spelare blir då säsongsregistrerad ser man via bocken som är i kryssad. 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54DFC-CA6B-5D9C-4881-C5E438DD3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96" y="1717168"/>
            <a:ext cx="10421804" cy="48393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4418AC4-10C0-D86B-2189-E2C9CC57B60A}"/>
              </a:ext>
            </a:extLst>
          </p:cNvPr>
          <p:cNvSpPr txBox="1">
            <a:spLocks/>
          </p:cNvSpPr>
          <p:nvPr/>
        </p:nvSpPr>
        <p:spPr>
          <a:xfrm>
            <a:off x="931996" y="4714621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1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1D93DE9-7D73-ABC6-A4C5-5F65E17CB91C}"/>
              </a:ext>
            </a:extLst>
          </p:cNvPr>
          <p:cNvSpPr txBox="1">
            <a:spLocks/>
          </p:cNvSpPr>
          <p:nvPr/>
        </p:nvSpPr>
        <p:spPr>
          <a:xfrm>
            <a:off x="1447800" y="5753989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B3729F8-F804-A4ED-1905-642272CC21BB}"/>
              </a:ext>
            </a:extLst>
          </p:cNvPr>
          <p:cNvSpPr txBox="1">
            <a:spLocks/>
          </p:cNvSpPr>
          <p:nvPr/>
        </p:nvSpPr>
        <p:spPr>
          <a:xfrm>
            <a:off x="8491728" y="4918837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069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F7DF-19BC-010C-324C-34272AD3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(Återregistrera) Säsongregistrera  TKH spelare. Från år 2.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F96F6-71DF-C1DC-577F-55FF9DEE7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50" y="2819553"/>
            <a:ext cx="2045442" cy="36550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DD35040-8BB3-1608-7CB7-DCFA123019B5}"/>
              </a:ext>
            </a:extLst>
          </p:cNvPr>
          <p:cNvSpPr txBox="1">
            <a:spLocks/>
          </p:cNvSpPr>
          <p:nvPr/>
        </p:nvSpPr>
        <p:spPr>
          <a:xfrm>
            <a:off x="1447800" y="1303909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1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43B3BBA-86C4-FEFE-D99A-2D8F98C4365C}"/>
              </a:ext>
            </a:extLst>
          </p:cNvPr>
          <p:cNvSpPr txBox="1">
            <a:spLocks/>
          </p:cNvSpPr>
          <p:nvPr/>
        </p:nvSpPr>
        <p:spPr>
          <a:xfrm>
            <a:off x="3865849" y="1303908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3FBB064-FDE2-F8C7-F0DF-32223B833522}"/>
              </a:ext>
            </a:extLst>
          </p:cNvPr>
          <p:cNvSpPr txBox="1">
            <a:spLocks/>
          </p:cNvSpPr>
          <p:nvPr/>
        </p:nvSpPr>
        <p:spPr>
          <a:xfrm>
            <a:off x="6109209" y="1303908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3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F3E3FFA-D206-76DB-E29E-2D7BEEFB3DE5}"/>
              </a:ext>
            </a:extLst>
          </p:cNvPr>
          <p:cNvSpPr txBox="1">
            <a:spLocks/>
          </p:cNvSpPr>
          <p:nvPr/>
        </p:nvSpPr>
        <p:spPr>
          <a:xfrm>
            <a:off x="11131297" y="913610"/>
            <a:ext cx="5638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11538B-1094-74EA-469C-37AEB391B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353" y="2767688"/>
            <a:ext cx="1225838" cy="37251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72A07F-2672-3D86-E4EA-346B6749C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657" y="2819553"/>
            <a:ext cx="1025337" cy="37251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C347D2-CA0E-FEBA-E5E2-C9CD4A79C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425" y="2798718"/>
            <a:ext cx="3962752" cy="7695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D328F4-8095-0F89-0CB5-D0F04B875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991" y="3723950"/>
            <a:ext cx="3962753" cy="620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E8C303-3C3C-EC01-0946-588E0552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2425" y="4687344"/>
            <a:ext cx="3962752" cy="769536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F2C2B4BB-5CA0-D208-32B7-E80BBB770975}"/>
              </a:ext>
            </a:extLst>
          </p:cNvPr>
          <p:cNvSpPr txBox="1">
            <a:spLocks/>
          </p:cNvSpPr>
          <p:nvPr/>
        </p:nvSpPr>
        <p:spPr>
          <a:xfrm>
            <a:off x="7279409" y="1507547"/>
            <a:ext cx="4584390" cy="1363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200" dirty="0"/>
              <a:t>1: fyll i datum för årkull du vill registrera</a:t>
            </a:r>
            <a:br>
              <a:rPr lang="sv-SE" sz="1200" dirty="0"/>
            </a:br>
            <a:r>
              <a:rPr lang="sv-SE" sz="1200" dirty="0"/>
              <a:t>2: tryck i att spela skall registreras tryck på spara längst ner</a:t>
            </a:r>
            <a:br>
              <a:rPr lang="sv-SE" sz="1200" dirty="0"/>
            </a:br>
            <a:r>
              <a:rPr lang="sv-SE" sz="1200" dirty="0"/>
              <a:t>3: Spelare blir då säsongsregistrerad ser man via pricken som är i kryssad.   </a:t>
            </a:r>
          </a:p>
          <a:p>
            <a:r>
              <a:rPr lang="sv-SE" sz="1200" dirty="0"/>
              <a:t>4: ingen lagregistrering gör på spelar under 8år. (finns inget lag i system att anknyta dem till</a:t>
            </a:r>
          </a:p>
        </p:txBody>
      </p:sp>
    </p:spTree>
    <p:extLst>
      <p:ext uri="{BB962C8B-B14F-4D97-AF65-F5344CB8AC3E}">
        <p14:creationId xmlns:p14="http://schemas.microsoft.com/office/powerpoint/2010/main" val="2454055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9540963-e559-4020-8a90-fe8a502c2801}" enabled="1" method="Standard" siteId="{f25493ae-1c98-41d7-8a33-0be75f5fe60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396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Länkar:</vt:lpstr>
      <vt:lpstr>Behörigheter som behövs för att utföra detta uppdrag:</vt:lpstr>
      <vt:lpstr>Instruktion: steg för steg   Säsongsregistrering spelare TKH ålder 5år till 7år </vt:lpstr>
      <vt:lpstr>PowerPoint Presentation</vt:lpstr>
      <vt:lpstr>Säsongregistrera NYA TKH spelare. (Tryck dig vidare)</vt:lpstr>
      <vt:lpstr>När man kommit hit så kan man ändra info och betalningsinformations. Samt uppdatera kontakt uppgifter. (oftast TKH:ansvariges) Samt skall man lägga till ett tillfälle</vt:lpstr>
      <vt:lpstr>Deltagare: Översikt</vt:lpstr>
      <vt:lpstr>Lägg till ny spelare manuellt:</vt:lpstr>
      <vt:lpstr>Säsongregistrera: NYA TKH spelare Klart! 1: bocka i rutan. 2: tryck på säsongregistrera.  3: Spelare blir då säsongsregistrerad ser man via bocken som är i kryssad. </vt:lpstr>
      <vt:lpstr>(Återregistrera) Säsongregistrera  TKH spelare. Från år 2.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Markus Minkkinen</dc:creator>
  <cp:lastModifiedBy>Markus Minkkinen</cp:lastModifiedBy>
  <cp:revision>7</cp:revision>
  <dcterms:created xsi:type="dcterms:W3CDTF">2026-09-14T10:08:11Z</dcterms:created>
  <dcterms:modified xsi:type="dcterms:W3CDTF">2026-09-15T11:00:58Z</dcterms:modified>
</cp:coreProperties>
</file>