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AUYf+eQl9GHFln0Q11uuXPRGO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54"/>
  </p:normalViewPr>
  <p:slideViewPr>
    <p:cSldViewPr snapToGrid="0">
      <p:cViewPr varScale="1">
        <p:scale>
          <a:sx n="102" d="100"/>
          <a:sy n="102" d="100"/>
        </p:scale>
        <p:origin x="9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Gå ihop 3-3 och diskutera lösningar</a:t>
            </a:r>
            <a:endParaRPr/>
          </a:p>
        </p:txBody>
      </p:sp>
      <p:sp>
        <p:nvSpPr>
          <p:cNvPr id="188" name="Google Shape;188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Topp 5 säsong 1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Div 1 säsong 2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Sätta seriens bästa försvar &amp; kontringsspel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Skapa en vinnande kultur. Spelare vill komma och spela för HKL</a:t>
            </a:r>
            <a:endParaRPr/>
          </a:p>
        </p:txBody>
      </p:sp>
      <p:sp>
        <p:nvSpPr>
          <p:cNvPr id="96" name="Google Shape;9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Kultur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/>
              <a:t>Gör mina lagkamrater bättre</a:t>
            </a:r>
            <a:endParaRPr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Tar ansvar hela vägen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Alltid 110%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Glädje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Vilja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Älskar att tävla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Respekt </a:t>
            </a:r>
            <a:endParaRPr dirty="0"/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sv-SE" dirty="0"/>
              <a:t>Utveckling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Vad är okej frånvaro?</a:t>
            </a:r>
            <a:endParaRPr dirty="0"/>
          </a:p>
        </p:txBody>
      </p:sp>
      <p:sp>
        <p:nvSpPr>
          <p:cNvPr id="115" name="Google Shape;11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Gå igenom HUR vi försvarar som grund</a:t>
            </a:r>
            <a:endParaRPr/>
          </a:p>
        </p:txBody>
      </p:sp>
      <p:sp>
        <p:nvSpPr>
          <p:cNvPr id="149" name="Google Shape;14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Gå ihop i 4-4 och workshop i 10 min sedan </a:t>
            </a:r>
            <a:endParaRPr/>
          </a:p>
        </p:txBody>
      </p:sp>
      <p:sp>
        <p:nvSpPr>
          <p:cNvPr id="160" name="Google Shape;160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libri"/>
              <a:buNone/>
            </a:pPr>
            <a:r>
              <a:rPr lang="sv-SE" sz="4600"/>
              <a:t>Träningsläger HK Lidköping</a:t>
            </a:r>
            <a:endParaRPr/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v-SE"/>
              <a:t>1-3/9 2023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643278" y="4409267"/>
            <a:ext cx="3255095" cy="18288"/>
          </a:xfrm>
          <a:custGeom>
            <a:avLst/>
            <a:gdLst/>
            <a:ahLst/>
            <a:cxnLst/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81777" y="640080"/>
            <a:ext cx="5959654" cy="5550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/>
          <p:nvPr/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1"/>
          <p:cNvSpPr txBox="1"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sv-SE" sz="4000">
                <a:solidFill>
                  <a:srgbClr val="FFFFFF"/>
                </a:solidFill>
              </a:rPr>
              <a:t>Anfallsspel</a:t>
            </a:r>
            <a:endParaRPr/>
          </a:p>
        </p:txBody>
      </p:sp>
      <p:sp>
        <p:nvSpPr>
          <p:cNvPr id="182" name="Google Shape;182;p11"/>
          <p:cNvSpPr txBox="1">
            <a:spLocks noGrp="1"/>
          </p:cNvSpPr>
          <p:nvPr>
            <p:ph type="body" idx="1"/>
          </p:nvPr>
        </p:nvSpPr>
        <p:spPr>
          <a:xfrm>
            <a:off x="4380855" y="1412489"/>
            <a:ext cx="3882608" cy="5174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Plan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Använda alla spelarna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Brettspel ink k6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Tydlig anfallstart med syfte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Sätt rätt spelare i bra läge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Alla ska veta VAD vi ska göra och VARFÖR?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Disciplin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Syfte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Alla vet vad vi ska göra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Minska tekniska fel &amp; kontringar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Lugn &amp; självförtroende</a:t>
            </a:r>
            <a:endParaRPr/>
          </a:p>
        </p:txBody>
      </p:sp>
      <p:cxnSp>
        <p:nvCxnSpPr>
          <p:cNvPr id="183" name="Google Shape;183;p11"/>
          <p:cNvCxnSpPr/>
          <p:nvPr/>
        </p:nvCxnSpPr>
        <p:spPr>
          <a:xfrm>
            <a:off x="8129871" y="1412488"/>
            <a:ext cx="0" cy="365760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4" name="Google Shape;184;p11"/>
          <p:cNvSpPr txBox="1">
            <a:spLocks noGrp="1"/>
          </p:cNvSpPr>
          <p:nvPr>
            <p:ph type="body" idx="2"/>
          </p:nvPr>
        </p:nvSpPr>
        <p:spPr>
          <a:xfrm>
            <a:off x="8451604" y="1412489"/>
            <a:ext cx="3197701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Starter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Rulle 1,3,4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Mittväxel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Jugge barca, Jugge, Jugge växel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Rundgång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Bonus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Kantövergång (Finsk)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7m6 (Kroatien)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6m5 (Två m6)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514350" lvl="0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2"/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2"/>
          <p:cNvSpPr/>
          <p:nvPr/>
        </p:nvSpPr>
        <p:spPr>
          <a:xfrm>
            <a:off x="1" y="539937"/>
            <a:ext cx="4525605" cy="5778126"/>
          </a:xfrm>
          <a:prstGeom prst="rect">
            <a:avLst/>
          </a:prstGeom>
          <a:solidFill>
            <a:srgbClr val="222A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2"/>
          <p:cNvSpPr txBox="1">
            <a:spLocks noGrp="1"/>
          </p:cNvSpPr>
          <p:nvPr>
            <p:ph type="title"/>
          </p:nvPr>
        </p:nvSpPr>
        <p:spPr>
          <a:xfrm>
            <a:off x="680539" y="1458180"/>
            <a:ext cx="3100522" cy="394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sv-SE" sz="2800">
                <a:solidFill>
                  <a:schemeClr val="lt1"/>
                </a:solidFill>
              </a:rPr>
              <a:t>Workshop – Vilken start ska vi spela?</a:t>
            </a:r>
            <a:endParaRPr/>
          </a:p>
        </p:txBody>
      </p:sp>
      <p:sp>
        <p:nvSpPr>
          <p:cNvPr id="193" name="Google Shape;193;p12"/>
          <p:cNvSpPr/>
          <p:nvPr/>
        </p:nvSpPr>
        <p:spPr>
          <a:xfrm>
            <a:off x="0" y="539937"/>
            <a:ext cx="12192000" cy="64008"/>
          </a:xfrm>
          <a:prstGeom prst="rect">
            <a:avLst/>
          </a:prstGeom>
          <a:solidFill>
            <a:srgbClr val="222A35">
              <a:alpha val="9686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2"/>
          <p:cNvSpPr txBox="1">
            <a:spLocks noGrp="1"/>
          </p:cNvSpPr>
          <p:nvPr>
            <p:ph type="body" idx="1"/>
          </p:nvPr>
        </p:nvSpPr>
        <p:spPr>
          <a:xfrm>
            <a:off x="5801851" y="1458180"/>
            <a:ext cx="5337242" cy="394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3–3 försvar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3-2-1 försvar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5-1 försvar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6-0 (offensiva 2:or)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6-0 (offensiva 3:or)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Vilken start är bäst mot respektive försvar? Varför?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Vad är viktigt för att lösa respektive försvar?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</p:txBody>
      </p:sp>
      <p:sp>
        <p:nvSpPr>
          <p:cNvPr id="195" name="Google Shape;195;p12"/>
          <p:cNvSpPr/>
          <p:nvPr/>
        </p:nvSpPr>
        <p:spPr>
          <a:xfrm>
            <a:off x="0" y="6254055"/>
            <a:ext cx="12192000" cy="64008"/>
          </a:xfrm>
          <a:prstGeom prst="rect">
            <a:avLst/>
          </a:prstGeom>
          <a:solidFill>
            <a:srgbClr val="222A35">
              <a:alpha val="9686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12"/>
          <p:cNvSpPr/>
          <p:nvPr/>
        </p:nvSpPr>
        <p:spPr>
          <a:xfrm rot="5400000">
            <a:off x="1064601" y="3396997"/>
            <a:ext cx="6858002" cy="64008"/>
          </a:xfrm>
          <a:prstGeom prst="rect">
            <a:avLst/>
          </a:prstGeom>
          <a:solidFill>
            <a:srgbClr val="222A3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sv-SE"/>
              <a:t>Tillsammans!</a:t>
            </a:r>
            <a:endParaRPr/>
          </a:p>
        </p:txBody>
      </p:sp>
      <p:pic>
        <p:nvPicPr>
          <p:cNvPr id="202" name="Google Shape;202;p13" descr="Bli en vinnare i lågkonjunkturen | Småföretagarnas Riksförbund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3110290" y="1859094"/>
            <a:ext cx="5971420" cy="31398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r>
              <a:rPr lang="sv-SE" sz="5000"/>
              <a:t>Målsättning för säsongen 23/24</a:t>
            </a:r>
            <a:endParaRPr/>
          </a:p>
        </p:txBody>
      </p:sp>
      <p:sp>
        <p:nvSpPr>
          <p:cNvPr id="100" name="Google Shape;100;p3"/>
          <p:cNvSpPr/>
          <p:nvPr/>
        </p:nvSpPr>
        <p:spPr>
          <a:xfrm>
            <a:off x="643278" y="2372868"/>
            <a:ext cx="3255095" cy="18288"/>
          </a:xfrm>
          <a:custGeom>
            <a:avLst/>
            <a:gdLst/>
            <a:ahLst/>
            <a:cxnLst/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630936" y="2660904"/>
            <a:ext cx="4818888" cy="3547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sv-SE" sz="2200"/>
              <a:t>Vad är målsättning för säsongen? (Individuellt)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sv-SE" sz="2200"/>
              <a:t>Vad är målsättningen för säsongen? (Lag)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sv-SE" sz="2200"/>
              <a:t>Vad krävs för att vi ska nå dessa målen? (spegeln)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sv-SE" sz="2200"/>
              <a:t>Diskutera i 20 min    </a:t>
            </a:r>
            <a:endParaRPr/>
          </a:p>
        </p:txBody>
      </p:sp>
      <p:pic>
        <p:nvPicPr>
          <p:cNvPr id="102" name="Google Shape;102;p3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9048" y="886948"/>
            <a:ext cx="5458968" cy="50841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4"/>
          <p:cNvSpPr txBox="1">
            <a:spLocks noGrp="1"/>
          </p:cNvSpPr>
          <p:nvPr>
            <p:ph type="ctrTitle"/>
          </p:nvPr>
        </p:nvSpPr>
        <p:spPr>
          <a:xfrm>
            <a:off x="640080" y="320040"/>
            <a:ext cx="6692827" cy="3892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</a:pPr>
            <a:r>
              <a:rPr lang="sv-SE" sz="6600"/>
              <a:t>Hur ska vi nå våra mål?</a:t>
            </a:r>
            <a:endParaRPr/>
          </a:p>
        </p:txBody>
      </p:sp>
      <p:sp>
        <p:nvSpPr>
          <p:cNvPr id="109" name="Google Shape;109;p4"/>
          <p:cNvSpPr txBox="1">
            <a:spLocks noGrp="1"/>
          </p:cNvSpPr>
          <p:nvPr>
            <p:ph type="subTitle" idx="1"/>
          </p:nvPr>
        </p:nvSpPr>
        <p:spPr>
          <a:xfrm>
            <a:off x="640080" y="4631161"/>
            <a:ext cx="6692827" cy="1569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v-SE"/>
              <a:t>Kultur</a:t>
            </a:r>
            <a:endParaRPr/>
          </a:p>
        </p:txBody>
      </p:sp>
      <p:sp>
        <p:nvSpPr>
          <p:cNvPr id="110" name="Google Shape;110;p4"/>
          <p:cNvSpPr/>
          <p:nvPr/>
        </p:nvSpPr>
        <p:spPr>
          <a:xfrm>
            <a:off x="714562" y="4409267"/>
            <a:ext cx="4243589" cy="18288"/>
          </a:xfrm>
          <a:custGeom>
            <a:avLst/>
            <a:gdLst/>
            <a:ahLst/>
            <a:cxnLst/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4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1544" y="1407418"/>
            <a:ext cx="4087368" cy="38066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/>
        </p:nvSpPr>
        <p:spPr>
          <a:xfrm>
            <a:off x="3823907" y="1561497"/>
            <a:ext cx="4338237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VART</a:t>
            </a:r>
            <a:r>
              <a:rPr lang="sv-SE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</a:t>
            </a:r>
            <a:r>
              <a:rPr lang="sv-SE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Top5 med sikte på div1</a:t>
            </a:r>
            <a:endParaRPr b="1" dirty="0"/>
          </a:p>
        </p:txBody>
      </p:sp>
      <p:sp>
        <p:nvSpPr>
          <p:cNvPr id="118" name="Google Shape;118;p5"/>
          <p:cNvSpPr txBox="1"/>
          <p:nvPr/>
        </p:nvSpPr>
        <p:spPr>
          <a:xfrm>
            <a:off x="3126260" y="3464003"/>
            <a:ext cx="222421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VAD</a:t>
            </a:r>
            <a:endParaRPr/>
          </a:p>
        </p:txBody>
      </p:sp>
      <p:sp>
        <p:nvSpPr>
          <p:cNvPr id="119" name="Google Shape;119;p5"/>
          <p:cNvSpPr txBox="1"/>
          <p:nvPr/>
        </p:nvSpPr>
        <p:spPr>
          <a:xfrm>
            <a:off x="6516130" y="3464003"/>
            <a:ext cx="222421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HUR</a:t>
            </a:r>
            <a:r>
              <a:rPr lang="sv-SE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Kultur</a:t>
            </a:r>
            <a:endParaRPr/>
          </a:p>
        </p:txBody>
      </p:sp>
      <p:cxnSp>
        <p:nvCxnSpPr>
          <p:cNvPr id="120" name="Google Shape;120;p5"/>
          <p:cNvCxnSpPr/>
          <p:nvPr/>
        </p:nvCxnSpPr>
        <p:spPr>
          <a:xfrm>
            <a:off x="5993027" y="2693773"/>
            <a:ext cx="41705" cy="4040659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1" name="Google Shape;121;p5"/>
          <p:cNvCxnSpPr/>
          <p:nvPr/>
        </p:nvCxnSpPr>
        <p:spPr>
          <a:xfrm rot="10800000">
            <a:off x="3701878" y="4042030"/>
            <a:ext cx="4582297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2" name="Google Shape;122;p5"/>
          <p:cNvCxnSpPr/>
          <p:nvPr/>
        </p:nvCxnSpPr>
        <p:spPr>
          <a:xfrm flipH="1">
            <a:off x="4874483" y="5454013"/>
            <a:ext cx="1097692" cy="1124549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3" name="Google Shape;123;p5"/>
          <p:cNvCxnSpPr/>
          <p:nvPr/>
        </p:nvCxnSpPr>
        <p:spPr>
          <a:xfrm rot="10800000">
            <a:off x="6055584" y="5441009"/>
            <a:ext cx="1070403" cy="1150559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4" name="Google Shape;124;p5"/>
          <p:cNvSpPr txBox="1"/>
          <p:nvPr/>
        </p:nvSpPr>
        <p:spPr>
          <a:xfrm>
            <a:off x="1121117" y="4142939"/>
            <a:ext cx="3759900" cy="11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Träna 4ggr/veckan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Förberedelse (träning &amp; match)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Grundspel</a:t>
            </a:r>
            <a:endParaRPr dirty="0"/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5" name="Google Shape;125;p5"/>
          <p:cNvSpPr txBox="1"/>
          <p:nvPr/>
        </p:nvSpPr>
        <p:spPr>
          <a:xfrm>
            <a:off x="6590785" y="4221200"/>
            <a:ext cx="3759801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b="1" dirty="0"/>
              <a:t>Tävla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b="1" dirty="0"/>
              <a:t>Laget </a:t>
            </a:r>
            <a:r>
              <a:rPr lang="sv-SE" b="1"/>
              <a:t>före Jaget</a:t>
            </a:r>
            <a:endParaRPr lang="sv-SE" b="1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b="1" dirty="0"/>
              <a:t>Utveckling</a:t>
            </a:r>
            <a:endParaRPr b="1" dirty="0"/>
          </a:p>
        </p:txBody>
      </p:sp>
      <p:pic>
        <p:nvPicPr>
          <p:cNvPr id="126" name="Google Shape;126;p5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28777" y="365125"/>
            <a:ext cx="2026122" cy="18869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5" descr="En vinnare i MyTrendyPhones recensionstävling är utsed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98043" y="-32943"/>
            <a:ext cx="1589966" cy="158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 txBox="1"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alibri"/>
              <a:buNone/>
            </a:pPr>
            <a:r>
              <a:rPr lang="sv-SE" sz="5000"/>
              <a:t>Workshop kring HUR</a:t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643278" y="2372868"/>
            <a:ext cx="3255095" cy="18288"/>
          </a:xfrm>
          <a:custGeom>
            <a:avLst/>
            <a:gdLst/>
            <a:ahLst/>
            <a:cxnLst/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 txBox="1">
            <a:spLocks noGrp="1"/>
          </p:cNvSpPr>
          <p:nvPr>
            <p:ph type="body" idx="1"/>
          </p:nvPr>
        </p:nvSpPr>
        <p:spPr>
          <a:xfrm>
            <a:off x="630936" y="2660904"/>
            <a:ext cx="4818888" cy="3547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sv-SE" sz="2200"/>
              <a:t>3-5 värderingar som är viktigt för oss som lag för att nå VART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sv-SE" sz="2200"/>
              <a:t>Vad betyder respektive värdering rent konkret?</a:t>
            </a:r>
            <a:endParaRPr/>
          </a:p>
          <a:p>
            <a:pPr marL="228600" lvl="0" indent="-88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sv-SE" sz="2200"/>
              <a:t>Diskutera i 30 min</a:t>
            </a:r>
            <a:endParaRPr/>
          </a:p>
        </p:txBody>
      </p:sp>
      <p:pic>
        <p:nvPicPr>
          <p:cNvPr id="136" name="Google Shape;136;p6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9048" y="886948"/>
            <a:ext cx="5458968" cy="50841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7"/>
          <p:cNvSpPr txBox="1"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sv-SE" sz="5100"/>
              <a:t>Försvarsspel</a:t>
            </a:r>
            <a:endParaRPr/>
          </a:p>
        </p:txBody>
      </p:sp>
      <p:sp>
        <p:nvSpPr>
          <p:cNvPr id="143" name="Google Shape;143;p7"/>
          <p:cNvSpPr txBox="1"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44" name="Google Shape;144;p7"/>
          <p:cNvSpPr/>
          <p:nvPr/>
        </p:nvSpPr>
        <p:spPr>
          <a:xfrm>
            <a:off x="643278" y="4409267"/>
            <a:ext cx="3255095" cy="18288"/>
          </a:xfrm>
          <a:custGeom>
            <a:avLst/>
            <a:gdLst/>
            <a:ahLst/>
            <a:cxnLst/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7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81777" y="640080"/>
            <a:ext cx="5959654" cy="5550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8"/>
          <p:cNvSpPr/>
          <p:nvPr/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8"/>
          <p:cNvSpPr txBox="1"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sv-SE" sz="4000">
                <a:solidFill>
                  <a:srgbClr val="FFFFFF"/>
                </a:solidFill>
              </a:rPr>
              <a:t>Försvarsspel</a:t>
            </a:r>
            <a:endParaRPr/>
          </a:p>
        </p:txBody>
      </p:sp>
      <p:sp>
        <p:nvSpPr>
          <p:cNvPr id="153" name="Google Shape;153;p8"/>
          <p:cNvSpPr txBox="1">
            <a:spLocks noGrp="1"/>
          </p:cNvSpPr>
          <p:nvPr>
            <p:ph type="body" idx="1"/>
          </p:nvPr>
        </p:nvSpPr>
        <p:spPr>
          <a:xfrm>
            <a:off x="4380855" y="1412489"/>
            <a:ext cx="3427283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Offensivt 6-0 plan 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5-1 som plan B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Plan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Aktivt/bollcentrerat försvarsspel (mellan boll &amp; mål)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Vi styr motståndarna ditt vi vill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Alla vet HUR vi försvarar/agerar i given situation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Alla är aktiva i försvaret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</p:txBody>
      </p:sp>
      <p:cxnSp>
        <p:nvCxnSpPr>
          <p:cNvPr id="154" name="Google Shape;154;p8"/>
          <p:cNvCxnSpPr/>
          <p:nvPr/>
        </p:nvCxnSpPr>
        <p:spPr>
          <a:xfrm>
            <a:off x="8129871" y="1412488"/>
            <a:ext cx="0" cy="365760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5" name="Google Shape;155;p8"/>
          <p:cNvSpPr txBox="1">
            <a:spLocks noGrp="1"/>
          </p:cNvSpPr>
          <p:nvPr>
            <p:ph type="body" idx="2"/>
          </p:nvPr>
        </p:nvSpPr>
        <p:spPr>
          <a:xfrm>
            <a:off x="8451604" y="1412489"/>
            <a:ext cx="3197701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Vad vill vi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Stressa motståndarna till misstag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Vill kontra &amp; ställa om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Få stopp på spelet så ofta som möjligt ”börja om”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/>
              <a:t>Avslut brett i zon2 &amp; 1 (stressat)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</p:txBody>
      </p:sp>
      <p:pic>
        <p:nvPicPr>
          <p:cNvPr id="156" name="Google Shape;156;p8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2431" y="3153822"/>
            <a:ext cx="1974187" cy="18386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"/>
          <p:cNvSpPr/>
          <p:nvPr/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9"/>
          <p:cNvSpPr txBox="1"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Calibri"/>
              <a:buNone/>
            </a:pPr>
            <a:r>
              <a:rPr lang="sv-SE" sz="4000">
                <a:solidFill>
                  <a:srgbClr val="FFFFFF"/>
                </a:solidFill>
              </a:rPr>
              <a:t>Vanligaste starterna vi kommer möta i match</a:t>
            </a:r>
            <a:endParaRPr/>
          </a:p>
        </p:txBody>
      </p:sp>
      <p:sp>
        <p:nvSpPr>
          <p:cNvPr id="164" name="Google Shape;164;p9"/>
          <p:cNvSpPr txBox="1">
            <a:spLocks noGrp="1"/>
          </p:cNvSpPr>
          <p:nvPr>
            <p:ph type="body" idx="1"/>
          </p:nvPr>
        </p:nvSpPr>
        <p:spPr>
          <a:xfrm>
            <a:off x="4380855" y="1412489"/>
            <a:ext cx="3427283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Rundgång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Jugge (isärdrag)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Jugge Barca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Mittväxel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Kantinspring (övergång)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Övergång från 9m (Bonus)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Rullespel</a:t>
            </a:r>
            <a:endParaRPr sz="2000"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(6m5)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sv-SE" sz="2000"/>
              <a:t>(7m6)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228600" lvl="0" indent="-101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</p:txBody>
      </p:sp>
      <p:cxnSp>
        <p:nvCxnSpPr>
          <p:cNvPr id="165" name="Google Shape;165;p9"/>
          <p:cNvCxnSpPr/>
          <p:nvPr/>
        </p:nvCxnSpPr>
        <p:spPr>
          <a:xfrm>
            <a:off x="8129871" y="1412488"/>
            <a:ext cx="0" cy="3657600"/>
          </a:xfrm>
          <a:prstGeom prst="straightConnector1">
            <a:avLst/>
          </a:prstGeom>
          <a:noFill/>
          <a:ln w="12700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6" name="Google Shape;166;p9"/>
          <p:cNvSpPr txBox="1">
            <a:spLocks noGrp="1"/>
          </p:cNvSpPr>
          <p:nvPr>
            <p:ph type="body" idx="2"/>
          </p:nvPr>
        </p:nvSpPr>
        <p:spPr>
          <a:xfrm>
            <a:off x="8451604" y="1412489"/>
            <a:ext cx="3197701" cy="436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1, Hur ska vi försvara mot respektive rörelse?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2, Hur ska respektive lagdel agera?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sv-SE" sz="2000"/>
              <a:t>3, Vart vill vi ha avslutet och varför?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10"/>
          <p:cNvSpPr txBox="1"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</a:pPr>
            <a:r>
              <a:rPr lang="sv-SE" sz="5100"/>
              <a:t>Anfallsspelet</a:t>
            </a:r>
            <a:endParaRPr/>
          </a:p>
        </p:txBody>
      </p:sp>
      <p:sp>
        <p:nvSpPr>
          <p:cNvPr id="173" name="Google Shape;173;p10"/>
          <p:cNvSpPr txBox="1"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174" name="Google Shape;174;p10"/>
          <p:cNvSpPr/>
          <p:nvPr/>
        </p:nvSpPr>
        <p:spPr>
          <a:xfrm>
            <a:off x="643278" y="4409267"/>
            <a:ext cx="3255095" cy="18288"/>
          </a:xfrm>
          <a:custGeom>
            <a:avLst/>
            <a:gdLst/>
            <a:ahLst/>
            <a:cxnLst/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5" name="Google Shape;175;p10" descr="Guldtråde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81777" y="640080"/>
            <a:ext cx="5959654" cy="55504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439</Words>
  <Application>Microsoft Macintosh PowerPoint</Application>
  <PresentationFormat>Bredbild</PresentationFormat>
  <Paragraphs>117</Paragraphs>
  <Slides>12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Office-tema</vt:lpstr>
      <vt:lpstr>Träningsläger HK Lidköping</vt:lpstr>
      <vt:lpstr>Målsättning för säsongen 23/24</vt:lpstr>
      <vt:lpstr>Hur ska vi nå våra mål?</vt:lpstr>
      <vt:lpstr>PowerPoint-presentation</vt:lpstr>
      <vt:lpstr>Workshop kring HUR</vt:lpstr>
      <vt:lpstr>Försvarsspel</vt:lpstr>
      <vt:lpstr>Försvarsspel</vt:lpstr>
      <vt:lpstr>Vanligaste starterna vi kommer möta i match</vt:lpstr>
      <vt:lpstr>Anfallsspelet</vt:lpstr>
      <vt:lpstr>Anfallsspel</vt:lpstr>
      <vt:lpstr>Workshop – Vilken start ska vi spela?</vt:lpstr>
      <vt:lpstr>Tillsammans!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Träningsläger HK Lidköping</dc:title>
  <dc:creator>Jonas Wallander</dc:creator>
  <cp:lastModifiedBy>Jonas Wallander</cp:lastModifiedBy>
  <cp:revision>2</cp:revision>
  <dcterms:created xsi:type="dcterms:W3CDTF">2023-08-20T06:53:22Z</dcterms:created>
  <dcterms:modified xsi:type="dcterms:W3CDTF">2023-09-04T07:08:25Z</dcterms:modified>
</cp:coreProperties>
</file>