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4"/>
  </p:notesMasterIdLst>
  <p:sldIdLst>
    <p:sldId id="266" r:id="rId3"/>
    <p:sldId id="288" r:id="rId4"/>
    <p:sldId id="279" r:id="rId5"/>
    <p:sldId id="280" r:id="rId6"/>
    <p:sldId id="289" r:id="rId7"/>
    <p:sldId id="287" r:id="rId8"/>
    <p:sldId id="281" r:id="rId9"/>
    <p:sldId id="282" r:id="rId10"/>
    <p:sldId id="285" r:id="rId11"/>
    <p:sldId id="290" r:id="rId12"/>
    <p:sldId id="286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5F93DF-81CB-887B-3372-D13115477E58}" name="Daniel Apell" initials="DA" userId="S::daniel.apell@guidegloves.com::feb0b47d-37f8-4bc6-b8f6-7981878f3b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357639-58DB-4FB5-BA62-81362AB324F0}" v="2" dt="2026-10-08T08:49:37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inder Andreas" userId="93433859-b990-4445-bfb6-9787de2423b5" providerId="ADAL" clId="{1FF11B8E-AD12-4260-B764-960ADD7055F3}"/>
    <pc:docChg chg="undo custSel addSld delSld modSld">
      <pc:chgData name="Ulinder Andreas" userId="93433859-b990-4445-bfb6-9787de2423b5" providerId="ADAL" clId="{1FF11B8E-AD12-4260-B764-960ADD7055F3}" dt="2026-10-08T15:57:12.713" v="583" actId="20577"/>
      <pc:docMkLst>
        <pc:docMk/>
      </pc:docMkLst>
      <pc:sldChg chg="modSp mod">
        <pc:chgData name="Ulinder Andreas" userId="93433859-b990-4445-bfb6-9787de2423b5" providerId="ADAL" clId="{1FF11B8E-AD12-4260-B764-960ADD7055F3}" dt="2026-10-08T08:48:28.005" v="17" actId="6549"/>
        <pc:sldMkLst>
          <pc:docMk/>
          <pc:sldMk cId="3253954544" sldId="280"/>
        </pc:sldMkLst>
        <pc:spChg chg="mod">
          <ac:chgData name="Ulinder Andreas" userId="93433859-b990-4445-bfb6-9787de2423b5" providerId="ADAL" clId="{1FF11B8E-AD12-4260-B764-960ADD7055F3}" dt="2026-10-08T08:48:28.005" v="17" actId="6549"/>
          <ac:spMkLst>
            <pc:docMk/>
            <pc:sldMk cId="3253954544" sldId="280"/>
            <ac:spMk id="3" creationId="{E957BB25-5D96-036F-FCE1-7E742C5CAE43}"/>
          </ac:spMkLst>
        </pc:spChg>
      </pc:sldChg>
      <pc:sldChg chg="modSp mod">
        <pc:chgData name="Ulinder Andreas" userId="93433859-b990-4445-bfb6-9787de2423b5" providerId="ADAL" clId="{1FF11B8E-AD12-4260-B764-960ADD7055F3}" dt="2026-10-08T14:54:38.099" v="23" actId="20577"/>
        <pc:sldMkLst>
          <pc:docMk/>
          <pc:sldMk cId="1102720785" sldId="281"/>
        </pc:sldMkLst>
        <pc:spChg chg="mod">
          <ac:chgData name="Ulinder Andreas" userId="93433859-b990-4445-bfb6-9787de2423b5" providerId="ADAL" clId="{1FF11B8E-AD12-4260-B764-960ADD7055F3}" dt="2026-10-08T14:54:38.099" v="23" actId="20577"/>
          <ac:spMkLst>
            <pc:docMk/>
            <pc:sldMk cId="1102720785" sldId="281"/>
            <ac:spMk id="3" creationId="{77E0DEF9-5EBA-262D-A882-449C4F1AFEE9}"/>
          </ac:spMkLst>
        </pc:spChg>
      </pc:sldChg>
      <pc:sldChg chg="modSp">
        <pc:chgData name="Ulinder Andreas" userId="93433859-b990-4445-bfb6-9787de2423b5" providerId="ADAL" clId="{1FF11B8E-AD12-4260-B764-960ADD7055F3}" dt="2026-10-08T08:49:37.607" v="19" actId="27636"/>
        <pc:sldMkLst>
          <pc:docMk/>
          <pc:sldMk cId="2033605509" sldId="287"/>
        </pc:sldMkLst>
        <pc:picChg chg="mod">
          <ac:chgData name="Ulinder Andreas" userId="93433859-b990-4445-bfb6-9787de2423b5" providerId="ADAL" clId="{1FF11B8E-AD12-4260-B764-960ADD7055F3}" dt="2026-10-08T08:49:37.607" v="19" actId="27636"/>
          <ac:picMkLst>
            <pc:docMk/>
            <pc:sldMk cId="2033605509" sldId="287"/>
            <ac:picMk id="4" creationId="{40EE7B4F-699A-9D47-C1DA-E80E5984BAB5}"/>
          </ac:picMkLst>
        </pc:picChg>
      </pc:sldChg>
      <pc:sldChg chg="modSp mod">
        <pc:chgData name="Ulinder Andreas" userId="93433859-b990-4445-bfb6-9787de2423b5" providerId="ADAL" clId="{1FF11B8E-AD12-4260-B764-960ADD7055F3}" dt="2026-10-08T06:56:35.883" v="1" actId="20577"/>
        <pc:sldMkLst>
          <pc:docMk/>
          <pc:sldMk cId="967790617" sldId="288"/>
        </pc:sldMkLst>
        <pc:spChg chg="mod">
          <ac:chgData name="Ulinder Andreas" userId="93433859-b990-4445-bfb6-9787de2423b5" providerId="ADAL" clId="{1FF11B8E-AD12-4260-B764-960ADD7055F3}" dt="2026-10-08T06:56:35.883" v="1" actId="20577"/>
          <ac:spMkLst>
            <pc:docMk/>
            <pc:sldMk cId="967790617" sldId="288"/>
            <ac:spMk id="3" creationId="{99CD166A-0804-A501-6350-F4748643AB80}"/>
          </ac:spMkLst>
        </pc:spChg>
      </pc:sldChg>
      <pc:sldChg chg="new del">
        <pc:chgData name="Ulinder Andreas" userId="93433859-b990-4445-bfb6-9787de2423b5" providerId="ADAL" clId="{1FF11B8E-AD12-4260-B764-960ADD7055F3}" dt="2026-10-08T15:54:18.778" v="25" actId="680"/>
        <pc:sldMkLst>
          <pc:docMk/>
          <pc:sldMk cId="3124276546" sldId="290"/>
        </pc:sldMkLst>
      </pc:sldChg>
      <pc:sldChg chg="modSp add mod">
        <pc:chgData name="Ulinder Andreas" userId="93433859-b990-4445-bfb6-9787de2423b5" providerId="ADAL" clId="{1FF11B8E-AD12-4260-B764-960ADD7055F3}" dt="2026-10-08T15:57:12.713" v="583" actId="20577"/>
        <pc:sldMkLst>
          <pc:docMk/>
          <pc:sldMk cId="3964346198" sldId="290"/>
        </pc:sldMkLst>
        <pc:spChg chg="mod">
          <ac:chgData name="Ulinder Andreas" userId="93433859-b990-4445-bfb6-9787de2423b5" providerId="ADAL" clId="{1FF11B8E-AD12-4260-B764-960ADD7055F3}" dt="2026-10-08T15:55:09.771" v="491" actId="20577"/>
          <ac:spMkLst>
            <pc:docMk/>
            <pc:sldMk cId="3964346198" sldId="290"/>
            <ac:spMk id="2" creationId="{56A62D4C-A4EF-1E89-A8DF-A55BC762DACA}"/>
          </ac:spMkLst>
        </pc:spChg>
        <pc:spChg chg="mod">
          <ac:chgData name="Ulinder Andreas" userId="93433859-b990-4445-bfb6-9787de2423b5" providerId="ADAL" clId="{1FF11B8E-AD12-4260-B764-960ADD7055F3}" dt="2026-10-08T15:57:12.713" v="583" actId="20577"/>
          <ac:spMkLst>
            <pc:docMk/>
            <pc:sldMk cId="3964346198" sldId="290"/>
            <ac:spMk id="3" creationId="{CA01BC3E-FF1E-20B5-4904-90137E61CBE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CC501-8345-495F-A569-ABD9E0DD742C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76430-B5B2-45DB-8BB0-1A41C973329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613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10 olika serier med enkelmöten, vissa sammandrag </a:t>
            </a:r>
            <a:r>
              <a:rPr lang="sv-SE" dirty="0" err="1"/>
              <a:t>pga</a:t>
            </a:r>
            <a:r>
              <a:rPr lang="sv-SE" dirty="0"/>
              <a:t> långa resor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76430-B5B2-45DB-8BB0-1A41C973329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322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60D019-EA6C-4257-3829-F91B7A4B8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0FCBE8B-4B8A-D873-2366-BFEB34DF04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00EA8A-19C8-7E61-A1AC-FDD2A9EB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0ACB61-AC50-1F37-411B-49A3D95BE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09BACB-CE62-6378-2461-72BD4FE95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762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957C4B-C8F9-54D4-86A9-B577F9FC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0ECCFF-F55B-7E86-003C-1B247CD4A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87BA27B-E84C-9A26-C623-14400A7E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37E3C5-7F70-35ED-8E05-23C971A7B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7F5D79-32C1-355C-7730-986B3F4F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948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19828BA-34BD-BCF4-D55F-4246E7EB2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55AEB7-D1B7-91F6-FD81-C25733A71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4AD79A5-B80E-7C50-5E92-3C52ABF36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C542120-6A6F-F852-2D84-57BD7629F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E717A37-D464-45F9-556F-1849C4B4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6558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D9D7C1-56AB-9374-9CF8-ED96C540A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2E3788-749D-7C5A-3618-4E8BFADCBC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9D232C8-2E8A-74B0-F38B-D3B367AED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6BA84B-B18A-65AB-98B9-3DAA0295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C1C2976-977F-36A7-F982-61619941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A5D559B-9076-7519-0150-336349D97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339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22CD18-6B11-9470-1153-F6E7E6AD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96AD046-B869-EB1B-A402-E50214518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63DD140-56EE-4854-420F-FCA4D07F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C563950-6A5B-3C6A-CEE8-33F885E8B1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2236F28-9EBD-6180-44C3-1924660CC0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45AB9BF-B7EB-C366-A493-4866B5C9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95DB67A-4722-4555-58B3-94D0C4551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3C439AF0-E072-AB80-5BF6-11B887BD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91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DF74F9-A6A3-BAC9-ED9F-EA295300C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B370F78-4748-8CDC-A60F-A937F887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83561C3-705E-A17E-2845-922B31626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3D22C51-75DE-E52A-1342-D0EC47E4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93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1F3A68D-0F62-02DD-8524-4EE79621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2F9D62E-0547-E708-4E17-BC454EDC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EAC37B4-AF05-1D4B-89F8-AEA5F7F4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377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EA01F9-8E7A-BED5-B137-603D46782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B8416C-0740-167F-4E7B-F8121200D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D6ABF34-6BD8-56FC-E84C-D5ABAB9624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BDC4155-9408-BABE-12EA-A7DCB3689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8B54AA0-8B11-CFA1-EC78-B64D3002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B1AA0D9-CDE2-24E4-B42C-78FF0108C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532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7AAE6EB-879D-8110-024B-196CFB8D9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1B8EEE3-436A-4613-D07E-352DA42A31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D32A61-8DB8-07A4-342B-839A4A9A5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7CB828-602F-8B6E-1EF5-AF632B374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AB695A4-4BC3-56C5-2E4C-6AB1EEA38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01419A-A5E4-9816-4705-B5F660C8C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7210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34F9DA-09EE-58FE-3E50-583BC56D8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85431AE-9808-79F0-0EC7-822736E214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10C9E3-C321-C467-4428-A5CB87E6B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8F29F23-3037-CB1E-6084-8CB57228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1E60F7-3314-004A-758B-44C77805E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5802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BAFAD021-456A-E740-7F93-396C50F53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9977BB-4E72-3976-1968-C14512FC9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5FA4BF9-1D45-DC0B-28CC-530CE8060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E61440F-991A-7A38-38B7-A5EF38E14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641BF3-F953-A3E7-E504-D5A9E8000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053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60D94BF-F215-BFB1-5CA6-ABD07D85E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E37F9D0-1B06-2788-A52C-840E9DD61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D9F29B-7C7F-661E-928B-07E1898078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0F3F5C-378B-46BC-BC19-C3A3CEB55A07}" type="datetimeFigureOut">
              <a:rPr lang="sv-SE" smtClean="0"/>
              <a:t>2026-10-08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4B3982-534F-F645-B666-E63B0E29C7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E968A65-6E06-D4E8-5CB1-D4D6170B70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326F9D-17C8-4D88-ABFF-02F99407A0B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7842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0550D2-4305-153B-13B3-CB86171C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HKL F10 26/27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41439AF-6230-2843-F87A-88F834FF03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sz="3200" dirty="0">
                <a:solidFill>
                  <a:schemeClr val="bg1"/>
                </a:solidFill>
                <a:latin typeface="Arial Black" panose="020B0A04020102020204" pitchFamily="34" charset="0"/>
              </a:rPr>
              <a:t>AGENDA</a:t>
            </a:r>
            <a:endParaRPr lang="sv-SE" sz="32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LEDARE och SPELARE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TRÄNINGSTIDER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MATCHER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GULDTRÅDEN U10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REGLER U10 och SCHYSST MATCH</a:t>
            </a: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CUPER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ÅTAGANDEN SOM FÖRÄLDER </a:t>
            </a: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D45ECE9A-3804-02BF-1C00-EC9039FCB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584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F3712-DD34-CC23-CF47-EFA22D23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B7DC0-374C-B67B-2CDA-3768EF87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LEDARE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CD166A-0804-A501-6350-F4748643A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9" y="1460368"/>
            <a:ext cx="10515600" cy="4788032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9</a:t>
            </a:r>
            <a:r>
              <a:rPr lang="sv-SE" sz="28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 LE</a:t>
            </a:r>
            <a:r>
              <a:rPr lang="sv-SE" sz="2800" dirty="0">
                <a:solidFill>
                  <a:schemeClr val="bg1"/>
                </a:solidFill>
                <a:latin typeface="Arial Black" panose="020B0A04020102020204" pitchFamily="34" charset="0"/>
              </a:rPr>
              <a:t>DARE och 1 Hjälpledare</a:t>
            </a:r>
            <a:endParaRPr lang="sv-SE" sz="2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JOHAN ANTONSEN, 0702-710714</a:t>
            </a:r>
            <a:endParaRPr lang="sv-SE" sz="1800" b="0" i="0" cap="none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EMMA DALHBERG, 0768-365676</a:t>
            </a:r>
            <a:endParaRPr lang="sv-SE" sz="1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ERIC HEDÉN, 0722-855550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SOFIA BOMAN ALTERSVED, 0704-410778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OSKAR JOHANSSON, 0709-149857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CAROLA ANDRÉN, 0733-721913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ANDREAS ULINDER, 0730-522772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DANIEL JOSEFSSON, 0722-480945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NIKLAS JANSSON, 0709-283552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800" dirty="0">
                <a:solidFill>
                  <a:schemeClr val="bg1"/>
                </a:solidFill>
                <a:latin typeface="Arial Black" panose="020B0A04020102020204" pitchFamily="34" charset="0"/>
              </a:rPr>
              <a:t>NELLY JOHANSSON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E49E7935-F552-77AB-D218-781E8F61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790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F3712-DD34-CC23-CF47-EFA22D23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9B7DC0-374C-B67B-2CDA-3768EF87F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9CD166A-0804-A501-6350-F4748643AB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629" y="1460368"/>
            <a:ext cx="10515600" cy="4609681"/>
          </a:xfrm>
        </p:spPr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9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2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Vi är i dagsläget ca 40 spelare i truppen – det kräver logistik och disciplin på träningar och matcher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9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900" dirty="0">
                <a:solidFill>
                  <a:schemeClr val="bg1"/>
                </a:solidFill>
                <a:latin typeface="Arial Black" panose="020B0A04020102020204" pitchFamily="34" charset="0"/>
              </a:rPr>
              <a:t>ARBETA FÖR ATT FÅ ”ETT LAG” KÄNSLAN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9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GEMENSAMMA AKTIVITE</a:t>
            </a:r>
            <a:r>
              <a:rPr lang="sv-SE" sz="1900" dirty="0">
                <a:solidFill>
                  <a:schemeClr val="bg1"/>
                </a:solidFill>
                <a:latin typeface="Arial Black" panose="020B0A04020102020204" pitchFamily="34" charset="0"/>
              </a:rPr>
              <a:t>TER UTANFÖR HANDBOLLEN, TEX SENIORMATCHER </a:t>
            </a:r>
            <a:endParaRPr lang="sv-SE" sz="19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900" dirty="0">
                <a:solidFill>
                  <a:schemeClr val="bg1"/>
                </a:solidFill>
                <a:latin typeface="Arial Black" panose="020B0A04020102020204" pitchFamily="34" charset="0"/>
              </a:rPr>
              <a:t>SPELARE BLIR INDELADE I GRUPPER SOM SEDAN MIXAS UNDER SÄSONGEN</a:t>
            </a:r>
            <a:endParaRPr lang="sv-SE" sz="19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900" dirty="0">
                <a:solidFill>
                  <a:schemeClr val="bg1"/>
                </a:solidFill>
                <a:latin typeface="Arial Black" panose="020B0A04020102020204" pitchFamily="34" charset="0"/>
              </a:rPr>
              <a:t>ALLA SPELAR MED ALLA VID SAMMANDRAG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9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900" dirty="0">
                <a:solidFill>
                  <a:schemeClr val="bg1"/>
                </a:solidFill>
                <a:latin typeface="Arial Black" panose="020B0A04020102020204" pitchFamily="34" charset="0"/>
              </a:rPr>
              <a:t>MEDELEMSLAPP: TILLGÅNG TILL LAGET OCH GODKÄNNA PUBICERING AV BILDER </a:t>
            </a:r>
            <a:endParaRPr lang="sv-SE" sz="19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E49E7935-F552-77AB-D218-781E8F61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736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F7227E-E511-70CE-5A25-B6E034FAF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997DC0-8D34-C4CD-4D0B-13626045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957BB25-5D96-036F-FCE1-7E742C5CA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Måndag 16.30-17.30 TH2 IDROTTENS HUS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Torsdagar 16.30-17.45 TH1 IDROTTENS HUS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b="0" i="0" cap="none" dirty="0">
                <a:solidFill>
                  <a:schemeClr val="bg1"/>
                </a:solidFill>
                <a:latin typeface="Arial Black" panose="020B0A04020102020204" pitchFamily="34" charset="0"/>
              </a:rPr>
              <a:t>Spelare tar tillsammans eget ansvar för första delen på uppvärmning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Vi undersöker möjligheter att träna senare på torsdagar</a:t>
            </a: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6E63A81A-4302-86DB-FE0F-9C92A4E79B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395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1E41F-29EE-5286-020E-FA8D9AC26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3A174-B910-37B9-D33E-27CEEF5E6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HKL:S GULDTRÅDEN UNGDOM U10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1D74B2-EB8E-D743-F525-FA4BDCDDC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478"/>
            <a:ext cx="10515600" cy="4351338"/>
          </a:xfrm>
        </p:spPr>
        <p:txBody>
          <a:bodyPr>
            <a:normAutofit/>
          </a:bodyPr>
          <a:lstStyle/>
          <a:p>
            <a:r>
              <a:rPr lang="sv-SE" sz="2400" b="1" dirty="0">
                <a:solidFill>
                  <a:schemeClr val="bg1"/>
                </a:solidFill>
              </a:rPr>
              <a:t>Inriktning:</a:t>
            </a:r>
            <a:endParaRPr lang="sv-SE" sz="2400" dirty="0">
              <a:solidFill>
                <a:schemeClr val="bg1"/>
              </a:solidFill>
            </a:endParaRPr>
          </a:p>
          <a:p>
            <a:pPr lvl="0"/>
            <a:r>
              <a:rPr lang="sv-SE" sz="2200" dirty="0">
                <a:solidFill>
                  <a:schemeClr val="bg1"/>
                </a:solidFill>
              </a:rPr>
              <a:t>Allsidig bollträning (du, jag, vi och bollen)</a:t>
            </a:r>
          </a:p>
          <a:p>
            <a:pPr lvl="0"/>
            <a:r>
              <a:rPr lang="sv-SE" sz="2200" dirty="0">
                <a:solidFill>
                  <a:schemeClr val="bg1"/>
                </a:solidFill>
              </a:rPr>
              <a:t>Finmotoriks träning och individuell teknik – fånga, kasta, dribbla, finta, skjuta samt styrka, stabilitet, balans och  koordination</a:t>
            </a:r>
          </a:p>
          <a:p>
            <a:pPr lvl="0"/>
            <a:r>
              <a:rPr lang="sv-SE" sz="2200" dirty="0">
                <a:solidFill>
                  <a:schemeClr val="bg1"/>
                </a:solidFill>
              </a:rPr>
              <a:t>Lära sig grunder i spelet och spelidé</a:t>
            </a:r>
          </a:p>
          <a:p>
            <a:pPr lvl="0"/>
            <a:r>
              <a:rPr lang="sv-SE" sz="2200" dirty="0">
                <a:solidFill>
                  <a:schemeClr val="bg1"/>
                </a:solidFill>
              </a:rPr>
              <a:t>Grundförståelse för lagspel och olika positioners syfte, börja grundträna målvakt </a:t>
            </a:r>
          </a:p>
          <a:p>
            <a:pPr lvl="0"/>
            <a:r>
              <a:rPr lang="sv-SE" sz="2200" dirty="0">
                <a:solidFill>
                  <a:schemeClr val="bg1"/>
                </a:solidFill>
              </a:rPr>
              <a:t>Offensivt försvar (våga gå ut) men samtidigt hjälpa varandra i försvaret – snabbt återtagande av bollen, läsa </a:t>
            </a:r>
            <a:r>
              <a:rPr lang="sv-SE" sz="2200" dirty="0" err="1">
                <a:solidFill>
                  <a:schemeClr val="bg1"/>
                </a:solidFill>
              </a:rPr>
              <a:t>bollvägen</a:t>
            </a:r>
            <a:endParaRPr lang="sv-SE" sz="2200" dirty="0">
              <a:solidFill>
                <a:schemeClr val="bg1"/>
              </a:solidFill>
            </a:endParaRPr>
          </a:p>
          <a:p>
            <a:pPr lvl="0"/>
            <a:endParaRPr lang="sv-SE" sz="2200" dirty="0">
              <a:solidFill>
                <a:srgbClr val="FF0000"/>
              </a:solidFill>
            </a:endParaRPr>
          </a:p>
          <a:p>
            <a:pPr lvl="0"/>
            <a:endParaRPr lang="sv-SE" sz="2200" dirty="0">
              <a:solidFill>
                <a:srgbClr val="FF0000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40EE7B4F-699A-9D47-C1DA-E80E5984B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89974" y="215335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447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F1E41F-29EE-5286-020E-FA8D9AC26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3A174-B910-37B9-D33E-27CEEF5E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76666"/>
            <a:ext cx="10515600" cy="1325563"/>
          </a:xfrm>
        </p:spPr>
        <p:txBody>
          <a:bodyPr>
            <a:normAutofit/>
          </a:bodyPr>
          <a:lstStyle/>
          <a:p>
            <a:r>
              <a:rPr lang="sv-SE" sz="3600" b="1" dirty="0">
                <a:solidFill>
                  <a:schemeClr val="bg1"/>
                </a:solidFill>
              </a:rPr>
              <a:t>Regler i U10 (kortplan) och Schysst match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1D74B2-EB8E-D743-F525-FA4BDCDDC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306286"/>
            <a:ext cx="10515600" cy="5225142"/>
          </a:xfrm>
        </p:spPr>
        <p:txBody>
          <a:bodyPr>
            <a:normAutofit fontScale="92500" lnSpcReduction="10000"/>
          </a:bodyPr>
          <a:lstStyle/>
          <a:p>
            <a:r>
              <a:rPr lang="sv-SE" sz="2400" b="1" u="sng" dirty="0">
                <a:solidFill>
                  <a:schemeClr val="bg1"/>
                </a:solidFill>
              </a:rPr>
              <a:t>Inriktning U10 kortplan: </a:t>
            </a:r>
          </a:p>
          <a:p>
            <a:pPr>
              <a:buFontTx/>
              <a:buChar char="-"/>
            </a:pPr>
            <a:r>
              <a:rPr lang="sv-SE" sz="2400" b="1" dirty="0">
                <a:solidFill>
                  <a:schemeClr val="bg1"/>
                </a:solidFill>
              </a:rPr>
              <a:t>Skapar mer förutsättningar för mer ”uppställt” spel (i anfall och försvar)</a:t>
            </a:r>
          </a:p>
          <a:p>
            <a:pPr>
              <a:buFontTx/>
              <a:buChar char="-"/>
            </a:pPr>
            <a:r>
              <a:rPr lang="sv-SE" sz="2400" b="1" dirty="0">
                <a:solidFill>
                  <a:schemeClr val="bg1"/>
                </a:solidFill>
              </a:rPr>
              <a:t>Möjligheter till finter och satsa/stega i lucka (delaktighet och glädje i spelet)</a:t>
            </a:r>
          </a:p>
          <a:p>
            <a:pPr>
              <a:buFontTx/>
              <a:buChar char="-"/>
            </a:pPr>
            <a:r>
              <a:rPr lang="sv-SE" sz="2400" b="1" dirty="0">
                <a:solidFill>
                  <a:schemeClr val="bg1"/>
                </a:solidFill>
              </a:rPr>
              <a:t>Tränar på att släppa och fånga bollen i fart (sätta fler barn i rörelse)</a:t>
            </a:r>
          </a:p>
          <a:p>
            <a:pPr>
              <a:buFontTx/>
              <a:buChar char="-"/>
            </a:pPr>
            <a:endParaRPr lang="sv-SE" sz="2400" b="1" dirty="0">
              <a:solidFill>
                <a:schemeClr val="bg1"/>
              </a:solidFill>
            </a:endParaRPr>
          </a:p>
          <a:p>
            <a:r>
              <a:rPr lang="sv-SE" sz="2400" b="1" u="sng" dirty="0">
                <a:solidFill>
                  <a:schemeClr val="bg1"/>
                </a:solidFill>
              </a:rPr>
              <a:t>Regler kortplan:</a:t>
            </a:r>
          </a:p>
          <a:p>
            <a:pPr>
              <a:buFontTx/>
              <a:buChar char="-"/>
            </a:pPr>
            <a:r>
              <a:rPr lang="sv-SE" sz="2400" b="1" dirty="0">
                <a:solidFill>
                  <a:schemeClr val="bg1"/>
                </a:solidFill>
              </a:rPr>
              <a:t>Dubbelstuds, </a:t>
            </a:r>
            <a:r>
              <a:rPr lang="sv-SE" sz="2400" b="1" dirty="0" err="1">
                <a:solidFill>
                  <a:schemeClr val="bg1"/>
                </a:solidFill>
              </a:rPr>
              <a:t>stegfel</a:t>
            </a:r>
            <a:r>
              <a:rPr lang="sv-SE" sz="2400" b="1" dirty="0">
                <a:solidFill>
                  <a:schemeClr val="bg1"/>
                </a:solidFill>
              </a:rPr>
              <a:t>, 3 </a:t>
            </a:r>
            <a:r>
              <a:rPr lang="sv-SE" sz="2400" b="1" dirty="0" err="1">
                <a:solidFill>
                  <a:schemeClr val="bg1"/>
                </a:solidFill>
              </a:rPr>
              <a:t>sek.regel</a:t>
            </a:r>
            <a:r>
              <a:rPr lang="sv-SE" sz="2400" b="1" dirty="0">
                <a:solidFill>
                  <a:schemeClr val="bg1"/>
                </a:solidFill>
              </a:rPr>
              <a:t>, </a:t>
            </a:r>
            <a:r>
              <a:rPr lang="sv-SE" sz="2400" b="1" dirty="0" err="1">
                <a:solidFill>
                  <a:schemeClr val="bg1"/>
                </a:solidFill>
              </a:rPr>
              <a:t>avkast</a:t>
            </a:r>
            <a:r>
              <a:rPr lang="sv-SE" sz="2400" b="1" dirty="0">
                <a:solidFill>
                  <a:schemeClr val="bg1"/>
                </a:solidFill>
              </a:rPr>
              <a:t> på mitten och hörnkast, utvisning </a:t>
            </a:r>
          </a:p>
          <a:p>
            <a:pPr>
              <a:buFontTx/>
              <a:buChar char="-"/>
            </a:pPr>
            <a:r>
              <a:rPr lang="sv-SE" sz="2400" b="1" dirty="0">
                <a:solidFill>
                  <a:schemeClr val="bg1"/>
                </a:solidFill>
              </a:rPr>
              <a:t>Försvarsspel med kroppskontakt (pressa, låsa och tackla) dock ej farligt spel</a:t>
            </a:r>
          </a:p>
          <a:p>
            <a:endParaRPr lang="sv-SE" sz="2400" b="1" dirty="0">
              <a:solidFill>
                <a:schemeClr val="bg1"/>
              </a:solidFill>
            </a:endParaRPr>
          </a:p>
          <a:p>
            <a:r>
              <a:rPr lang="sv-SE" sz="2400" b="1" u="sng" dirty="0">
                <a:solidFill>
                  <a:schemeClr val="bg1"/>
                </a:solidFill>
              </a:rPr>
              <a:t>Schysst match och Fair play: </a:t>
            </a:r>
            <a:endParaRPr lang="sv-SE" sz="2400" u="sng" dirty="0">
              <a:solidFill>
                <a:schemeClr val="bg1"/>
              </a:solidFill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400" dirty="0">
                <a:solidFill>
                  <a:schemeClr val="bg1"/>
                </a:solidFill>
              </a:rPr>
              <a:t>Respektera domare och domslut - gäller för spelare, ledare och publik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2400" dirty="0">
                <a:solidFill>
                  <a:schemeClr val="bg1"/>
                </a:solidFill>
              </a:rPr>
              <a:t>Schysst spel samt positiv och trygg inställning till idrotten (barnidrott ej elitidrott)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sv-SE" sz="2400" b="0" i="0" cap="none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40EE7B4F-699A-9D47-C1DA-E80E5984B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5422" y="202792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605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508FD2-41D0-CF85-7B23-512C945CD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8CE43C-141E-DA6D-6015-212ADA79A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379"/>
            <a:ext cx="10515600" cy="1325563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MATCHER 2026/2027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E0DEF9-5EBA-262D-A882-449C4F1AF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255" y="1199054"/>
            <a:ext cx="10515600" cy="68253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4 LAG (laggrupper som sätts samman från match till) match)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STOR PLAN (6 MOT 6)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Matchtid 2x20 min (pausvila och time-outvila/utbildnings time-out)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Resultat får visas men förs inte över till någon tabellplacering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Hemmamatcher: Kiosk, sekretariat och matchvärd 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r>
              <a:rPr lang="sv-SE" sz="2000" u="sng" dirty="0">
                <a:solidFill>
                  <a:schemeClr val="bg1"/>
                </a:solidFill>
                <a:latin typeface="Arial Black" panose="020B0A04020102020204" pitchFamily="34" charset="0"/>
              </a:rPr>
              <a:t>Hösten</a:t>
            </a: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 		</a:t>
            </a:r>
            <a:r>
              <a:rPr lang="sv-SE" sz="2000" u="sng" dirty="0">
                <a:solidFill>
                  <a:schemeClr val="bg1"/>
                </a:solidFill>
                <a:latin typeface="Arial Black" panose="020B0A04020102020204" pitchFamily="34" charset="0"/>
              </a:rPr>
              <a:t>Våren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11/10		10/1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15/11		24/1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21/11		6/2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6/12			27/2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12/12		20/3</a:t>
            </a:r>
            <a:endParaRPr lang="sv-SE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sv-SE" sz="24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0461F9F9-224D-87D3-BD61-A0098B4E1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720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A0405-1572-FF1D-1EAC-16BD0652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44C125-1323-F3E8-FFB6-581A6C2E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122765-CC7B-A7E5-DAAF-D832595CE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HALLBYBOLLEN den 4-6 januari 2027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VÄNERBOLLEN den 9-11 april 2027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Boende, mat och lagaktiviteter i samband med cuper?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53CE2448-6473-212A-03B3-996A9D6F1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329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B1D3B9-249D-BF1C-3A67-022E75DD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A69C21-22BB-7D60-2DDB-D07BDAFC4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ÅTAGANDEN SOM FÖRÄLDER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CAD491F-B614-F778-E3AF-1C61D11ED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FÖRÄLDRAGRUPP/ansvariga Hanna, Malin och Angelica. Fler?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MATCHVÄRD – hälsa välkomna, kontrollera schysst match mm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KIOSK VID HEMMAMATCHER – iordningställa och bemanna kiosk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SEKRETARIAT – klockan start/stopp, tid för utvisning, registrerar mål mm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VÄNERBOLLEN – minst 2 uppdrag per barn t.ex. sekretariat och kiosk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DIV. FÖRSÄLJNING – NEWBODY, LJUS OCH BINGOLOTTER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LAGKASSA – kassör Sofia. Fler?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defRPr/>
            </a:pPr>
            <a:r>
              <a:rPr lang="sv-SE" sz="2000" dirty="0">
                <a:solidFill>
                  <a:schemeClr val="bg1"/>
                </a:solidFill>
                <a:latin typeface="Arial Black" panose="020B0A04020102020204" pitchFamily="34" charset="0"/>
              </a:rPr>
              <a:t>SAMÅKNING till matcher och cuper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AD7A7A57-58FD-581D-DE45-710DE99CB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697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3766A2-3332-EF5B-5ADE-FE81F4594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A62D4C-A4EF-1E89-A8DF-A55BC762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Info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01BC3E-FF1E-20B5-4904-90137E61C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Laget.se: </a:t>
            </a:r>
            <a:r>
              <a:rPr lang="sv-SE" sz="1600">
                <a:solidFill>
                  <a:schemeClr val="bg1"/>
                </a:solidFill>
                <a:latin typeface="Arial Black" panose="020B0A04020102020204" pitchFamily="34" charset="0"/>
              </a:rPr>
              <a:t>HK Lidköping F10/Dokument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Instagram: hkl_f10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600" dirty="0">
                <a:solidFill>
                  <a:schemeClr val="bg1"/>
                </a:solidFill>
                <a:latin typeface="Arial Black" panose="020B0A04020102020204" pitchFamily="34" charset="0"/>
              </a:rPr>
              <a:t>Messenger: FÖRÄLDRAR HKL F10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0A0FF506-922F-A10E-908B-40A20C3AA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34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246B6A-38E0-185F-F3F1-1455CBEC1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79B650-F497-45F3-5FF1-EE5E9F093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3929" y="1637113"/>
            <a:ext cx="7064141" cy="3583773"/>
          </a:xfrm>
        </p:spPr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sv-SE" sz="8800" dirty="0">
                <a:solidFill>
                  <a:schemeClr val="bg1"/>
                </a:solidFill>
                <a:latin typeface="Arial Black" panose="020B0A04020102020204" pitchFamily="34" charset="0"/>
              </a:rPr>
              <a:t>FRÅGOR?</a:t>
            </a:r>
            <a:endParaRPr lang="sv-SE" sz="88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sv-SE" sz="16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sv-SE" sz="2000" b="0" i="0" cap="none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4" name="Picture 2" descr="HK Lidköping">
            <a:extLst>
              <a:ext uri="{FF2B5EF4-FFF2-40B4-BE49-F238E27FC236}">
                <a16:creationId xmlns:a16="http://schemas.microsoft.com/office/drawing/2014/main" id="{EC7C5AEF-C149-1001-A650-E6FBC75D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2832" y="461378"/>
            <a:ext cx="2877397" cy="147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136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842ca60b-ed46-4cac-be2e-4e07b78bb118</TitusGUID>
  <TitusMetadata xmlns="">eyJucyI6Imh0dHA6XC9cL3d3dy50aXR1cy5jb21cL25zXC9Td2VkaXNoQXJtZWRGb3JjZXMiLCJwcm9wcyI6W3sibiI6IktsYXNzaWZpY2VyaW5nIiwidmFscyI6W3sidmFsdWUiOiJFUyJ9XX0seyJuIjoiUGFyYWdyYWZlciIsInZhbHMiOltdfSx7Im4iOiJDb250YWluc05hdG9JbmZvcm1hdGlvbiIsInZhbHMiOltdfSx7Im4iOiJOYXRvUmVsZWFzYWJsZSIsInZhbHMiOltdfSx7Im4iOiJSZWxlYXNhYmlsaXR5IiwidmFscyI6W119XX0=</TitusMetadata>
</titus>
</file>

<file path=customXml/itemProps1.xml><?xml version="1.0" encoding="utf-8"?>
<ds:datastoreItem xmlns:ds="http://schemas.openxmlformats.org/officeDocument/2006/customXml" ds:itemID="{65C13AE7-209A-4446-9C8C-7428B73B371A}">
  <ds:schemaRefs>
    <ds:schemaRef ds:uri="http://schemas.titus.com/TitusProperties/"/>
    <ds:schemaRef ds:uri=""/>
  </ds:schemaRefs>
</ds:datastoreItem>
</file>

<file path=docMetadata/LabelInfo.xml><?xml version="1.0" encoding="utf-8"?>
<clbl:labelList xmlns:clbl="http://schemas.microsoft.com/office/2020/mipLabelMetadata">
  <clbl:label id="{ccb12728-4283-430d-9007-c49df83a4a29}" enabled="0" method="" siteId="{ccb12728-4283-430d-9007-c49df83a4a2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2139</TotalTime>
  <Words>573</Words>
  <Application>Microsoft Office PowerPoint</Application>
  <PresentationFormat>Widescreen</PresentationFormat>
  <Paragraphs>152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Arial Black</vt:lpstr>
      <vt:lpstr>Office-tema</vt:lpstr>
      <vt:lpstr>HKL F10 26/27</vt:lpstr>
      <vt:lpstr>LEDARE</vt:lpstr>
      <vt:lpstr>SPELARE</vt:lpstr>
      <vt:lpstr>TRÄNINGSTIDER</vt:lpstr>
      <vt:lpstr>HKL:S GULDTRÅDEN UNGDOM U10</vt:lpstr>
      <vt:lpstr>Regler i U10 (kortplan) och Schysst match</vt:lpstr>
      <vt:lpstr>MATCHER 2026/2027</vt:lpstr>
      <vt:lpstr>CUPER</vt:lpstr>
      <vt:lpstr>ÅTAGANDEN SOM FÖRÄLDER</vt:lpstr>
      <vt:lpstr>Info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Andrén, Carola</dc:creator>
  <dc:description/>
  <cp:lastModifiedBy>Ulinder Andreas</cp:lastModifiedBy>
  <cp:revision>15</cp:revision>
  <dcterms:created xsi:type="dcterms:W3CDTF">2019-02-11T14:39:41Z</dcterms:created>
  <dcterms:modified xsi:type="dcterms:W3CDTF">2026-10-08T15:57:19Z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842ca60b-ed46-4cac-be2e-4e07b78bb118</vt:lpwstr>
  </property>
  <property fmtid="{D5CDD505-2E9C-101B-9397-08002B2CF9AE}" pid="3" name="FörsvarsmaktenKlassificering">
    <vt:lpwstr>ES</vt:lpwstr>
  </property>
  <property fmtid="{D5CDD505-2E9C-101B-9397-08002B2CF9AE}" pid="4" name="FörsvarsmaktenSEKRETESSKLASSIFICERAD">
    <vt:lpwstr/>
  </property>
  <property fmtid="{D5CDD505-2E9C-101B-9397-08002B2CF9AE}" pid="5" name="Klassificering">
    <vt:lpwstr>ES</vt:lpwstr>
  </property>
</Properties>
</file>