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3"/>
  </p:notesMasterIdLst>
  <p:sldIdLst>
    <p:sldId id="266" r:id="rId3"/>
    <p:sldId id="279" r:id="rId4"/>
    <p:sldId id="280" r:id="rId5"/>
    <p:sldId id="281" r:id="rId6"/>
    <p:sldId id="287" r:id="rId7"/>
    <p:sldId id="282" r:id="rId8"/>
    <p:sldId id="268" r:id="rId9"/>
    <p:sldId id="288" r:id="rId10"/>
    <p:sldId id="285" r:id="rId11"/>
    <p:sldId id="28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85F93DF-81CB-887B-3372-D13115477E58}" name="Daniel Apell" initials="DA" userId="S::daniel.apell@guidegloves.com::feb0b47d-37f8-4bc6-b8f6-7981878f3bf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48BE74-45B4-476A-8C01-7138CF57011F}" v="20" dt="2025-12-16T12:20:03.7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dén Eric" userId="8b7381c5-8878-4440-9a5f-5aa97abc4559" providerId="ADAL" clId="{B1720DA9-E88A-47B3-BD29-840372D37060}"/>
    <pc:docChg chg="undo custSel addSld modSld">
      <pc:chgData name="Hedén Eric" userId="8b7381c5-8878-4440-9a5f-5aa97abc4559" providerId="ADAL" clId="{B1720DA9-E88A-47B3-BD29-840372D37060}" dt="2025-12-16T12:20:03.703" v="133" actId="1035"/>
      <pc:docMkLst>
        <pc:docMk/>
      </pc:docMkLst>
      <pc:sldChg chg="modSp mod">
        <pc:chgData name="Hedén Eric" userId="8b7381c5-8878-4440-9a5f-5aa97abc4559" providerId="ADAL" clId="{B1720DA9-E88A-47B3-BD29-840372D37060}" dt="2025-12-16T12:17:14.311" v="22" actId="20577"/>
        <pc:sldMkLst>
          <pc:docMk/>
          <pc:sldMk cId="3316824920" sldId="268"/>
        </pc:sldMkLst>
        <pc:spChg chg="mod">
          <ac:chgData name="Hedén Eric" userId="8b7381c5-8878-4440-9a5f-5aa97abc4559" providerId="ADAL" clId="{B1720DA9-E88A-47B3-BD29-840372D37060}" dt="2025-12-16T12:17:14.311" v="22" actId="20577"/>
          <ac:spMkLst>
            <pc:docMk/>
            <pc:sldMk cId="3316824920" sldId="268"/>
            <ac:spMk id="3" creationId="{D431FA93-DDDA-7F13-101F-7E5A2094FFA5}"/>
          </ac:spMkLst>
        </pc:spChg>
      </pc:sldChg>
      <pc:sldChg chg="addSp delSp modSp add mod">
        <pc:chgData name="Hedén Eric" userId="8b7381c5-8878-4440-9a5f-5aa97abc4559" providerId="ADAL" clId="{B1720DA9-E88A-47B3-BD29-840372D37060}" dt="2025-12-16T12:20:03.703" v="133" actId="1035"/>
        <pc:sldMkLst>
          <pc:docMk/>
          <pc:sldMk cId="99357919" sldId="288"/>
        </pc:sldMkLst>
        <pc:spChg chg="del mod">
          <ac:chgData name="Hedén Eric" userId="8b7381c5-8878-4440-9a5f-5aa97abc4559" providerId="ADAL" clId="{B1720DA9-E88A-47B3-BD29-840372D37060}" dt="2025-12-16T12:17:28.472" v="26" actId="478"/>
          <ac:spMkLst>
            <pc:docMk/>
            <pc:sldMk cId="99357919" sldId="288"/>
            <ac:spMk id="3" creationId="{0F72BF09-5554-6FF1-FAB9-F1C40CDEC069}"/>
          </ac:spMkLst>
        </pc:spChg>
        <pc:spChg chg="add del mod">
          <ac:chgData name="Hedén Eric" userId="8b7381c5-8878-4440-9a5f-5aa97abc4559" providerId="ADAL" clId="{B1720DA9-E88A-47B3-BD29-840372D37060}" dt="2025-12-16T12:18:33.455" v="41" actId="478"/>
          <ac:spMkLst>
            <pc:docMk/>
            <pc:sldMk cId="99357919" sldId="288"/>
            <ac:spMk id="6" creationId="{7AE6B0CC-8B9F-DF1D-4E7C-BA4D0E57B55C}"/>
          </ac:spMkLst>
        </pc:spChg>
        <pc:spChg chg="add mod">
          <ac:chgData name="Hedén Eric" userId="8b7381c5-8878-4440-9a5f-5aa97abc4559" providerId="ADAL" clId="{B1720DA9-E88A-47B3-BD29-840372D37060}" dt="2025-12-16T12:19:12.757" v="123" actId="14100"/>
          <ac:spMkLst>
            <pc:docMk/>
            <pc:sldMk cId="99357919" sldId="288"/>
            <ac:spMk id="7" creationId="{A2F5F0FD-AEDA-A3AF-4C66-9FBF9F72708C}"/>
          </ac:spMkLst>
        </pc:spChg>
        <pc:picChg chg="add mod">
          <ac:chgData name="Hedén Eric" userId="8b7381c5-8878-4440-9a5f-5aa97abc4559" providerId="ADAL" clId="{B1720DA9-E88A-47B3-BD29-840372D37060}" dt="2025-12-16T12:20:01.013" v="132" actId="1076"/>
          <ac:picMkLst>
            <pc:docMk/>
            <pc:sldMk cId="99357919" sldId="288"/>
            <ac:picMk id="1026" creationId="{E107DAE8-4374-E983-7CFE-ACA266AE26C5}"/>
          </ac:picMkLst>
        </pc:picChg>
        <pc:picChg chg="add mod">
          <ac:chgData name="Hedén Eric" userId="8b7381c5-8878-4440-9a5f-5aa97abc4559" providerId="ADAL" clId="{B1720DA9-E88A-47B3-BD29-840372D37060}" dt="2025-12-16T12:19:56.596" v="130" actId="1076"/>
          <ac:picMkLst>
            <pc:docMk/>
            <pc:sldMk cId="99357919" sldId="288"/>
            <ac:picMk id="1028" creationId="{14D99A1D-E058-D0BC-7F48-A465C8E27F41}"/>
          </ac:picMkLst>
        </pc:picChg>
        <pc:picChg chg="add mod">
          <ac:chgData name="Hedén Eric" userId="8b7381c5-8878-4440-9a5f-5aa97abc4559" providerId="ADAL" clId="{B1720DA9-E88A-47B3-BD29-840372D37060}" dt="2025-12-16T12:20:03.703" v="133" actId="1035"/>
          <ac:picMkLst>
            <pc:docMk/>
            <pc:sldMk cId="99357919" sldId="288"/>
            <ac:picMk id="1030" creationId="{F98FEF6F-7307-A8C2-B87A-EDBAF5C6F7D4}"/>
          </ac:picMkLst>
        </pc:picChg>
        <pc:picChg chg="add mod">
          <ac:chgData name="Hedén Eric" userId="8b7381c5-8878-4440-9a5f-5aa97abc4559" providerId="ADAL" clId="{B1720DA9-E88A-47B3-BD29-840372D37060}" dt="2025-12-16T12:19:25.259" v="127" actId="1076"/>
          <ac:picMkLst>
            <pc:docMk/>
            <pc:sldMk cId="99357919" sldId="288"/>
            <ac:picMk id="1032" creationId="{436594E1-E5DF-660C-C00D-38E60732BA1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CC501-8345-495F-A569-ABD9E0DD742C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76430-B5B2-45DB-8BB0-1A41C973329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6139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10 olika serier med enkelmöten, vissa sammandrag </a:t>
            </a:r>
            <a:r>
              <a:rPr lang="sv-SE" dirty="0" err="1"/>
              <a:t>pga</a:t>
            </a:r>
            <a:r>
              <a:rPr lang="sv-SE" dirty="0"/>
              <a:t> långa resor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276430-B5B2-45DB-8BB0-1A41C9733295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9322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60D019-EA6C-4257-3829-F91B7A4B8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0FCBE8B-4B8A-D873-2366-BFEB34DF04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D00EA8A-19C8-7E61-A1AC-FDD2A9EBB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F0ACB61-AC50-1F37-411B-49A3D95BE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09BACB-CE62-6378-2461-72BD4FE95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0762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34F9DA-09EE-58FE-3E50-583BC56D8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85431AE-9808-79F0-0EC7-822736E21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910C9E3-C321-C467-4428-A5CB87E6B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8F29F23-3037-CB1E-6084-8CB572289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1E60F7-3314-004A-758B-44C77805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802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AFAD021-456A-E740-7F93-396C50F53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F9977BB-4E72-3976-1968-C14512FC9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A4BF9-1D45-DC0B-28CC-530CE8060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61440F-991A-7A38-38B7-A5EF38E14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641BF3-F953-A3E7-E504-D5A9E8000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0536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957C4B-C8F9-54D4-86A9-B577F9FCE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80ECCFF-F55B-7E86-003C-1B247CD4A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7BA27B-E84C-9A26-C623-14400A7EC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37E3C5-7F70-35ED-8E05-23C971A7B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37F5D79-32C1-355C-7730-986B3F4F2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948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9828BA-34BD-BCF4-D55F-4246E7EB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55AEB7-D1B7-91F6-FD81-C25733A71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AD79A5-B80E-7C50-5E92-3C52ABF36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542120-6A6F-F852-2D84-57BD7629F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E717A37-D464-45F9-556F-1849C4B48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655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D9D7C1-56AB-9374-9CF8-ED96C540A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2E3788-749D-7C5A-3618-4E8BFADCB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9D232C8-2E8A-74B0-F38B-D3B367AED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56BA84B-B18A-65AB-98B9-3DAA02951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C1C2976-977F-36A7-F982-61619941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A5D559B-9076-7519-0150-336349D97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3397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22CD18-6B11-9470-1153-F6E7E6AD5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96AD046-B869-EB1B-A402-E50214518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63DD140-56EE-4854-420F-FCA4D07FA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C563950-6A5B-3C6A-CEE8-33F885E8B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2236F28-9EBD-6180-44C3-1924660CC0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45AB9BF-B7EB-C366-A493-4866B5C9B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95DB67A-4722-4555-58B3-94D0C4551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C439AF0-E072-AB80-5BF6-11B887BD3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091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DF74F9-A6A3-BAC9-ED9F-EA295300C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370F78-4748-8CDC-A60F-A937F887F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83561C3-705E-A17E-2845-922B31626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3D22C51-75DE-E52A-1342-D0EC47E4E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936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1F3A68D-0F62-02DD-8524-4EE796214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2F9D62E-0547-E708-4E17-BC454EDCE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EAC37B4-AF05-1D4B-89F8-AEA5F7F4D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3776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EA01F9-8E7A-BED5-B137-603D46782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B8416C-0740-167F-4E7B-F8121200D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D6ABF34-6BD8-56FC-E84C-D5ABAB962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BDC4155-9408-BABE-12EA-A7DCB368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B54AA0-8B11-CFA1-EC78-B64D30028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B1AA0D9-CDE2-24E4-B42C-78FF0108C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7532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AAE6EB-879D-8110-024B-196CFB8D9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1B8EEE3-436A-4613-D07E-352DA42A3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D32A61-8DB8-07A4-342B-839A4A9A5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67CB828-602F-8B6E-1EF5-AF632B374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B695A4-4BC3-56C5-2E4C-6AB1EEA38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D01419A-A5E4-9816-4705-B5F660C8C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7210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60D94BF-F215-BFB1-5CA6-ABD07D85E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E37F9D0-1B06-2788-A52C-840E9DD61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D9F29B-7C7F-661E-928B-07E189807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0F3F5C-378B-46BC-BC19-C3A3CEB55A07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4B3982-534F-F645-B666-E63B0E29C7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E968A65-6E06-D4E8-5CB1-D4D6170B7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326F9D-17C8-4D88-ABFF-02F99407A0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784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Word_Removed" Target="https://carefully_removed_external_link_due_to_polic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0550D2-4305-153B-13B3-CB86171C0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HKL F9 25/26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1439AF-6230-2843-F87A-88F834FF0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sv-SE" sz="3200" dirty="0">
                <a:solidFill>
                  <a:schemeClr val="bg1"/>
                </a:solidFill>
                <a:latin typeface="Arial Black" panose="020B0A04020102020204" pitchFamily="34" charset="0"/>
              </a:rPr>
              <a:t>AGENDA</a:t>
            </a:r>
            <a:endParaRPr lang="sv-SE" sz="32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LEDARE och SPELARE</a:t>
            </a: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b="0" i="0" cap="none" dirty="0">
                <a:solidFill>
                  <a:schemeClr val="bg1"/>
                </a:solidFill>
                <a:latin typeface="Arial Black" panose="020B0A04020102020204" pitchFamily="34" charset="0"/>
              </a:rPr>
              <a:t>TRÄNINGSTIDER 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b="0" i="0" cap="none" dirty="0">
                <a:solidFill>
                  <a:schemeClr val="bg1"/>
                </a:solidFill>
                <a:latin typeface="Arial Black" panose="020B0A04020102020204" pitchFamily="34" charset="0"/>
              </a:rPr>
              <a:t>MATCHER våren 2026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REGLER U9 och SCHYSST MATCH</a:t>
            </a: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b="0" i="0" cap="none" dirty="0">
                <a:solidFill>
                  <a:schemeClr val="bg1"/>
                </a:solidFill>
                <a:latin typeface="Arial Black" panose="020B0A04020102020204" pitchFamily="34" charset="0"/>
              </a:rPr>
              <a:t>CUPER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ÅTAGANDEN SOM FÖRÄLDER </a:t>
            </a: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2" descr="HK Lidköping">
            <a:extLst>
              <a:ext uri="{FF2B5EF4-FFF2-40B4-BE49-F238E27FC236}">
                <a16:creationId xmlns:a16="http://schemas.microsoft.com/office/drawing/2014/main" id="{D45ECE9A-3804-02BF-1C00-EC9039FCB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02832" y="461378"/>
            <a:ext cx="2877397" cy="14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2584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246B6A-38E0-185F-F3F1-1455CBEC1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79B650-F497-45F3-5FF1-EE5E9F093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3929" y="1637113"/>
            <a:ext cx="7064141" cy="3583773"/>
          </a:xfrm>
        </p:spPr>
        <p:txBody>
          <a:bodyPr>
            <a:norm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sv-SE" sz="8800" dirty="0">
                <a:solidFill>
                  <a:schemeClr val="bg1"/>
                </a:solidFill>
                <a:latin typeface="Arial Black" panose="020B0A04020102020204" pitchFamily="34" charset="0"/>
              </a:rPr>
              <a:t>FRÅGOR?</a:t>
            </a:r>
            <a:endParaRPr lang="sv-SE" sz="88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2" descr="HK Lidköping">
            <a:extLst>
              <a:ext uri="{FF2B5EF4-FFF2-40B4-BE49-F238E27FC236}">
                <a16:creationId xmlns:a16="http://schemas.microsoft.com/office/drawing/2014/main" id="{EC7C5AEF-C149-1001-A650-E6FBC75DF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02832" y="461378"/>
            <a:ext cx="2877397" cy="14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136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9F3712-DD34-CC23-CF47-EFA22D23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9B7DC0-374C-B67B-2CDA-3768EF87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LEDARE och SPELARE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CD166A-0804-A501-6350-F4748643A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629" y="1460368"/>
            <a:ext cx="10515600" cy="4609681"/>
          </a:xfrm>
        </p:spPr>
        <p:txBody>
          <a:bodyPr>
            <a:normAutofit fontScale="85000" lnSpcReduction="10000"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8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900" b="0" i="0" cap="none" dirty="0">
                <a:solidFill>
                  <a:schemeClr val="bg1"/>
                </a:solidFill>
                <a:latin typeface="Arial Black" panose="020B0A04020102020204" pitchFamily="34" charset="0"/>
              </a:rPr>
              <a:t>Vi behöver fler ledare/”extraledare” som kan stödja på träningar och matcher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9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900" b="0" i="0" cap="none" dirty="0">
                <a:solidFill>
                  <a:schemeClr val="bg1"/>
                </a:solidFill>
                <a:latin typeface="Arial Black" panose="020B0A04020102020204" pitchFamily="34" charset="0"/>
              </a:rPr>
              <a:t>Vi är i dagsläget 39 spelare i truppen – det kräver logistik och disciplin på träningar och matcher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v-SE" sz="19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900" dirty="0">
                <a:solidFill>
                  <a:schemeClr val="bg1"/>
                </a:solidFill>
                <a:latin typeface="Arial Black" panose="020B0A04020102020204" pitchFamily="34" charset="0"/>
              </a:rPr>
              <a:t>ARBETA FÖR ATT FÅ ”ETT LAG” KÄNSLAN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900" b="0" i="0" cap="none" dirty="0">
                <a:solidFill>
                  <a:schemeClr val="bg1"/>
                </a:solidFill>
                <a:latin typeface="Arial Black" panose="020B0A04020102020204" pitchFamily="34" charset="0"/>
              </a:rPr>
              <a:t>GEMENSAMMA AKTIVITE</a:t>
            </a:r>
            <a:r>
              <a:rPr lang="sv-SE" sz="1900" dirty="0">
                <a:solidFill>
                  <a:schemeClr val="bg1"/>
                </a:solidFill>
                <a:latin typeface="Arial Black" panose="020B0A04020102020204" pitchFamily="34" charset="0"/>
              </a:rPr>
              <a:t>TER UTANFÖR HANDBOLLEN, TEX SENIORMATCHER OSV.</a:t>
            </a:r>
            <a:endParaRPr lang="sv-SE" sz="19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900" dirty="0">
                <a:solidFill>
                  <a:schemeClr val="bg1"/>
                </a:solidFill>
                <a:latin typeface="Arial Black" panose="020B0A04020102020204" pitchFamily="34" charset="0"/>
              </a:rPr>
              <a:t>SPELARE BLIR INDELADE I GRUPPER SOM SEDAN MIXAS UNDER SÄSONGEN</a:t>
            </a:r>
            <a:endParaRPr lang="sv-SE" sz="19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900" dirty="0">
                <a:solidFill>
                  <a:schemeClr val="bg1"/>
                </a:solidFill>
                <a:latin typeface="Arial Black" panose="020B0A04020102020204" pitchFamily="34" charset="0"/>
              </a:rPr>
              <a:t>ALLA SPELAR MED ALLA VID SAMMANDRAG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9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900" dirty="0">
                <a:solidFill>
                  <a:schemeClr val="bg1"/>
                </a:solidFill>
                <a:latin typeface="Arial Black" panose="020B0A04020102020204" pitchFamily="34" charset="0"/>
              </a:rPr>
              <a:t>MEDELEMSLAPP: TILLGÅNG TILL LAGET OCH GODKÄNNA PUBICERING AV BILDER </a:t>
            </a:r>
            <a:endParaRPr lang="sv-SE" sz="19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8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2" descr="HK Lidköping">
            <a:extLst>
              <a:ext uri="{FF2B5EF4-FFF2-40B4-BE49-F238E27FC236}">
                <a16:creationId xmlns:a16="http://schemas.microsoft.com/office/drawing/2014/main" id="{E49E7935-F552-77AB-D218-781E8F612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02832" y="461378"/>
            <a:ext cx="2877397" cy="14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6736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F7227E-E511-70CE-5A25-B6E034FAF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997DC0-8D34-C4CD-4D0B-13626045E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TRÄNINGSTIDER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57BB25-5D96-036F-FCE1-7E742C5CA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TISDAG 17.45-19.00 TH1 IDROTTENS HUS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TORSDAGAR 17.00-18.30 DALÄNGEN (inkl. dusch)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Vi undersöker möjligheter att träna i annan hall på torsdagar</a:t>
            </a: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2" descr="HK Lidköping">
            <a:extLst>
              <a:ext uri="{FF2B5EF4-FFF2-40B4-BE49-F238E27FC236}">
                <a16:creationId xmlns:a16="http://schemas.microsoft.com/office/drawing/2014/main" id="{6E63A81A-4302-86DB-FE0F-9C92A4E79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02832" y="461378"/>
            <a:ext cx="2877397" cy="14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954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508FD2-41D0-CF85-7B23-512C945CD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8CE43C-141E-DA6D-6015-212ADA79A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379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MATCHER våren 2026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E0DEF9-5EBA-262D-A882-449C4F1AF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255" y="1199054"/>
            <a:ext cx="10515600" cy="682534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3 LAG (laggrupper som sätts samman från match till match)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STOR PLAN (6 MOT 6)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Matchtid 2x20 min (pausvila och time-outvila/utbildnings time-out)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Resultat får visas men förs inte över till någon tabellplacering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  <a:defRPr/>
            </a:pPr>
            <a:endParaRPr lang="sv-SE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u="sng" dirty="0">
                <a:solidFill>
                  <a:schemeClr val="bg1"/>
                </a:solidFill>
                <a:latin typeface="Arial Black" panose="020B0A04020102020204" pitchFamily="34" charset="0"/>
              </a:rPr>
              <a:t>Hemmamatcher: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18/1 A-hallen </a:t>
            </a:r>
            <a:r>
              <a:rPr lang="sv-SE" sz="2000" dirty="0" err="1">
                <a:solidFill>
                  <a:schemeClr val="bg1"/>
                </a:solidFill>
                <a:latin typeface="Arial Black" panose="020B0A04020102020204" pitchFamily="34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 10.15 och 11.45 HKL 1 och HKL 2 – HKL 3 och Tidaholm 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31/1 A-hallen </a:t>
            </a:r>
            <a:r>
              <a:rPr lang="sv-SE" sz="2000" dirty="0" err="1">
                <a:solidFill>
                  <a:schemeClr val="bg1"/>
                </a:solidFill>
                <a:latin typeface="Arial Black" panose="020B0A04020102020204" pitchFamily="34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 10.15 och 11.15 HKL 1 och HKL 3 – Skara 2 och Mariestad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21/2 DLG </a:t>
            </a:r>
            <a:r>
              <a:rPr lang="sv-SE" sz="2000" dirty="0" err="1">
                <a:solidFill>
                  <a:schemeClr val="bg1"/>
                </a:solidFill>
                <a:latin typeface="Arial Black" panose="020B0A04020102020204" pitchFamily="34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 12.45 HKL 2 – Country Svart 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28/2 A-hallen </a:t>
            </a:r>
            <a:r>
              <a:rPr lang="sv-SE" sz="2000" dirty="0" err="1">
                <a:solidFill>
                  <a:schemeClr val="bg1"/>
                </a:solidFill>
                <a:latin typeface="Arial Black" panose="020B0A04020102020204" pitchFamily="34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 9.45 HKL 1 – Falköping Röd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1/3 A-hallen </a:t>
            </a:r>
            <a:r>
              <a:rPr lang="sv-SE" sz="2000" dirty="0" err="1">
                <a:solidFill>
                  <a:schemeClr val="bg1"/>
                </a:solidFill>
                <a:latin typeface="Arial Black" panose="020B0A04020102020204" pitchFamily="34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 9.45 HKL 3 – Skara 3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7/3 A-hallen </a:t>
            </a:r>
            <a:r>
              <a:rPr lang="sv-SE" sz="2000" dirty="0" err="1">
                <a:solidFill>
                  <a:schemeClr val="bg1"/>
                </a:solidFill>
                <a:latin typeface="Arial Black" panose="020B0A04020102020204" pitchFamily="34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 9.45 HKL 2 – Skara 1 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15/3 A-hallen </a:t>
            </a:r>
            <a:r>
              <a:rPr lang="sv-SE" sz="2000" dirty="0" err="1">
                <a:solidFill>
                  <a:schemeClr val="bg1"/>
                </a:solidFill>
                <a:latin typeface="Arial Black" panose="020B0A04020102020204" pitchFamily="34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 10.15 och 11.45 HKL 1 och HKL 2 – Country Röd och Skövde Röd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21/3 A-hallen </a:t>
            </a:r>
            <a:r>
              <a:rPr lang="sv-SE" sz="2000" dirty="0" err="1">
                <a:solidFill>
                  <a:schemeClr val="bg1"/>
                </a:solidFill>
                <a:latin typeface="Arial Black" panose="020B0A04020102020204" pitchFamily="34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 10.45 HKL 2 - Skövde svart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29/3 A-hallen </a:t>
            </a:r>
            <a:r>
              <a:rPr lang="sv-SE" sz="2000" dirty="0" err="1">
                <a:solidFill>
                  <a:schemeClr val="bg1"/>
                </a:solidFill>
                <a:latin typeface="Arial Black" panose="020B0A04020102020204" pitchFamily="34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 10.15 HKL 3 - Tibro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endParaRPr lang="sv-SE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2" descr="HK Lidköping">
            <a:extLst>
              <a:ext uri="{FF2B5EF4-FFF2-40B4-BE49-F238E27FC236}">
                <a16:creationId xmlns:a16="http://schemas.microsoft.com/office/drawing/2014/main" id="{0461F9F9-224D-87D3-BD61-A0098B4E11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02832" y="461378"/>
            <a:ext cx="2877397" cy="14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720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F1E41F-29EE-5286-020E-FA8D9AC26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03A174-B910-37B9-D33E-27CEEF5E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76666"/>
            <a:ext cx="10515600" cy="1325563"/>
          </a:xfrm>
        </p:spPr>
        <p:txBody>
          <a:bodyPr>
            <a:normAutofit/>
          </a:bodyPr>
          <a:lstStyle/>
          <a:p>
            <a:r>
              <a:rPr lang="sv-SE" sz="3600" b="1" dirty="0">
                <a:solidFill>
                  <a:schemeClr val="bg1"/>
                </a:solidFill>
              </a:rPr>
              <a:t>Regler i U9 (kortplan) och Schysst match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91D74B2-EB8E-D743-F525-FA4BDCDDC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06286"/>
            <a:ext cx="10515600" cy="5225142"/>
          </a:xfrm>
        </p:spPr>
        <p:txBody>
          <a:bodyPr>
            <a:normAutofit/>
          </a:bodyPr>
          <a:lstStyle/>
          <a:p>
            <a:r>
              <a:rPr lang="sv-SE" sz="2000" b="1" u="sng" dirty="0">
                <a:solidFill>
                  <a:schemeClr val="bg1"/>
                </a:solidFill>
              </a:rPr>
              <a:t>Inriktning U9 kortplan: </a:t>
            </a:r>
          </a:p>
          <a:p>
            <a:pPr>
              <a:buFontTx/>
              <a:buChar char="-"/>
            </a:pPr>
            <a:r>
              <a:rPr lang="sv-SE" sz="2000" b="1" dirty="0">
                <a:solidFill>
                  <a:schemeClr val="bg1"/>
                </a:solidFill>
              </a:rPr>
              <a:t>Skapar mer förutsättningar för uppställt spel (i anfall och försvar)</a:t>
            </a:r>
          </a:p>
          <a:p>
            <a:pPr>
              <a:buFontTx/>
              <a:buChar char="-"/>
            </a:pPr>
            <a:r>
              <a:rPr lang="sv-SE" sz="2000" b="1" dirty="0">
                <a:solidFill>
                  <a:schemeClr val="bg1"/>
                </a:solidFill>
              </a:rPr>
              <a:t>Möjligheter till finter och satsa/stega i lucka (delaktighet och glädje i spelet)</a:t>
            </a:r>
          </a:p>
          <a:p>
            <a:pPr>
              <a:buFontTx/>
              <a:buChar char="-"/>
            </a:pPr>
            <a:r>
              <a:rPr lang="sv-SE" sz="2000" b="1" dirty="0">
                <a:solidFill>
                  <a:schemeClr val="bg1"/>
                </a:solidFill>
              </a:rPr>
              <a:t>Tränar på att släppa och fånga bollen i fart (sätta fler barn i rörelse)</a:t>
            </a:r>
          </a:p>
          <a:p>
            <a:pPr>
              <a:buFontTx/>
              <a:buChar char="-"/>
            </a:pPr>
            <a:endParaRPr lang="sv-SE" sz="2000" b="1" dirty="0">
              <a:solidFill>
                <a:schemeClr val="bg1"/>
              </a:solidFill>
            </a:endParaRPr>
          </a:p>
          <a:p>
            <a:r>
              <a:rPr lang="sv-SE" sz="2000" b="1" u="sng" dirty="0">
                <a:solidFill>
                  <a:schemeClr val="bg1"/>
                </a:solidFill>
              </a:rPr>
              <a:t>Regler kortplan:</a:t>
            </a:r>
          </a:p>
          <a:p>
            <a:pPr>
              <a:buFontTx/>
              <a:buChar char="-"/>
            </a:pPr>
            <a:r>
              <a:rPr lang="sv-SE" sz="2000" b="1" dirty="0">
                <a:solidFill>
                  <a:schemeClr val="bg1"/>
                </a:solidFill>
              </a:rPr>
              <a:t>Dubbelstuds, </a:t>
            </a:r>
            <a:r>
              <a:rPr lang="sv-SE" sz="2000" b="1" dirty="0" err="1">
                <a:solidFill>
                  <a:schemeClr val="bg1"/>
                </a:solidFill>
              </a:rPr>
              <a:t>stegfel</a:t>
            </a:r>
            <a:r>
              <a:rPr lang="sv-SE" sz="2000" b="1" dirty="0">
                <a:solidFill>
                  <a:schemeClr val="bg1"/>
                </a:solidFill>
              </a:rPr>
              <a:t>, 3 </a:t>
            </a:r>
            <a:r>
              <a:rPr lang="sv-SE" sz="2000" b="1" dirty="0" err="1">
                <a:solidFill>
                  <a:schemeClr val="bg1"/>
                </a:solidFill>
              </a:rPr>
              <a:t>sek.regel</a:t>
            </a:r>
            <a:r>
              <a:rPr lang="sv-SE" sz="2000" b="1" dirty="0">
                <a:solidFill>
                  <a:schemeClr val="bg1"/>
                </a:solidFill>
              </a:rPr>
              <a:t>, </a:t>
            </a:r>
            <a:r>
              <a:rPr lang="sv-SE" sz="2000" b="1" dirty="0" err="1">
                <a:solidFill>
                  <a:schemeClr val="bg1"/>
                </a:solidFill>
              </a:rPr>
              <a:t>avkast</a:t>
            </a:r>
            <a:r>
              <a:rPr lang="sv-SE" sz="2000" b="1" dirty="0">
                <a:solidFill>
                  <a:schemeClr val="bg1"/>
                </a:solidFill>
              </a:rPr>
              <a:t> på mitten och hörnkast, utvisning </a:t>
            </a:r>
          </a:p>
          <a:p>
            <a:pPr>
              <a:buFontTx/>
              <a:buChar char="-"/>
            </a:pPr>
            <a:r>
              <a:rPr lang="sv-SE" sz="2000" b="1" dirty="0">
                <a:solidFill>
                  <a:schemeClr val="bg1"/>
                </a:solidFill>
              </a:rPr>
              <a:t>Försvarsspel med kroppskontakt (pressa, låsa och tackla) dock ej farligt spel</a:t>
            </a:r>
          </a:p>
          <a:p>
            <a:endParaRPr lang="sv-SE" sz="2000" b="1" dirty="0">
              <a:solidFill>
                <a:schemeClr val="bg1"/>
              </a:solidFill>
            </a:endParaRPr>
          </a:p>
          <a:p>
            <a:r>
              <a:rPr lang="sv-SE" sz="2000" b="1" u="sng" dirty="0">
                <a:solidFill>
                  <a:schemeClr val="bg1"/>
                </a:solidFill>
              </a:rPr>
              <a:t>Schysst match och Fair play: </a:t>
            </a:r>
            <a:endParaRPr lang="sv-SE" sz="2000" u="sng" dirty="0">
              <a:solidFill>
                <a:schemeClr val="bg1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v-SE" sz="2000" dirty="0">
                <a:solidFill>
                  <a:schemeClr val="bg1"/>
                </a:solidFill>
              </a:rPr>
              <a:t>Respektera domare och domslut - gäller för spelare, ledare och publik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v-SE" sz="2000" dirty="0">
                <a:solidFill>
                  <a:schemeClr val="bg1"/>
                </a:solidFill>
              </a:rPr>
              <a:t>Schysst spel samt positiv och trygg inställning till idrotten (barnidrott ej elitidrott)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sv-SE" sz="2400" b="0" i="0" cap="none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2" descr="HK Lidköping">
            <a:extLst>
              <a:ext uri="{FF2B5EF4-FFF2-40B4-BE49-F238E27FC236}">
                <a16:creationId xmlns:a16="http://schemas.microsoft.com/office/drawing/2014/main" id="{40EE7B4F-699A-9D47-C1DA-E80E5984B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89974" y="215335"/>
            <a:ext cx="2877397" cy="14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605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4A0405-1572-FF1D-1EAC-16BD0652E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44C125-1323-F3E8-FFB6-581A6C2E6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122765-CC7B-A7E5-DAAF-D832595CE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HALLBYBOLLEN 5 – 6/1 2026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VÄNERBOLLEN 10 – 12/6 2026 – oklart om U9 deltar??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POTATISCUPEN 17-19 april kan vara ett alternativ??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2" descr="HK Lidköping">
            <a:extLst>
              <a:ext uri="{FF2B5EF4-FFF2-40B4-BE49-F238E27FC236}">
                <a16:creationId xmlns:a16="http://schemas.microsoft.com/office/drawing/2014/main" id="{53CE2448-6473-212A-03B3-996A9D6F1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02832" y="461378"/>
            <a:ext cx="2877397" cy="14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329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28CE0D-28B7-141F-BBF6-DCB899ADE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b="1" dirty="0">
                <a:solidFill>
                  <a:schemeClr val="bg1"/>
                </a:solidFill>
              </a:rPr>
              <a:t>HALLBYBOLLEN JÖNKÖPING 5-6/1</a:t>
            </a:r>
            <a:endParaRPr lang="sv-SE" sz="36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31FA93-DDDA-7F13-101F-7E5A2094F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241"/>
            <a:ext cx="10515600" cy="4965633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5-6/1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4 lag och 5 matcher/lag (spelschema – Nästa sida + Skickas ut)</a:t>
            </a:r>
          </a:p>
          <a:p>
            <a:pPr marL="0" indent="0">
              <a:buNone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Samlingstid och plats:</a:t>
            </a:r>
          </a:p>
          <a:p>
            <a:pPr>
              <a:buFontTx/>
              <a:buChar char="-"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HKL 1 – 12.00 Elmia B-hall (mini B)</a:t>
            </a:r>
          </a:p>
          <a:p>
            <a:pPr>
              <a:buFontTx/>
              <a:buChar char="-"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HKL 2 – 08.00 Elmia B-hall (mini C)</a:t>
            </a:r>
          </a:p>
          <a:p>
            <a:pPr>
              <a:buFontTx/>
              <a:buChar char="-"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HKL 3 – 07.45 Elmia B-hall (mini A)</a:t>
            </a:r>
          </a:p>
          <a:p>
            <a:pPr>
              <a:buFontTx/>
              <a:buChar char="-"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HKL 4 – 09.00 Elmia B-hall (mini B)</a:t>
            </a:r>
          </a:p>
          <a:p>
            <a:pPr marL="0" indent="0">
              <a:buNone/>
            </a:pPr>
            <a:endParaRPr lang="sv-SE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Måltider – gemensamma luncher inom laget?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Lagaktivitet – bad?</a:t>
            </a:r>
          </a:p>
          <a:p>
            <a:pPr marL="0" indent="0">
              <a:buNone/>
            </a:pPr>
            <a:endParaRPr lang="sv-SE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sv-SE" sz="6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endParaRPr lang="sv-SE" dirty="0"/>
          </a:p>
        </p:txBody>
      </p:sp>
      <p:pic>
        <p:nvPicPr>
          <p:cNvPr id="5" name="Picture 2" descr="HK Lidköping">
            <a:extLst>
              <a:ext uri="{FF2B5EF4-FFF2-40B4-BE49-F238E27FC236}">
                <a16:creationId xmlns:a16="http://schemas.microsoft.com/office/drawing/2014/main" id="{61938CB9-14F7-DC3C-65AD-95BE81805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02832" y="461378"/>
            <a:ext cx="2877397" cy="14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6824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D49FDA-D890-5C93-70A6-D89C85BFC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178B60-5F63-0FC2-F253-A80E5508F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b="1" dirty="0">
                <a:solidFill>
                  <a:schemeClr val="bg1"/>
                </a:solidFill>
              </a:rPr>
              <a:t>HALLBYBOLLEN JÖNKÖPING 5-6/1</a:t>
            </a:r>
            <a:endParaRPr lang="sv-SE" sz="3600" dirty="0"/>
          </a:p>
        </p:txBody>
      </p:sp>
      <p:pic>
        <p:nvPicPr>
          <p:cNvPr id="5" name="Picture 2" descr="HK Lidköping">
            <a:extLst>
              <a:ext uri="{FF2B5EF4-FFF2-40B4-BE49-F238E27FC236}">
                <a16:creationId xmlns:a16="http://schemas.microsoft.com/office/drawing/2014/main" id="{BF199596-743B-350E-0B9B-197F36D71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02832" y="461378"/>
            <a:ext cx="2877397" cy="14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Öppna fotot">
            <a:extLst>
              <a:ext uri="{FF2B5EF4-FFF2-40B4-BE49-F238E27FC236}">
                <a16:creationId xmlns:a16="http://schemas.microsoft.com/office/drawing/2014/main" id="{E107DAE8-4374-E983-7CFE-ACA266AE2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289" y="2349122"/>
            <a:ext cx="85153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Öppna fotot">
            <a:extLst>
              <a:ext uri="{FF2B5EF4-FFF2-40B4-BE49-F238E27FC236}">
                <a16:creationId xmlns:a16="http://schemas.microsoft.com/office/drawing/2014/main" id="{14D99A1D-E058-D0BC-7F48-A465C8E27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289" y="4490167"/>
            <a:ext cx="850582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Öppna fotot">
            <a:extLst>
              <a:ext uri="{FF2B5EF4-FFF2-40B4-BE49-F238E27FC236}">
                <a16:creationId xmlns:a16="http://schemas.microsoft.com/office/drawing/2014/main" id="{F98FEF6F-7307-A8C2-B87A-EDBAF5C6F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65" y="3429748"/>
            <a:ext cx="8486775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Öppna fotot">
            <a:extLst>
              <a:ext uri="{FF2B5EF4-FFF2-40B4-BE49-F238E27FC236}">
                <a16:creationId xmlns:a16="http://schemas.microsoft.com/office/drawing/2014/main" id="{436594E1-E5DF-660C-C00D-38E60732B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65" y="5532151"/>
            <a:ext cx="8524875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A2F5F0FD-AEDA-A3AF-4C66-9FBF9F727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241"/>
            <a:ext cx="7824019" cy="496563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Arial Black" panose="020B0A04020102020204" pitchFamily="34" charset="0"/>
              </a:rPr>
              <a:t>Lag samt indelning enligt nedan kommer inom kort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9357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B1D3B9-249D-BF1C-3A67-022E75DD6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A69C21-22BB-7D60-2DDB-D07BDAFC4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ÅTAGANDEN SOM FÖRÄLDER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AD491F-B614-F778-E3AF-1C61D11ED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FÖRÄLDRAGRUPP/ansvariga Hanna, Malin och Angelica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MATCHVÄRD – kontrollera schysst match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KIOSK VID HEMMAMATCHER och A-LAGSMATCHER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SEKRETARIAT – klockan start/stopp, tid för utvisning, registrerar mål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v-SE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2000" dirty="0">
                <a:solidFill>
                  <a:schemeClr val="bg1"/>
                </a:solidFill>
                <a:latin typeface="Arial Black" panose="020B0A04020102020204" pitchFamily="34" charset="0"/>
              </a:rPr>
              <a:t>VÄNERBOLLEN?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6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sv-SE" sz="16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2000" b="0" i="0" cap="none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2" descr="HK Lidköping">
            <a:extLst>
              <a:ext uri="{FF2B5EF4-FFF2-40B4-BE49-F238E27FC236}">
                <a16:creationId xmlns:a16="http://schemas.microsoft.com/office/drawing/2014/main" id="{AD7A7A57-58FD-581D-DE45-710DE99CBD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02832" y="461378"/>
            <a:ext cx="2877397" cy="14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697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titus xmlns="http://schemas.titus.com/TitusProperties/">
  <TitusGUID xmlns="">5d7759e7-41e7-411a-bd5a-c966230579a2</TitusGUID>
  <TitusMetadata xmlns="">eyJucyI6Imh0dHA6XC9cL3d3dy50aXR1cy5jb21cL25zXC9Td2VkaXNoQXJtZWRGb3JjZXMiLCJwcm9wcyI6W3sibiI6IktsYXNzaWZpY2VyaW5nIiwidmFscyI6W3sidmFsdWUiOiJFUyJ9XX0seyJuIjoiUGFyYWdyYWZlciIsInZhbHMiOltdfV19</TitusMetadata>
</titus>
</file>

<file path=customXml/itemProps1.xml><?xml version="1.0" encoding="utf-8"?>
<ds:datastoreItem xmlns:ds="http://schemas.openxmlformats.org/officeDocument/2006/customXml" ds:itemID="{65C13AE7-209A-4446-9C8C-7428B73B371A}">
  <ds:schemaRefs>
    <ds:schemaRef ds:uri="http://schemas.titus.com/TitusProperties/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</TotalTime>
  <Words>556</Words>
  <Application>Microsoft Office PowerPoint</Application>
  <PresentationFormat>Widescreen</PresentationFormat>
  <Paragraphs>122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Arial Black</vt:lpstr>
      <vt:lpstr>Office-tema</vt:lpstr>
      <vt:lpstr>HKL F9 25/26</vt:lpstr>
      <vt:lpstr>LEDARE och SPELARE</vt:lpstr>
      <vt:lpstr>TRÄNINGSTIDER</vt:lpstr>
      <vt:lpstr>MATCHER våren 2026</vt:lpstr>
      <vt:lpstr>Regler i U9 (kortplan) och Schysst match</vt:lpstr>
      <vt:lpstr>CUPER</vt:lpstr>
      <vt:lpstr>HALLBYBOLLEN JÖNKÖPING 5-6/1</vt:lpstr>
      <vt:lpstr>HALLBYBOLLEN JÖNKÖPING 5-6/1</vt:lpstr>
      <vt:lpstr>ÅTAGANDEN SOM FÖRÄLDER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Andrén, Carola</dc:creator>
  <dc:description/>
  <cp:lastModifiedBy>Hedén Eric</cp:lastModifiedBy>
  <cp:revision>10</cp:revision>
  <dcterms:created xsi:type="dcterms:W3CDTF">2019-02-11T14:39:41Z</dcterms:created>
  <dcterms:modified xsi:type="dcterms:W3CDTF">2025-12-16T12:20:05Z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5d7759e7-41e7-411a-bd5a-c966230579a2</vt:lpwstr>
  </property>
  <property fmtid="{D5CDD505-2E9C-101B-9397-08002B2CF9AE}" pid="3" name="FörsvarsmaktenKlassificering">
    <vt:lpwstr>ES</vt:lpwstr>
  </property>
  <property fmtid="{D5CDD505-2E9C-101B-9397-08002B2CF9AE}" pid="4" name="FörsvarsmaktenSEKRETESSKLASSIFICERAD">
    <vt:lpwstr/>
  </property>
  <property fmtid="{D5CDD505-2E9C-101B-9397-08002B2CF9AE}" pid="5" name="Klassificering">
    <vt:lpwstr>ES</vt:lpwstr>
  </property>
</Properties>
</file>