
<file path=[Content_Types].xml><?xml version="1.0" encoding="utf-8"?>
<Types xmlns="http://schemas.openxmlformats.org/package/2006/content-types">
  <Default ContentType="image/jpeg" Extension="jpg"/>
  <Default ContentType="application/xml" Extension="xml"/>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0" Type="http://schemas.openxmlformats.org/officeDocument/2006/relationships/slide" Target="slides/slide15.xml"/><Relationship Id="rId22" Type="http://schemas.openxmlformats.org/officeDocument/2006/relationships/slide" Target="slides/slide17.xml"/><Relationship Id="rId21" Type="http://schemas.openxmlformats.org/officeDocument/2006/relationships/slide" Target="slides/slide16.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5" Type="http://schemas.openxmlformats.org/officeDocument/2006/relationships/slide" Target="slides/slide20.xml"/><Relationship Id="rId5" Type="http://schemas.openxmlformats.org/officeDocument/2006/relationships/notesMaster" Target="notesMasters/notesMaster1.xml"/><Relationship Id="rId6" Type="http://schemas.openxmlformats.org/officeDocument/2006/relationships/slide" Target="slides/slide1.xml"/><Relationship Id="rId7" Type="http://schemas.openxmlformats.org/officeDocument/2006/relationships/slide" Target="slides/slide2.xml"/><Relationship Id="rId8" Type="http://schemas.openxmlformats.org/officeDocument/2006/relationships/slide" Target="slides/slide3.xml"/><Relationship Id="rId11" Type="http://schemas.openxmlformats.org/officeDocument/2006/relationships/slide" Target="slides/slide6.xml"/><Relationship Id="rId10" Type="http://schemas.openxmlformats.org/officeDocument/2006/relationships/slide" Target="slides/slide5.xml"/><Relationship Id="rId13" Type="http://schemas.openxmlformats.org/officeDocument/2006/relationships/slide" Target="slides/slide8.xml"/><Relationship Id="rId12" Type="http://schemas.openxmlformats.org/officeDocument/2006/relationships/slide" Target="slides/slide7.xml"/><Relationship Id="rId15" Type="http://schemas.openxmlformats.org/officeDocument/2006/relationships/slide" Target="slides/slide10.xml"/><Relationship Id="rId14" Type="http://schemas.openxmlformats.org/officeDocument/2006/relationships/slide" Target="slides/slide9.xml"/><Relationship Id="rId17" Type="http://schemas.openxmlformats.org/officeDocument/2006/relationships/slide" Target="slides/slide12.xml"/><Relationship Id="rId16" Type="http://schemas.openxmlformats.org/officeDocument/2006/relationships/slide" Target="slides/slide11.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a:spcBef>
                <a:spcPts val="0"/>
              </a:spcBef>
              <a:spcAft>
                <a:spcPts val="0"/>
              </a:spcAft>
              <a:buSzPts val="1100"/>
              <a:buChar char="●"/>
              <a:defRPr sz="1100"/>
            </a:lvl1pPr>
            <a:lvl2pPr indent="-298450" lvl="1" marL="914400">
              <a:spcBef>
                <a:spcPts val="0"/>
              </a:spcBef>
              <a:spcAft>
                <a:spcPts val="0"/>
              </a:spcAft>
              <a:buSzPts val="1100"/>
              <a:buChar char="○"/>
              <a:defRPr sz="1100"/>
            </a:lvl2pPr>
            <a:lvl3pPr indent="-298450" lvl="2" marL="1371600">
              <a:spcBef>
                <a:spcPts val="0"/>
              </a:spcBef>
              <a:spcAft>
                <a:spcPts val="0"/>
              </a:spcAft>
              <a:buSzPts val="1100"/>
              <a:buChar char="■"/>
              <a:defRPr sz="1100"/>
            </a:lvl3pPr>
            <a:lvl4pPr indent="-298450" lvl="3" marL="1828800">
              <a:spcBef>
                <a:spcPts val="0"/>
              </a:spcBef>
              <a:spcAft>
                <a:spcPts val="0"/>
              </a:spcAft>
              <a:buSzPts val="1100"/>
              <a:buChar char="●"/>
              <a:defRPr sz="1100"/>
            </a:lvl4pPr>
            <a:lvl5pPr indent="-298450" lvl="4" marL="2286000">
              <a:spcBef>
                <a:spcPts val="0"/>
              </a:spcBef>
              <a:spcAft>
                <a:spcPts val="0"/>
              </a:spcAft>
              <a:buSzPts val="1100"/>
              <a:buChar char="○"/>
              <a:defRPr sz="1100"/>
            </a:lvl5pPr>
            <a:lvl6pPr indent="-298450" lvl="5" marL="2743200">
              <a:spcBef>
                <a:spcPts val="0"/>
              </a:spcBef>
              <a:spcAft>
                <a:spcPts val="0"/>
              </a:spcAft>
              <a:buSzPts val="1100"/>
              <a:buChar char="■"/>
              <a:defRPr sz="1100"/>
            </a:lvl6pPr>
            <a:lvl7pPr indent="-298450" lvl="6" marL="3200400">
              <a:spcBef>
                <a:spcPts val="0"/>
              </a:spcBef>
              <a:spcAft>
                <a:spcPts val="0"/>
              </a:spcAft>
              <a:buSzPts val="1100"/>
              <a:buChar char="●"/>
              <a:defRPr sz="1100"/>
            </a:lvl7pPr>
            <a:lvl8pPr indent="-298450" lvl="7" marL="3657600">
              <a:spcBef>
                <a:spcPts val="0"/>
              </a:spcBef>
              <a:spcAft>
                <a:spcPts val="0"/>
              </a:spcAft>
              <a:buSzPts val="1100"/>
              <a:buChar char="○"/>
              <a:defRPr sz="1100"/>
            </a:lvl8pPr>
            <a:lvl9pPr indent="-298450" lvl="8" marL="4114800">
              <a:spcBef>
                <a:spcPts val="0"/>
              </a:spcBef>
              <a:spcAft>
                <a:spcPts val="0"/>
              </a:spcAft>
              <a:buSzPts val="11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0" name="Shape 50"/>
        <p:cNvGrpSpPr/>
        <p:nvPr/>
      </p:nvGrpSpPr>
      <p:grpSpPr>
        <a:xfrm>
          <a:off x="0" y="0"/>
          <a:ext cx="0" cy="0"/>
          <a:chOff x="0" y="0"/>
          <a:chExt cx="0" cy="0"/>
        </a:xfrm>
      </p:grpSpPr>
      <p:sp>
        <p:nvSpPr>
          <p:cNvPr id="51" name="Google Shape;51;p:notes"/>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p:spPr>
      </p:sp>
      <p:sp>
        <p:nvSpPr>
          <p:cNvPr id="52" name="Google Shape;52;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0" name="Shape 120"/>
        <p:cNvGrpSpPr/>
        <p:nvPr/>
      </p:nvGrpSpPr>
      <p:grpSpPr>
        <a:xfrm>
          <a:off x="0" y="0"/>
          <a:ext cx="0" cy="0"/>
          <a:chOff x="0" y="0"/>
          <a:chExt cx="0" cy="0"/>
        </a:xfrm>
      </p:grpSpPr>
      <p:sp>
        <p:nvSpPr>
          <p:cNvPr id="121" name="Google Shape;121;g799f33b82892e142_2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2" name="Google Shape;122;g799f33b82892e142_2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200341c6624d6bb8_4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200341c6624d6bb8_4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6" name="Shape 136"/>
        <p:cNvGrpSpPr/>
        <p:nvPr/>
      </p:nvGrpSpPr>
      <p:grpSpPr>
        <a:xfrm>
          <a:off x="0" y="0"/>
          <a:ext cx="0" cy="0"/>
          <a:chOff x="0" y="0"/>
          <a:chExt cx="0" cy="0"/>
        </a:xfrm>
      </p:grpSpPr>
      <p:sp>
        <p:nvSpPr>
          <p:cNvPr id="137" name="Google Shape;137;g4a0e7aa65e52a61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8" name="Google Shape;138;g4a0e7aa65e52a61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g200341c6624d6bb8_4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3" name="Google Shape;143;g200341c6624d6bb8_4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9" name="Shape 149"/>
        <p:cNvGrpSpPr/>
        <p:nvPr/>
      </p:nvGrpSpPr>
      <p:grpSpPr>
        <a:xfrm>
          <a:off x="0" y="0"/>
          <a:ext cx="0" cy="0"/>
          <a:chOff x="0" y="0"/>
          <a:chExt cx="0" cy="0"/>
        </a:xfrm>
      </p:grpSpPr>
      <p:sp>
        <p:nvSpPr>
          <p:cNvPr id="150" name="Google Shape;150;g200341c6624d6bb8_6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1" name="Google Shape;151;g200341c6624d6bb8_6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6" name="Shape 156"/>
        <p:cNvGrpSpPr/>
        <p:nvPr/>
      </p:nvGrpSpPr>
      <p:grpSpPr>
        <a:xfrm>
          <a:off x="0" y="0"/>
          <a:ext cx="0" cy="0"/>
          <a:chOff x="0" y="0"/>
          <a:chExt cx="0" cy="0"/>
        </a:xfrm>
      </p:grpSpPr>
      <p:sp>
        <p:nvSpPr>
          <p:cNvPr id="157" name="Google Shape;157;g200341c6624d6bb8_7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8" name="Google Shape;158;g200341c6624d6bb8_7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4" name="Shape 164"/>
        <p:cNvGrpSpPr/>
        <p:nvPr/>
      </p:nvGrpSpPr>
      <p:grpSpPr>
        <a:xfrm>
          <a:off x="0" y="0"/>
          <a:ext cx="0" cy="0"/>
          <a:chOff x="0" y="0"/>
          <a:chExt cx="0" cy="0"/>
        </a:xfrm>
      </p:grpSpPr>
      <p:sp>
        <p:nvSpPr>
          <p:cNvPr id="165" name="Google Shape;165;g200341c6624d6bb8_7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6" name="Google Shape;166;g200341c6624d6bb8_7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1" name="Shape 171"/>
        <p:cNvGrpSpPr/>
        <p:nvPr/>
      </p:nvGrpSpPr>
      <p:grpSpPr>
        <a:xfrm>
          <a:off x="0" y="0"/>
          <a:ext cx="0" cy="0"/>
          <a:chOff x="0" y="0"/>
          <a:chExt cx="0" cy="0"/>
        </a:xfrm>
      </p:grpSpPr>
      <p:sp>
        <p:nvSpPr>
          <p:cNvPr id="172" name="Google Shape;172;g200341c6624d6bb8_8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3" name="Google Shape;173;g200341c6624d6bb8_8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8" name="Shape 178"/>
        <p:cNvGrpSpPr/>
        <p:nvPr/>
      </p:nvGrpSpPr>
      <p:grpSpPr>
        <a:xfrm>
          <a:off x="0" y="0"/>
          <a:ext cx="0" cy="0"/>
          <a:chOff x="0" y="0"/>
          <a:chExt cx="0" cy="0"/>
        </a:xfrm>
      </p:grpSpPr>
      <p:sp>
        <p:nvSpPr>
          <p:cNvPr id="179" name="Google Shape;179;g200341c6624d6bb8_98: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0" name="Google Shape;180;g200341c6624d6bb8_9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7" name="Shape 187"/>
        <p:cNvGrpSpPr/>
        <p:nvPr/>
      </p:nvGrpSpPr>
      <p:grpSpPr>
        <a:xfrm>
          <a:off x="0" y="0"/>
          <a:ext cx="0" cy="0"/>
          <a:chOff x="0" y="0"/>
          <a:chExt cx="0" cy="0"/>
        </a:xfrm>
      </p:grpSpPr>
      <p:sp>
        <p:nvSpPr>
          <p:cNvPr id="188" name="Google Shape;188;gc3021f752a75bfe_1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9" name="Google Shape;189;gc3021f752a75bfe_1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57" name="Shape 57"/>
        <p:cNvGrpSpPr/>
        <p:nvPr/>
      </p:nvGrpSpPr>
      <p:grpSpPr>
        <a:xfrm>
          <a:off x="0" y="0"/>
          <a:ext cx="0" cy="0"/>
          <a:chOff x="0" y="0"/>
          <a:chExt cx="0" cy="0"/>
        </a:xfrm>
      </p:grpSpPr>
      <p:sp>
        <p:nvSpPr>
          <p:cNvPr id="58" name="Google Shape;58;g200341c6624d6bb8_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59" name="Google Shape;59;g200341c6624d6bb8_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c3021f752a75bfe_2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c3021f752a75bfe_2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3" name="Shape 63"/>
        <p:cNvGrpSpPr/>
        <p:nvPr/>
      </p:nvGrpSpPr>
      <p:grpSpPr>
        <a:xfrm>
          <a:off x="0" y="0"/>
          <a:ext cx="0" cy="0"/>
          <a:chOff x="0" y="0"/>
          <a:chExt cx="0" cy="0"/>
        </a:xfrm>
      </p:grpSpPr>
      <p:sp>
        <p:nvSpPr>
          <p:cNvPr id="64" name="Google Shape;64;g77c6164e17ce96a2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65" name="Google Shape;65;g77c6164e17ce96a2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2" name="Shape 82"/>
        <p:cNvGrpSpPr/>
        <p:nvPr/>
      </p:nvGrpSpPr>
      <p:grpSpPr>
        <a:xfrm>
          <a:off x="0" y="0"/>
          <a:ext cx="0" cy="0"/>
          <a:chOff x="0" y="0"/>
          <a:chExt cx="0" cy="0"/>
        </a:xfrm>
      </p:grpSpPr>
      <p:sp>
        <p:nvSpPr>
          <p:cNvPr id="83" name="Google Shape;83;g10dbaa902c27276c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84" name="Google Shape;84;g10dbaa902c27276c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8" name="Shape 88"/>
        <p:cNvGrpSpPr/>
        <p:nvPr/>
      </p:nvGrpSpPr>
      <p:grpSpPr>
        <a:xfrm>
          <a:off x="0" y="0"/>
          <a:ext cx="0" cy="0"/>
          <a:chOff x="0" y="0"/>
          <a:chExt cx="0" cy="0"/>
        </a:xfrm>
      </p:grpSpPr>
      <p:sp>
        <p:nvSpPr>
          <p:cNvPr id="89" name="Google Shape;89;g200341c6624d6bb8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0" name="Google Shape;90;g200341c6624d6bb8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200341c6624d6bb8_10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200341c6624d6bb8_10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799f33b82892e142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799f33b82892e142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6" name="Shape 106"/>
        <p:cNvGrpSpPr/>
        <p:nvPr/>
      </p:nvGrpSpPr>
      <p:grpSpPr>
        <a:xfrm>
          <a:off x="0" y="0"/>
          <a:ext cx="0" cy="0"/>
          <a:chOff x="0" y="0"/>
          <a:chExt cx="0" cy="0"/>
        </a:xfrm>
      </p:grpSpPr>
      <p:sp>
        <p:nvSpPr>
          <p:cNvPr id="107" name="Google Shape;107;g200341c6624d6bb8_11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8" name="Google Shape;108;g200341c6624d6bb8_1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2" name="Shape 112"/>
        <p:cNvGrpSpPr/>
        <p:nvPr/>
      </p:nvGrpSpPr>
      <p:grpSpPr>
        <a:xfrm>
          <a:off x="0" y="0"/>
          <a:ext cx="0" cy="0"/>
          <a:chOff x="0" y="0"/>
          <a:chExt cx="0" cy="0"/>
        </a:xfrm>
      </p:grpSpPr>
      <p:sp>
        <p:nvSpPr>
          <p:cNvPr id="113" name="Google Shape;113;g200341c6624d6bb8_2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4" name="Google Shape;114;g200341c6624d6bb8_2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sp>
        <p:nvSpPr>
          <p:cNvPr id="10" name="Google Shape;10;p2"/>
          <p:cNvSpPr txBox="1"/>
          <p:nvPr>
            <p:ph type="ctrTitle"/>
          </p:nvPr>
        </p:nvSpPr>
        <p:spPr>
          <a:xfrm>
            <a:off x="311708" y="744575"/>
            <a:ext cx="8520600" cy="2052600"/>
          </a:xfrm>
          <a:prstGeom prst="rect">
            <a:avLst/>
          </a:prstGeom>
        </p:spPr>
        <p:txBody>
          <a:bodyPr anchorCtr="0" anchor="b" bIns="91425" lIns="91425" spcFirstLastPara="1" rIns="91425" wrap="square" tIns="91425">
            <a:normAutofit/>
          </a:bodyPr>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p:txBody>
      </p:sp>
      <p:sp>
        <p:nvSpPr>
          <p:cNvPr id="11" name="Google Shape;11;p2"/>
          <p:cNvSpPr txBox="1"/>
          <p:nvPr>
            <p:ph idx="1" type="subTitle"/>
          </p:nvPr>
        </p:nvSpPr>
        <p:spPr>
          <a:xfrm>
            <a:off x="311700" y="2834125"/>
            <a:ext cx="85206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p:txBody>
      </p:sp>
      <p:sp>
        <p:nvSpPr>
          <p:cNvPr id="12" name="Google Shape;12;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44" name="Shape 44"/>
        <p:cNvGrpSpPr/>
        <p:nvPr/>
      </p:nvGrpSpPr>
      <p:grpSpPr>
        <a:xfrm>
          <a:off x="0" y="0"/>
          <a:ext cx="0" cy="0"/>
          <a:chOff x="0" y="0"/>
          <a:chExt cx="0" cy="0"/>
        </a:xfrm>
      </p:grpSpPr>
      <p:sp>
        <p:nvSpPr>
          <p:cNvPr id="45" name="Google Shape;45;p11"/>
          <p:cNvSpPr txBox="1"/>
          <p:nvPr>
            <p:ph hasCustomPrompt="1" type="title"/>
          </p:nvPr>
        </p:nvSpPr>
        <p:spPr>
          <a:xfrm>
            <a:off x="311700" y="1106125"/>
            <a:ext cx="8520600" cy="1963500"/>
          </a:xfrm>
          <a:prstGeom prst="rect">
            <a:avLst/>
          </a:prstGeom>
        </p:spPr>
        <p:txBody>
          <a:bodyPr anchorCtr="0" anchor="b" bIns="91425" lIns="91425" spcFirstLastPara="1" rIns="91425" wrap="square" tIns="91425">
            <a:normAutofit/>
          </a:bodyPr>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p:nvPr>
            <p:ph idx="1" type="body"/>
          </p:nvPr>
        </p:nvSpPr>
        <p:spPr>
          <a:xfrm>
            <a:off x="311700" y="3152225"/>
            <a:ext cx="8520600" cy="13008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47" name="Google Shape;4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48" name="Shape 48"/>
        <p:cNvGrpSpPr/>
        <p:nvPr/>
      </p:nvGrpSpPr>
      <p:grpSpPr>
        <a:xfrm>
          <a:off x="0" y="0"/>
          <a:ext cx="0" cy="0"/>
          <a:chOff x="0" y="0"/>
          <a:chExt cx="0" cy="0"/>
        </a:xfrm>
      </p:grpSpPr>
      <p:sp>
        <p:nvSpPr>
          <p:cNvPr id="49" name="Google Shape;4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13" name="Shape 13"/>
        <p:cNvGrpSpPr/>
        <p:nvPr/>
      </p:nvGrpSpPr>
      <p:grpSpPr>
        <a:xfrm>
          <a:off x="0" y="0"/>
          <a:ext cx="0" cy="0"/>
          <a:chOff x="0" y="0"/>
          <a:chExt cx="0" cy="0"/>
        </a:xfrm>
      </p:grpSpPr>
      <p:sp>
        <p:nvSpPr>
          <p:cNvPr id="14" name="Google Shape;14;p3"/>
          <p:cNvSpPr txBox="1"/>
          <p:nvPr>
            <p:ph type="title"/>
          </p:nvPr>
        </p:nvSpPr>
        <p:spPr>
          <a:xfrm>
            <a:off x="311700" y="2150850"/>
            <a:ext cx="8520600" cy="8418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p:txBody>
      </p:sp>
      <p:sp>
        <p:nvSpPr>
          <p:cNvPr id="15" name="Google Shape;15;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6" name="Shape 16"/>
        <p:cNvGrpSpPr/>
        <p:nvPr/>
      </p:nvGrpSpPr>
      <p:grpSpPr>
        <a:xfrm>
          <a:off x="0" y="0"/>
          <a:ext cx="0" cy="0"/>
          <a:chOff x="0" y="0"/>
          <a:chExt cx="0" cy="0"/>
        </a:xfrm>
      </p:grpSpPr>
      <p:sp>
        <p:nvSpPr>
          <p:cNvPr id="17" name="Google Shape;17;p4"/>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18" name="Google Shape;18;p4"/>
          <p:cNvSpPr txBox="1"/>
          <p:nvPr>
            <p:ph idx="1" type="body"/>
          </p:nvPr>
        </p:nvSpPr>
        <p:spPr>
          <a:xfrm>
            <a:off x="311700" y="1152475"/>
            <a:ext cx="8520600" cy="34164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19" name="Google Shape;1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0" name="Shape 20"/>
        <p:cNvGrpSpPr/>
        <p:nvPr/>
      </p:nvGrpSpPr>
      <p:grpSpPr>
        <a:xfrm>
          <a:off x="0" y="0"/>
          <a:ext cx="0" cy="0"/>
          <a:chOff x="0" y="0"/>
          <a:chExt cx="0" cy="0"/>
        </a:xfrm>
      </p:grpSpPr>
      <p:sp>
        <p:nvSpPr>
          <p:cNvPr id="21" name="Google Shape;21;p5"/>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2" name="Google Shape;22;p5"/>
          <p:cNvSpPr txBox="1"/>
          <p:nvPr>
            <p:ph idx="1" type="body"/>
          </p:nvPr>
        </p:nvSpPr>
        <p:spPr>
          <a:xfrm>
            <a:off x="3117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3" name="Google Shape;23;p5"/>
          <p:cNvSpPr txBox="1"/>
          <p:nvPr>
            <p:ph idx="2" type="body"/>
          </p:nvPr>
        </p:nvSpPr>
        <p:spPr>
          <a:xfrm>
            <a:off x="4832400" y="1152475"/>
            <a:ext cx="3999900" cy="34164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24" name="Google Shape;2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25" name="Shape 25"/>
        <p:cNvGrpSpPr/>
        <p:nvPr/>
      </p:nvGrpSpPr>
      <p:grpSpPr>
        <a:xfrm>
          <a:off x="0" y="0"/>
          <a:ext cx="0" cy="0"/>
          <a:chOff x="0" y="0"/>
          <a:chExt cx="0" cy="0"/>
        </a:xfrm>
      </p:grpSpPr>
      <p:sp>
        <p:nvSpPr>
          <p:cNvPr id="26" name="Google Shape;26;p6"/>
          <p:cNvSpPr txBox="1"/>
          <p:nvPr>
            <p:ph type="title"/>
          </p:nvPr>
        </p:nvSpPr>
        <p:spPr>
          <a:xfrm>
            <a:off x="311700" y="445025"/>
            <a:ext cx="8520600" cy="572700"/>
          </a:xfrm>
          <a:prstGeom prst="rect">
            <a:avLst/>
          </a:prstGeom>
        </p:spPr>
        <p:txBody>
          <a:bodyPr anchorCtr="0" anchor="t" bIns="91425" lIns="91425" spcFirstLastPara="1" rIns="91425" wrap="square" tIns="91425">
            <a:normAutofit/>
          </a:bodyPr>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p:txBody>
      </p:sp>
      <p:sp>
        <p:nvSpPr>
          <p:cNvPr id="27" name="Google Shape;2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28" name="Shape 28"/>
        <p:cNvGrpSpPr/>
        <p:nvPr/>
      </p:nvGrpSpPr>
      <p:grpSpPr>
        <a:xfrm>
          <a:off x="0" y="0"/>
          <a:ext cx="0" cy="0"/>
          <a:chOff x="0" y="0"/>
          <a:chExt cx="0" cy="0"/>
        </a:xfrm>
      </p:grpSpPr>
      <p:sp>
        <p:nvSpPr>
          <p:cNvPr id="29" name="Google Shape;2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30" name="Google Shape;3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1" name="Google Shape;3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spTree>
      <p:nvGrpSpPr>
        <p:cNvPr id="32" name="Shape 32"/>
        <p:cNvGrpSpPr/>
        <p:nvPr/>
      </p:nvGrpSpPr>
      <p:grpSpPr>
        <a:xfrm>
          <a:off x="0" y="0"/>
          <a:ext cx="0" cy="0"/>
          <a:chOff x="0" y="0"/>
          <a:chExt cx="0" cy="0"/>
        </a:xfrm>
      </p:grpSpPr>
      <p:sp>
        <p:nvSpPr>
          <p:cNvPr id="33" name="Google Shape;33;p8"/>
          <p:cNvSpPr txBox="1"/>
          <p:nvPr>
            <p:ph type="title"/>
          </p:nvPr>
        </p:nvSpPr>
        <p:spPr>
          <a:xfrm>
            <a:off x="490250" y="450150"/>
            <a:ext cx="6367800" cy="4090800"/>
          </a:xfrm>
          <a:prstGeom prst="rect">
            <a:avLst/>
          </a:prstGeom>
        </p:spPr>
        <p:txBody>
          <a:bodyPr anchorCtr="0" anchor="ctr" bIns="91425" lIns="91425" spcFirstLastPara="1" rIns="91425" wrap="square" tIns="91425">
            <a:normAutofit/>
          </a:bodyPr>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p:txBody>
      </p:sp>
      <p:sp>
        <p:nvSpPr>
          <p:cNvPr id="34" name="Google Shape;3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35" name="Shape 35"/>
        <p:cNvGrpSpPr/>
        <p:nvPr/>
      </p:nvGrpSpPr>
      <p:grpSpPr>
        <a:xfrm>
          <a:off x="0" y="0"/>
          <a:ext cx="0" cy="0"/>
          <a:chOff x="0" y="0"/>
          <a:chExt cx="0" cy="0"/>
        </a:xfrm>
      </p:grpSpPr>
      <p:sp>
        <p:nvSpPr>
          <p:cNvPr id="36" name="Google Shape;36;p9"/>
          <p:cNvSpPr/>
          <p:nvPr/>
        </p:nvSpPr>
        <p:spPr>
          <a:xfrm>
            <a:off x="4572000" y="25"/>
            <a:ext cx="4572000" cy="5143500"/>
          </a:xfrm>
          <a:prstGeom prst="rect">
            <a:avLst/>
          </a:prstGeom>
          <a:solidFill>
            <a:schemeClr val="dk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7" name="Google Shape;37;p9"/>
          <p:cNvSpPr txBox="1"/>
          <p:nvPr>
            <p:ph type="title"/>
          </p:nvPr>
        </p:nvSpPr>
        <p:spPr>
          <a:xfrm>
            <a:off x="265500" y="1233175"/>
            <a:ext cx="4045200" cy="14823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38" name="Google Shape;38;p9"/>
          <p:cNvSpPr txBox="1"/>
          <p:nvPr>
            <p:ph idx="1" type="subTitle"/>
          </p:nvPr>
        </p:nvSpPr>
        <p:spPr>
          <a:xfrm>
            <a:off x="265500" y="28030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39" name="Google Shape;39;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dk1"/>
              </a:buClr>
              <a:buSzPts val="1800"/>
              <a:buChar char="●"/>
              <a:defRPr>
                <a:solidFill>
                  <a:schemeClr val="dk1"/>
                </a:solidFill>
              </a:defRPr>
            </a:lvl1pPr>
            <a:lvl2pPr indent="-317500" lvl="1" marL="914400">
              <a:spcBef>
                <a:spcPts val="0"/>
              </a:spcBef>
              <a:spcAft>
                <a:spcPts val="0"/>
              </a:spcAft>
              <a:buClr>
                <a:schemeClr val="dk1"/>
              </a:buClr>
              <a:buSzPts val="1400"/>
              <a:buChar char="○"/>
              <a:defRPr>
                <a:solidFill>
                  <a:schemeClr val="dk1"/>
                </a:solidFill>
              </a:defRPr>
            </a:lvl2pPr>
            <a:lvl3pPr indent="-317500" lvl="2" marL="1371600">
              <a:spcBef>
                <a:spcPts val="0"/>
              </a:spcBef>
              <a:spcAft>
                <a:spcPts val="0"/>
              </a:spcAft>
              <a:buClr>
                <a:schemeClr val="dk1"/>
              </a:buClr>
              <a:buSzPts val="1400"/>
              <a:buChar char="■"/>
              <a:defRPr>
                <a:solidFill>
                  <a:schemeClr val="dk1"/>
                </a:solidFill>
              </a:defRPr>
            </a:lvl3pPr>
            <a:lvl4pPr indent="-317500" lvl="3" marL="1828800">
              <a:spcBef>
                <a:spcPts val="0"/>
              </a:spcBef>
              <a:spcAft>
                <a:spcPts val="0"/>
              </a:spcAft>
              <a:buClr>
                <a:schemeClr val="dk1"/>
              </a:buClr>
              <a:buSzPts val="1400"/>
              <a:buChar char="●"/>
              <a:defRPr>
                <a:solidFill>
                  <a:schemeClr val="dk1"/>
                </a:solidFill>
              </a:defRPr>
            </a:lvl4pPr>
            <a:lvl5pPr indent="-317500" lvl="4" marL="2286000">
              <a:spcBef>
                <a:spcPts val="0"/>
              </a:spcBef>
              <a:spcAft>
                <a:spcPts val="0"/>
              </a:spcAft>
              <a:buClr>
                <a:schemeClr val="dk1"/>
              </a:buClr>
              <a:buSzPts val="1400"/>
              <a:buChar char="○"/>
              <a:defRPr>
                <a:solidFill>
                  <a:schemeClr val="dk1"/>
                </a:solidFill>
              </a:defRPr>
            </a:lvl5pPr>
            <a:lvl6pPr indent="-317500" lvl="5" marL="2743200">
              <a:spcBef>
                <a:spcPts val="0"/>
              </a:spcBef>
              <a:spcAft>
                <a:spcPts val="0"/>
              </a:spcAft>
              <a:buClr>
                <a:schemeClr val="dk1"/>
              </a:buClr>
              <a:buSzPts val="1400"/>
              <a:buChar char="■"/>
              <a:defRPr>
                <a:solidFill>
                  <a:schemeClr val="dk1"/>
                </a:solidFill>
              </a:defRPr>
            </a:lvl6pPr>
            <a:lvl7pPr indent="-317500" lvl="6" marL="3200400">
              <a:spcBef>
                <a:spcPts val="0"/>
              </a:spcBef>
              <a:spcAft>
                <a:spcPts val="0"/>
              </a:spcAft>
              <a:buClr>
                <a:schemeClr val="dk1"/>
              </a:buClr>
              <a:buSzPts val="1400"/>
              <a:buChar char="●"/>
              <a:defRPr>
                <a:solidFill>
                  <a:schemeClr val="dk1"/>
                </a:solidFill>
              </a:defRPr>
            </a:lvl7pPr>
            <a:lvl8pPr indent="-317500" lvl="7" marL="3657600">
              <a:spcBef>
                <a:spcPts val="0"/>
              </a:spcBef>
              <a:spcAft>
                <a:spcPts val="0"/>
              </a:spcAft>
              <a:buClr>
                <a:schemeClr val="dk1"/>
              </a:buClr>
              <a:buSzPts val="1400"/>
              <a:buChar char="○"/>
              <a:defRPr>
                <a:solidFill>
                  <a:schemeClr val="dk1"/>
                </a:solidFill>
              </a:defRPr>
            </a:lvl8pPr>
            <a:lvl9pPr indent="-317500" lvl="8" marL="4114800">
              <a:spcBef>
                <a:spcPts val="0"/>
              </a:spcBef>
              <a:spcAft>
                <a:spcPts val="0"/>
              </a:spcAft>
              <a:buClr>
                <a:schemeClr val="dk1"/>
              </a:buClr>
              <a:buSzPts val="1400"/>
              <a:buChar char="■"/>
              <a:defRPr>
                <a:solidFill>
                  <a:schemeClr val="dk1"/>
                </a:solidFill>
              </a:defRPr>
            </a:lvl9pPr>
          </a:lstStyle>
          <a:p/>
        </p:txBody>
      </p:sp>
      <p:sp>
        <p:nvSpPr>
          <p:cNvPr id="40" name="Google Shape;40;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41" name="Shape 41"/>
        <p:cNvGrpSpPr/>
        <p:nvPr/>
      </p:nvGrpSpPr>
      <p:grpSpPr>
        <a:xfrm>
          <a:off x="0" y="0"/>
          <a:ext cx="0" cy="0"/>
          <a:chOff x="0" y="0"/>
          <a:chExt cx="0" cy="0"/>
        </a:xfrm>
      </p:grpSpPr>
      <p:sp>
        <p:nvSpPr>
          <p:cNvPr id="42" name="Google Shape;42;p10"/>
          <p:cNvSpPr txBox="1"/>
          <p:nvPr>
            <p:ph idx="1" type="body"/>
          </p:nvPr>
        </p:nvSpPr>
        <p:spPr>
          <a:xfrm>
            <a:off x="311700" y="4230575"/>
            <a:ext cx="5998800" cy="6051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1800"/>
              <a:buNone/>
              <a:defRPr/>
            </a:lvl1pPr>
          </a:lstStyle>
          <a:p/>
        </p:txBody>
      </p:sp>
      <p:sp>
        <p:nvSpPr>
          <p:cNvPr id="43" name="Google Shape;4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sv"/>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simple-dark-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lt2"/>
              </a:buClr>
              <a:buSzPts val="1800"/>
              <a:buChar char="●"/>
              <a:defRPr sz="1800">
                <a:solidFill>
                  <a:schemeClr val="lt2"/>
                </a:solidFill>
              </a:defRPr>
            </a:lvl1pPr>
            <a:lvl2pPr indent="-317500" lvl="1" marL="914400">
              <a:lnSpc>
                <a:spcPct val="115000"/>
              </a:lnSpc>
              <a:spcBef>
                <a:spcPts val="0"/>
              </a:spcBef>
              <a:spcAft>
                <a:spcPts val="0"/>
              </a:spcAft>
              <a:buClr>
                <a:schemeClr val="lt2"/>
              </a:buClr>
              <a:buSzPts val="1400"/>
              <a:buChar char="○"/>
              <a:defRPr>
                <a:solidFill>
                  <a:schemeClr val="lt2"/>
                </a:solidFill>
              </a:defRPr>
            </a:lvl2pPr>
            <a:lvl3pPr indent="-317500" lvl="2" marL="1371600">
              <a:lnSpc>
                <a:spcPct val="115000"/>
              </a:lnSpc>
              <a:spcBef>
                <a:spcPts val="0"/>
              </a:spcBef>
              <a:spcAft>
                <a:spcPts val="0"/>
              </a:spcAft>
              <a:buClr>
                <a:schemeClr val="lt2"/>
              </a:buClr>
              <a:buSzPts val="1400"/>
              <a:buChar char="■"/>
              <a:defRPr>
                <a:solidFill>
                  <a:schemeClr val="lt2"/>
                </a:solidFill>
              </a:defRPr>
            </a:lvl3pPr>
            <a:lvl4pPr indent="-317500" lvl="3" marL="1828800">
              <a:lnSpc>
                <a:spcPct val="115000"/>
              </a:lnSpc>
              <a:spcBef>
                <a:spcPts val="0"/>
              </a:spcBef>
              <a:spcAft>
                <a:spcPts val="0"/>
              </a:spcAft>
              <a:buClr>
                <a:schemeClr val="lt2"/>
              </a:buClr>
              <a:buSzPts val="1400"/>
              <a:buChar char="●"/>
              <a:defRPr>
                <a:solidFill>
                  <a:schemeClr val="lt2"/>
                </a:solidFill>
              </a:defRPr>
            </a:lvl4pPr>
            <a:lvl5pPr indent="-317500" lvl="4" marL="2286000">
              <a:lnSpc>
                <a:spcPct val="115000"/>
              </a:lnSpc>
              <a:spcBef>
                <a:spcPts val="0"/>
              </a:spcBef>
              <a:spcAft>
                <a:spcPts val="0"/>
              </a:spcAft>
              <a:buClr>
                <a:schemeClr val="lt2"/>
              </a:buClr>
              <a:buSzPts val="1400"/>
              <a:buChar char="○"/>
              <a:defRPr>
                <a:solidFill>
                  <a:schemeClr val="lt2"/>
                </a:solidFill>
              </a:defRPr>
            </a:lvl5pPr>
            <a:lvl6pPr indent="-317500" lvl="5" marL="2743200">
              <a:lnSpc>
                <a:spcPct val="115000"/>
              </a:lnSpc>
              <a:spcBef>
                <a:spcPts val="0"/>
              </a:spcBef>
              <a:spcAft>
                <a:spcPts val="0"/>
              </a:spcAft>
              <a:buClr>
                <a:schemeClr val="lt2"/>
              </a:buClr>
              <a:buSzPts val="1400"/>
              <a:buChar char="■"/>
              <a:defRPr>
                <a:solidFill>
                  <a:schemeClr val="lt2"/>
                </a:solidFill>
              </a:defRPr>
            </a:lvl6pPr>
            <a:lvl7pPr indent="-317500" lvl="6" marL="3200400">
              <a:lnSpc>
                <a:spcPct val="115000"/>
              </a:lnSpc>
              <a:spcBef>
                <a:spcPts val="0"/>
              </a:spcBef>
              <a:spcAft>
                <a:spcPts val="0"/>
              </a:spcAft>
              <a:buClr>
                <a:schemeClr val="lt2"/>
              </a:buClr>
              <a:buSzPts val="1400"/>
              <a:buChar char="●"/>
              <a:defRPr>
                <a:solidFill>
                  <a:schemeClr val="lt2"/>
                </a:solidFill>
              </a:defRPr>
            </a:lvl7pPr>
            <a:lvl8pPr indent="-317500" lvl="7" marL="3657600">
              <a:lnSpc>
                <a:spcPct val="115000"/>
              </a:lnSpc>
              <a:spcBef>
                <a:spcPts val="0"/>
              </a:spcBef>
              <a:spcAft>
                <a:spcPts val="0"/>
              </a:spcAft>
              <a:buClr>
                <a:schemeClr val="lt2"/>
              </a:buClr>
              <a:buSzPts val="1400"/>
              <a:buChar char="○"/>
              <a:defRPr>
                <a:solidFill>
                  <a:schemeClr val="lt2"/>
                </a:solidFill>
              </a:defRPr>
            </a:lvl8pPr>
            <a:lvl9pPr indent="-317500" lvl="8" marL="4114800">
              <a:lnSpc>
                <a:spcPct val="115000"/>
              </a:lnSpc>
              <a:spcBef>
                <a:spcPts val="0"/>
              </a:spcBef>
              <a:spcAft>
                <a:spcPts val="0"/>
              </a:spcAft>
              <a:buClr>
                <a:schemeClr val="lt2"/>
              </a:buClr>
              <a:buSzPts val="1400"/>
              <a:buChar char="■"/>
              <a:defRPr>
                <a:solidFill>
                  <a:schemeClr val="lt2"/>
                </a:solidFill>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lt2"/>
                </a:solidFill>
              </a:defRPr>
            </a:lvl1pPr>
            <a:lvl2pPr lvl="1" algn="r">
              <a:buNone/>
              <a:defRPr sz="1000">
                <a:solidFill>
                  <a:schemeClr val="lt2"/>
                </a:solidFill>
              </a:defRPr>
            </a:lvl2pPr>
            <a:lvl3pPr lvl="2" algn="r">
              <a:buNone/>
              <a:defRPr sz="1000">
                <a:solidFill>
                  <a:schemeClr val="lt2"/>
                </a:solidFill>
              </a:defRPr>
            </a:lvl3pPr>
            <a:lvl4pPr lvl="3" algn="r">
              <a:buNone/>
              <a:defRPr sz="1000">
                <a:solidFill>
                  <a:schemeClr val="lt2"/>
                </a:solidFill>
              </a:defRPr>
            </a:lvl4pPr>
            <a:lvl5pPr lvl="4" algn="r">
              <a:buNone/>
              <a:defRPr sz="1000">
                <a:solidFill>
                  <a:schemeClr val="lt2"/>
                </a:solidFill>
              </a:defRPr>
            </a:lvl5pPr>
            <a:lvl6pPr lvl="5" algn="r">
              <a:buNone/>
              <a:defRPr sz="1000">
                <a:solidFill>
                  <a:schemeClr val="lt2"/>
                </a:solidFill>
              </a:defRPr>
            </a:lvl6pPr>
            <a:lvl7pPr lvl="6" algn="r">
              <a:buNone/>
              <a:defRPr sz="1000">
                <a:solidFill>
                  <a:schemeClr val="lt2"/>
                </a:solidFill>
              </a:defRPr>
            </a:lvl7pPr>
            <a:lvl8pPr lvl="7" algn="r">
              <a:buNone/>
              <a:defRPr sz="1000">
                <a:solidFill>
                  <a:schemeClr val="lt2"/>
                </a:solidFill>
              </a:defRPr>
            </a:lvl8pPr>
            <a:lvl9pPr lvl="8" algn="r">
              <a:buNone/>
              <a:defRPr sz="1000">
                <a:solidFill>
                  <a:schemeClr val="lt2"/>
                </a:solidFill>
              </a:defRPr>
            </a:lvl9pPr>
          </a:lstStyle>
          <a:p>
            <a:pPr indent="0" lvl="0" marL="0" rtl="0" algn="r">
              <a:spcBef>
                <a:spcPts val="0"/>
              </a:spcBef>
              <a:spcAft>
                <a:spcPts val="0"/>
              </a:spcAft>
              <a:buNone/>
            </a:pPr>
            <a:fld id="{00000000-1234-1234-1234-123412341234}" type="slidenum">
              <a:rPr lang="sv"/>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0.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1.xml"/><Relationship Id="rId3" Type="http://schemas.openxmlformats.org/officeDocument/2006/relationships/image" Target="../media/image3.jpg"/><Relationship Id="rId4" Type="http://schemas.openxmlformats.org/officeDocument/2006/relationships/image" Target="../media/image7.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6.xml"/><Relationship Id="rId3" Type="http://schemas.openxmlformats.org/officeDocument/2006/relationships/image" Target="../media/image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image" Target="../media/image8.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8.xml"/><Relationship Id="rId3" Type="http://schemas.openxmlformats.org/officeDocument/2006/relationships/image" Target="../media/image2.jpg"/><Relationship Id="rId4" Type="http://schemas.openxmlformats.org/officeDocument/2006/relationships/image" Target="../media/image9.jpg"/><Relationship Id="rId5" Type="http://schemas.openxmlformats.org/officeDocument/2006/relationships/image" Target="../media/image1.jp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xml"/><Relationship Id="rId3" Type="http://schemas.openxmlformats.org/officeDocument/2006/relationships/image" Target="../media/image1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9.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3.xml"/><Relationship Id="rId3" Type="http://schemas.openxmlformats.org/officeDocument/2006/relationships/image" Target="../media/image18.jpg"/><Relationship Id="rId4" Type="http://schemas.openxmlformats.org/officeDocument/2006/relationships/image" Target="../media/image10.jpg"/><Relationship Id="rId5" Type="http://schemas.openxmlformats.org/officeDocument/2006/relationships/image" Target="../media/image12.jpg"/><Relationship Id="rId6" Type="http://schemas.openxmlformats.org/officeDocument/2006/relationships/image" Target="../media/image15.jpg"/><Relationship Id="rId7" Type="http://schemas.openxmlformats.org/officeDocument/2006/relationships/image" Target="../media/image17.jpg"/><Relationship Id="rId8" Type="http://schemas.openxmlformats.org/officeDocument/2006/relationships/image" Target="../media/image1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53" name="Shape 53"/>
        <p:cNvGrpSpPr/>
        <p:nvPr/>
      </p:nvGrpSpPr>
      <p:grpSpPr>
        <a:xfrm>
          <a:off x="0" y="0"/>
          <a:ext cx="0" cy="0"/>
          <a:chOff x="0" y="0"/>
          <a:chExt cx="0" cy="0"/>
        </a:xfrm>
      </p:grpSpPr>
      <p:sp>
        <p:nvSpPr>
          <p:cNvPr id="54" name="Google Shape;54;p13"/>
          <p:cNvSpPr txBox="1"/>
          <p:nvPr>
            <p:ph type="ctrTitle"/>
          </p:nvPr>
        </p:nvSpPr>
        <p:spPr>
          <a:xfrm>
            <a:off x="2208166" y="1011104"/>
            <a:ext cx="8520600" cy="20526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sv"/>
              <a:t>Föräldramöte </a:t>
            </a:r>
            <a:endParaRPr/>
          </a:p>
          <a:p>
            <a:pPr indent="0" lvl="0" marL="0" rtl="0" algn="ctr">
              <a:spcBef>
                <a:spcPts val="0"/>
              </a:spcBef>
              <a:spcAft>
                <a:spcPts val="0"/>
              </a:spcAft>
              <a:buNone/>
            </a:pPr>
            <a:r>
              <a:rPr lang="sv"/>
              <a:t>F11</a:t>
            </a:r>
            <a:endParaRPr/>
          </a:p>
        </p:txBody>
      </p:sp>
      <p:sp>
        <p:nvSpPr>
          <p:cNvPr id="55" name="Google Shape;55;p13"/>
          <p:cNvSpPr txBox="1"/>
          <p:nvPr>
            <p:ph idx="1" type="subTitle"/>
          </p:nvPr>
        </p:nvSpPr>
        <p:spPr>
          <a:xfrm>
            <a:off x="2110772" y="2823411"/>
            <a:ext cx="85206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sv"/>
              <a:t>Säsongen 2024/2025</a:t>
            </a:r>
            <a:endParaRPr/>
          </a:p>
        </p:txBody>
      </p:sp>
      <p:pic>
        <p:nvPicPr>
          <p:cNvPr id="56" name="Google Shape;56;p13"/>
          <p:cNvPicPr preferRelativeResize="0"/>
          <p:nvPr/>
        </p:nvPicPr>
        <p:blipFill>
          <a:blip r:embed="rId3">
            <a:alphaModFix/>
          </a:blip>
          <a:stretch>
            <a:fillRect/>
          </a:stretch>
        </p:blipFill>
        <p:spPr>
          <a:xfrm>
            <a:off x="485973" y="882408"/>
            <a:ext cx="3378701" cy="3378701"/>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3" name="Shape 123"/>
        <p:cNvGrpSpPr/>
        <p:nvPr/>
      </p:nvGrpSpPr>
      <p:grpSpPr>
        <a:xfrm>
          <a:off x="0" y="0"/>
          <a:ext cx="0" cy="0"/>
          <a:chOff x="0" y="0"/>
          <a:chExt cx="0" cy="0"/>
        </a:xfrm>
      </p:grpSpPr>
      <p:sp>
        <p:nvSpPr>
          <p:cNvPr id="124" name="Google Shape;124;p22"/>
          <p:cNvSpPr txBox="1"/>
          <p:nvPr>
            <p:ph type="title"/>
          </p:nvPr>
        </p:nvSpPr>
        <p:spPr>
          <a:xfrm>
            <a:off x="3808302" y="307533"/>
            <a:ext cx="4987200" cy="47001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sv" sz="2000"/>
              <a:t>Möte vid sekretariatet 5 min innan matchstart.</a:t>
            </a:r>
            <a:endParaRPr sz="2000"/>
          </a:p>
          <a:p>
            <a:pPr indent="0" lvl="0" marL="0" rtl="0" algn="l">
              <a:spcBef>
                <a:spcPts val="0"/>
              </a:spcBef>
              <a:spcAft>
                <a:spcPts val="0"/>
              </a:spcAft>
              <a:buNone/>
            </a:pPr>
            <a:r>
              <a:t/>
            </a:r>
            <a:endParaRPr sz="2000"/>
          </a:p>
          <a:p>
            <a:pPr indent="0" lvl="0" marL="0" rtl="0" algn="l">
              <a:spcBef>
                <a:spcPts val="0"/>
              </a:spcBef>
              <a:spcAft>
                <a:spcPts val="0"/>
              </a:spcAft>
              <a:buNone/>
            </a:pPr>
            <a:r>
              <a:rPr lang="sv" sz="2000"/>
              <a:t>(Ledare från båda lagen, matchvärd, domare, sekretariat.)</a:t>
            </a:r>
            <a:endParaRPr sz="2000"/>
          </a:p>
          <a:p>
            <a:pPr indent="0" lvl="0" marL="0" rtl="0" algn="l">
              <a:spcBef>
                <a:spcPts val="0"/>
              </a:spcBef>
              <a:spcAft>
                <a:spcPts val="0"/>
              </a:spcAft>
              <a:buNone/>
            </a:pPr>
            <a:r>
              <a:rPr lang="sv" sz="2000"/>
              <a:t>Matchvärden välkomnar bortalagen och visar dem omklädningsrum mm. Matchvärden lyssnar lite på stämningen på ”läktaren” så att matchen kan genomföras på ett schysst sätt utan otrevliga rop och ramsor.</a:t>
            </a:r>
            <a:endParaRPr sz="2000"/>
          </a:p>
          <a:p>
            <a:pPr indent="0" lvl="0" marL="0" rtl="0" algn="l">
              <a:spcBef>
                <a:spcPts val="0"/>
              </a:spcBef>
              <a:spcAft>
                <a:spcPts val="0"/>
              </a:spcAft>
              <a:buNone/>
            </a:pPr>
            <a:r>
              <a:rPr lang="sv" sz="2000"/>
              <a:t>Syftet med mötet är att påminna om allas ansvar att samarbeta som ett team, allt för att matchen ska genomföras på ett schysst sätt på planen, på bänken och på läktaren.</a:t>
            </a:r>
            <a:endParaRPr sz="2000"/>
          </a:p>
        </p:txBody>
      </p:sp>
      <p:pic>
        <p:nvPicPr>
          <p:cNvPr id="125" name="Google Shape;125;p22"/>
          <p:cNvPicPr preferRelativeResize="0"/>
          <p:nvPr/>
        </p:nvPicPr>
        <p:blipFill>
          <a:blip r:embed="rId3">
            <a:alphaModFix/>
          </a:blip>
          <a:stretch>
            <a:fillRect/>
          </a:stretch>
        </p:blipFill>
        <p:spPr>
          <a:xfrm>
            <a:off x="295911" y="942412"/>
            <a:ext cx="3289624" cy="32586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nvSpPr>
        <p:spPr>
          <a:xfrm>
            <a:off x="512538" y="346488"/>
            <a:ext cx="8118900" cy="6465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000">
                <a:solidFill>
                  <a:srgbClr val="FFFFFF"/>
                </a:solidFill>
              </a:rPr>
              <a:t>HK Lidköping F11 - Kommunikation</a:t>
            </a:r>
            <a:endParaRPr sz="3000">
              <a:solidFill>
                <a:srgbClr val="FFFFFF"/>
              </a:solidFill>
            </a:endParaRPr>
          </a:p>
        </p:txBody>
      </p:sp>
      <p:sp>
        <p:nvSpPr>
          <p:cNvPr id="131" name="Google Shape;131;p23"/>
          <p:cNvSpPr txBox="1"/>
          <p:nvPr/>
        </p:nvSpPr>
        <p:spPr>
          <a:xfrm>
            <a:off x="512550" y="1094824"/>
            <a:ext cx="8118900" cy="1550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LAGET.SE</a:t>
            </a:r>
            <a:endParaRPr sz="2000">
              <a:solidFill>
                <a:srgbClr val="FFFFFF"/>
              </a:solidFill>
            </a:endParaRPr>
          </a:p>
          <a:p>
            <a:pPr indent="0" lvl="0" marL="0" rtl="0" algn="l">
              <a:spcBef>
                <a:spcPts val="0"/>
              </a:spcBef>
              <a:spcAft>
                <a:spcPts val="0"/>
              </a:spcAft>
              <a:buNone/>
            </a:pPr>
            <a:r>
              <a:rPr lang="sv" sz="1600">
                <a:solidFill>
                  <a:srgbClr val="FFFFFF"/>
                </a:solidFill>
              </a:rPr>
              <a:t>Kallelser</a:t>
            </a:r>
            <a:endParaRPr sz="1600">
              <a:solidFill>
                <a:srgbClr val="FFFFFF"/>
              </a:solidFill>
            </a:endParaRPr>
          </a:p>
          <a:p>
            <a:pPr indent="0" lvl="0" marL="0" rtl="0" algn="l">
              <a:spcBef>
                <a:spcPts val="0"/>
              </a:spcBef>
              <a:spcAft>
                <a:spcPts val="0"/>
              </a:spcAft>
              <a:buNone/>
            </a:pPr>
            <a:r>
              <a:rPr lang="sv" sz="1600">
                <a:solidFill>
                  <a:srgbClr val="FFFFFF"/>
                </a:solidFill>
              </a:rPr>
              <a:t>Nyheter</a:t>
            </a:r>
            <a:endParaRPr sz="1600">
              <a:solidFill>
                <a:srgbClr val="FFFFFF"/>
              </a:solidFill>
            </a:endParaRPr>
          </a:p>
          <a:p>
            <a:pPr indent="0" lvl="0" marL="0" rtl="0" algn="l">
              <a:spcBef>
                <a:spcPts val="0"/>
              </a:spcBef>
              <a:spcAft>
                <a:spcPts val="0"/>
              </a:spcAft>
              <a:buNone/>
            </a:pPr>
            <a:r>
              <a:rPr lang="sv" sz="1600">
                <a:solidFill>
                  <a:srgbClr val="FFFFFF"/>
                </a:solidFill>
              </a:rPr>
              <a:t>Kalender</a:t>
            </a:r>
            <a:endParaRPr sz="2000">
              <a:solidFill>
                <a:srgbClr val="FFFFFF"/>
              </a:solidFill>
            </a:endParaRPr>
          </a:p>
          <a:p>
            <a:pPr indent="0" lvl="0" marL="0" rtl="0" algn="l">
              <a:spcBef>
                <a:spcPts val="0"/>
              </a:spcBef>
              <a:spcAft>
                <a:spcPts val="0"/>
              </a:spcAft>
              <a:buNone/>
            </a:pPr>
            <a:r>
              <a:t/>
            </a:r>
            <a:endParaRPr sz="2000">
              <a:solidFill>
                <a:srgbClr val="FFFFFF"/>
              </a:solidFill>
            </a:endParaRPr>
          </a:p>
        </p:txBody>
      </p:sp>
      <p:sp>
        <p:nvSpPr>
          <p:cNvPr id="132" name="Google Shape;132;p23"/>
          <p:cNvSpPr txBox="1"/>
          <p:nvPr/>
        </p:nvSpPr>
        <p:spPr>
          <a:xfrm>
            <a:off x="445918" y="2895719"/>
            <a:ext cx="8118900" cy="742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SMS/TELEFON </a:t>
            </a:r>
            <a:endParaRPr sz="2000">
              <a:solidFill>
                <a:srgbClr val="FFFFFF"/>
              </a:solidFill>
            </a:endParaRPr>
          </a:p>
          <a:p>
            <a:pPr indent="0" lvl="0" marL="0" rtl="0" algn="l">
              <a:spcBef>
                <a:spcPts val="0"/>
              </a:spcBef>
              <a:spcAft>
                <a:spcPts val="0"/>
              </a:spcAft>
              <a:buNone/>
            </a:pPr>
            <a:r>
              <a:rPr lang="sv" sz="1600">
                <a:solidFill>
                  <a:srgbClr val="FFFFFF"/>
                </a:solidFill>
              </a:rPr>
              <a:t>Vid sena återbud till matcher</a:t>
            </a:r>
            <a:endParaRPr sz="1600">
              <a:solidFill>
                <a:srgbClr val="FFFFFF"/>
              </a:solidFill>
            </a:endParaRPr>
          </a:p>
        </p:txBody>
      </p:sp>
      <p:pic>
        <p:nvPicPr>
          <p:cNvPr id="133" name="Google Shape;133;p23"/>
          <p:cNvPicPr preferRelativeResize="0"/>
          <p:nvPr/>
        </p:nvPicPr>
        <p:blipFill rotWithShape="1">
          <a:blip r:embed="rId3">
            <a:alphaModFix/>
          </a:blip>
          <a:srcRect b="-34690" l="-122010" r="122009" t="34690"/>
          <a:stretch/>
        </p:blipFill>
        <p:spPr>
          <a:xfrm rot="1274463">
            <a:off x="6942177" y="338161"/>
            <a:ext cx="1547682" cy="2432619"/>
          </a:xfrm>
          <a:prstGeom prst="rect">
            <a:avLst/>
          </a:prstGeom>
          <a:noFill/>
          <a:ln>
            <a:noFill/>
          </a:ln>
        </p:spPr>
      </p:pic>
      <p:pic>
        <p:nvPicPr>
          <p:cNvPr id="134" name="Google Shape;134;p23"/>
          <p:cNvPicPr preferRelativeResize="0"/>
          <p:nvPr/>
        </p:nvPicPr>
        <p:blipFill rotWithShape="1">
          <a:blip r:embed="rId3">
            <a:alphaModFix/>
          </a:blip>
          <a:srcRect b="0" l="15247" r="0" t="15247"/>
          <a:stretch/>
        </p:blipFill>
        <p:spPr>
          <a:xfrm rot="1603646">
            <a:off x="6398061" y="2288981"/>
            <a:ext cx="1666702" cy="2619678"/>
          </a:xfrm>
          <a:prstGeom prst="rect">
            <a:avLst/>
          </a:prstGeom>
          <a:noFill/>
          <a:ln>
            <a:noFill/>
          </a:ln>
        </p:spPr>
      </p:pic>
      <p:pic>
        <p:nvPicPr>
          <p:cNvPr id="135" name="Google Shape;135;p23"/>
          <p:cNvPicPr preferRelativeResize="0"/>
          <p:nvPr/>
        </p:nvPicPr>
        <p:blipFill>
          <a:blip r:embed="rId4">
            <a:alphaModFix/>
          </a:blip>
          <a:stretch>
            <a:fillRect/>
          </a:stretch>
        </p:blipFill>
        <p:spPr>
          <a:xfrm>
            <a:off x="4242597" y="1494668"/>
            <a:ext cx="2809875" cy="114300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9" name="Shape 139"/>
        <p:cNvGrpSpPr/>
        <p:nvPr/>
      </p:nvGrpSpPr>
      <p:grpSpPr>
        <a:xfrm>
          <a:off x="0" y="0"/>
          <a:ext cx="0" cy="0"/>
          <a:chOff x="0" y="0"/>
          <a:chExt cx="0" cy="0"/>
        </a:xfrm>
      </p:grpSpPr>
      <p:sp>
        <p:nvSpPr>
          <p:cNvPr id="140" name="Google Shape;140;p24"/>
          <p:cNvSpPr txBox="1"/>
          <p:nvPr>
            <p:ph type="title"/>
          </p:nvPr>
        </p:nvSpPr>
        <p:spPr>
          <a:xfrm>
            <a:off x="311700" y="2150850"/>
            <a:ext cx="8520600" cy="841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sv"/>
              <a:t>Dokument med matchschema och bemanningsschema ligger under Dokument.</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4" name="Shape 144"/>
        <p:cNvGrpSpPr/>
        <p:nvPr/>
      </p:nvGrpSpPr>
      <p:grpSpPr>
        <a:xfrm>
          <a:off x="0" y="0"/>
          <a:ext cx="0" cy="0"/>
          <a:chOff x="0" y="0"/>
          <a:chExt cx="0" cy="0"/>
        </a:xfrm>
      </p:grpSpPr>
      <p:sp>
        <p:nvSpPr>
          <p:cNvPr id="145" name="Google Shape;145;p25"/>
          <p:cNvSpPr txBox="1"/>
          <p:nvPr/>
        </p:nvSpPr>
        <p:spPr>
          <a:xfrm>
            <a:off x="512556" y="2099430"/>
            <a:ext cx="8118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6" name="Google Shape;146;p25"/>
          <p:cNvSpPr txBox="1"/>
          <p:nvPr/>
        </p:nvSpPr>
        <p:spPr>
          <a:xfrm>
            <a:off x="399794" y="592515"/>
            <a:ext cx="8118900" cy="6465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000">
                <a:solidFill>
                  <a:srgbClr val="FFFFFF"/>
                </a:solidFill>
              </a:rPr>
              <a:t>MEDLEMSAVGIFT 24/25</a:t>
            </a:r>
            <a:endParaRPr sz="3000">
              <a:solidFill>
                <a:srgbClr val="FFFFFF"/>
              </a:solidFill>
            </a:endParaRPr>
          </a:p>
        </p:txBody>
      </p:sp>
      <p:sp>
        <p:nvSpPr>
          <p:cNvPr id="147" name="Google Shape;147;p25"/>
          <p:cNvSpPr txBox="1"/>
          <p:nvPr/>
        </p:nvSpPr>
        <p:spPr>
          <a:xfrm>
            <a:off x="512556" y="2099430"/>
            <a:ext cx="8118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p>
        </p:txBody>
      </p:sp>
      <p:sp>
        <p:nvSpPr>
          <p:cNvPr id="148" name="Google Shape;148;p25"/>
          <p:cNvSpPr txBox="1"/>
          <p:nvPr/>
        </p:nvSpPr>
        <p:spPr>
          <a:xfrm>
            <a:off x="512556" y="1704761"/>
            <a:ext cx="8118900" cy="30324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Ungdomar f.2010-2014: 1000 kr</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Familjeavgift: 1700 kr</a:t>
            </a:r>
            <a:endParaRPr sz="2000">
              <a:solidFill>
                <a:srgbClr val="FFFFFF"/>
              </a:solidFill>
            </a:endParaRPr>
          </a:p>
          <a:p>
            <a:pPr indent="0" lvl="0" marL="0" rtl="0" algn="l">
              <a:spcBef>
                <a:spcPts val="0"/>
              </a:spcBef>
              <a:spcAft>
                <a:spcPts val="0"/>
              </a:spcAft>
              <a:buNone/>
            </a:pPr>
            <a:r>
              <a:rPr lang="sv" sz="2000">
                <a:solidFill>
                  <a:srgbClr val="FFFFFF"/>
                </a:solidFill>
              </a:rPr>
              <a:t>(</a:t>
            </a:r>
            <a:r>
              <a:rPr lang="sv" sz="1500">
                <a:solidFill>
                  <a:srgbClr val="FFFFFF"/>
                </a:solidFill>
              </a:rPr>
              <a:t>Familjeavgift gäller två vuxna, som inte är aktiva spelare, samt två aktiva barn upp till B-ungdom)</a:t>
            </a:r>
            <a:endParaRPr sz="1500">
              <a:solidFill>
                <a:srgbClr val="FFFFFF"/>
              </a:solidFill>
            </a:endParaRPr>
          </a:p>
          <a:p>
            <a:pPr indent="0" lvl="0" marL="0" rtl="0" algn="l">
              <a:spcBef>
                <a:spcPts val="0"/>
              </a:spcBef>
              <a:spcAft>
                <a:spcPts val="0"/>
              </a:spcAft>
              <a:buNone/>
            </a:pPr>
            <a:r>
              <a:t/>
            </a:r>
            <a:endParaRPr sz="15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Medlemsavgiften faktureras via Laget.se</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Vid uppvisande av medlemskort gäller fri entré på HK Lidköpings hemmamatcher.</a:t>
            </a:r>
            <a:endParaRPr sz="2000">
              <a:solidFill>
                <a:srgbClr val="FFFFFF"/>
              </a:solidFill>
            </a:endParaRPr>
          </a:p>
          <a:p>
            <a:pPr indent="0" lvl="0" marL="0" rtl="0" algn="l">
              <a:spcBef>
                <a:spcPts val="0"/>
              </a:spcBef>
              <a:spcAft>
                <a:spcPts val="0"/>
              </a:spcAft>
              <a:buNone/>
            </a:pPr>
            <a:r>
              <a:t/>
            </a:r>
            <a:endParaRPr sz="1500">
              <a:solidFill>
                <a:srgbClr val="FFFFFF"/>
              </a:solidFill>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6"/>
          <p:cNvSpPr txBox="1"/>
          <p:nvPr/>
        </p:nvSpPr>
        <p:spPr>
          <a:xfrm>
            <a:off x="512556" y="531008"/>
            <a:ext cx="8118900" cy="6465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000">
                <a:solidFill>
                  <a:srgbClr val="FFFFFF"/>
                </a:solidFill>
              </a:rPr>
              <a:t>FÖRSÄLJNING</a:t>
            </a:r>
            <a:endParaRPr sz="3000">
              <a:solidFill>
                <a:srgbClr val="FFFFFF"/>
              </a:solidFill>
            </a:endParaRPr>
          </a:p>
        </p:txBody>
      </p:sp>
      <p:sp>
        <p:nvSpPr>
          <p:cNvPr id="154" name="Google Shape;154;p26"/>
          <p:cNvSpPr txBox="1"/>
          <p:nvPr/>
        </p:nvSpPr>
        <p:spPr>
          <a:xfrm>
            <a:off x="369040" y="1515044"/>
            <a:ext cx="8118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000">
                <a:solidFill>
                  <a:srgbClr val="FFFFFF"/>
                </a:solidFill>
              </a:rPr>
              <a:t>HK Lidköpings idé är att ALLA som vill ska kunna vara med och spela handboll hos oss oavsett ekonomiska möjligheter.</a:t>
            </a:r>
            <a:endParaRPr sz="2000">
              <a:solidFill>
                <a:srgbClr val="FFFFFF"/>
              </a:solidFill>
            </a:endParaRPr>
          </a:p>
        </p:txBody>
      </p:sp>
      <p:sp>
        <p:nvSpPr>
          <p:cNvPr id="155" name="Google Shape;155;p26"/>
          <p:cNvSpPr txBox="1"/>
          <p:nvPr/>
        </p:nvSpPr>
        <p:spPr>
          <a:xfrm>
            <a:off x="512541" y="2965649"/>
            <a:ext cx="81189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Newbody</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Herrgårdsljus </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2 bingolotter till uppesittarkvällen</a:t>
            </a:r>
            <a:endParaRPr sz="2000">
              <a:solidFill>
                <a:srgbClr val="FFFFFF"/>
              </a:solidFill>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9" name="Shape 159"/>
        <p:cNvGrpSpPr/>
        <p:nvPr/>
      </p:nvGrpSpPr>
      <p:grpSpPr>
        <a:xfrm>
          <a:off x="0" y="0"/>
          <a:ext cx="0" cy="0"/>
          <a:chOff x="0" y="0"/>
          <a:chExt cx="0" cy="0"/>
        </a:xfrm>
      </p:grpSpPr>
      <p:sp>
        <p:nvSpPr>
          <p:cNvPr id="160" name="Google Shape;160;p27"/>
          <p:cNvSpPr txBox="1"/>
          <p:nvPr/>
        </p:nvSpPr>
        <p:spPr>
          <a:xfrm>
            <a:off x="635563" y="1275208"/>
            <a:ext cx="8118900" cy="4926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Ungdomar f. 12/13: Intäkter till HKL 800 kr/spelare.</a:t>
            </a:r>
            <a:endParaRPr sz="2000">
              <a:solidFill>
                <a:srgbClr val="FFFFFF"/>
              </a:solidFill>
            </a:endParaRPr>
          </a:p>
        </p:txBody>
      </p:sp>
      <p:sp>
        <p:nvSpPr>
          <p:cNvPr id="161" name="Google Shape;161;p27"/>
          <p:cNvSpPr txBox="1"/>
          <p:nvPr/>
        </p:nvSpPr>
        <p:spPr>
          <a:xfrm>
            <a:off x="635581" y="2017651"/>
            <a:ext cx="8118900" cy="11082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Friköp: Om man inte kan eller vill göra en försäljning av ovanstående så finns alternativet friköp där man helt enkelt betalar in sin kvot till  Bg: 5661-6014</a:t>
            </a:r>
            <a:endParaRPr sz="2000">
              <a:solidFill>
                <a:srgbClr val="FFFFFF"/>
              </a:solidFill>
            </a:endParaRPr>
          </a:p>
        </p:txBody>
      </p:sp>
      <p:sp>
        <p:nvSpPr>
          <p:cNvPr id="162" name="Google Shape;162;p27"/>
          <p:cNvSpPr txBox="1"/>
          <p:nvPr/>
        </p:nvSpPr>
        <p:spPr>
          <a:xfrm>
            <a:off x="635581" y="3375694"/>
            <a:ext cx="8118900" cy="1416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Finns mer än ett barn i familjen som spelar i HKL  säljer man för 1,5 barn. Äldsta barnet säljer full kvot och det yngre för halva kvoten. Vid försäljning över kvoten delas överskottet lika mellan HKL och respektive lagkassa.</a:t>
            </a:r>
            <a:endParaRPr sz="2000">
              <a:solidFill>
                <a:srgbClr val="FFFFFF"/>
              </a:solidFill>
            </a:endParaRPr>
          </a:p>
        </p:txBody>
      </p:sp>
      <p:sp>
        <p:nvSpPr>
          <p:cNvPr id="163" name="Google Shape;163;p27"/>
          <p:cNvSpPr txBox="1"/>
          <p:nvPr/>
        </p:nvSpPr>
        <p:spPr>
          <a:xfrm>
            <a:off x="512556" y="474627"/>
            <a:ext cx="8118900" cy="6465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000">
                <a:solidFill>
                  <a:srgbClr val="FFFFFF"/>
                </a:solidFill>
              </a:rPr>
              <a:t>FÖRSÄLJNING</a:t>
            </a:r>
            <a:endParaRPr sz="3000">
              <a:solidFill>
                <a:srgbClr val="FFFFFF"/>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7" name="Shape 167"/>
        <p:cNvGrpSpPr/>
        <p:nvPr/>
      </p:nvGrpSpPr>
      <p:grpSpPr>
        <a:xfrm>
          <a:off x="0" y="0"/>
          <a:ext cx="0" cy="0"/>
          <a:chOff x="0" y="0"/>
          <a:chExt cx="0" cy="0"/>
        </a:xfrm>
      </p:grpSpPr>
      <p:sp>
        <p:nvSpPr>
          <p:cNvPr id="168" name="Google Shape;168;p28"/>
          <p:cNvSpPr txBox="1"/>
          <p:nvPr/>
        </p:nvSpPr>
        <p:spPr>
          <a:xfrm>
            <a:off x="512556" y="2413180"/>
            <a:ext cx="8118900" cy="1108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000">
                <a:solidFill>
                  <a:srgbClr val="FFFFFF"/>
                </a:solidFill>
              </a:rPr>
              <a:t>Försäljning delas i år upp på två omgångar </a:t>
            </a:r>
            <a:endParaRPr sz="2000">
              <a:solidFill>
                <a:srgbClr val="FFFFFF"/>
              </a:solidFill>
            </a:endParaRPr>
          </a:p>
          <a:p>
            <a:pPr indent="0" lvl="0" marL="0" rtl="0" algn="l">
              <a:spcBef>
                <a:spcPts val="0"/>
              </a:spcBef>
              <a:spcAft>
                <a:spcPts val="0"/>
              </a:spcAft>
              <a:buNone/>
            </a:pPr>
            <a:r>
              <a:rPr lang="sv" sz="2000">
                <a:solidFill>
                  <a:srgbClr val="FFFFFF"/>
                </a:solidFill>
              </a:rPr>
              <a:t>• Nu fram till 6 oktober</a:t>
            </a:r>
            <a:endParaRPr sz="2000">
              <a:solidFill>
                <a:srgbClr val="FFFFFF"/>
              </a:solidFill>
            </a:endParaRPr>
          </a:p>
          <a:p>
            <a:pPr indent="0" lvl="0" marL="0" rtl="0" algn="l">
              <a:spcBef>
                <a:spcPts val="0"/>
              </a:spcBef>
              <a:spcAft>
                <a:spcPts val="0"/>
              </a:spcAft>
              <a:buNone/>
            </a:pPr>
            <a:r>
              <a:rPr lang="sv" sz="2000">
                <a:solidFill>
                  <a:srgbClr val="FFFFFF"/>
                </a:solidFill>
              </a:rPr>
              <a:t>• februari 2025</a:t>
            </a:r>
            <a:endParaRPr sz="2000">
              <a:solidFill>
                <a:srgbClr val="FFFFFF"/>
              </a:solidFill>
            </a:endParaRPr>
          </a:p>
        </p:txBody>
      </p:sp>
      <p:sp>
        <p:nvSpPr>
          <p:cNvPr id="169" name="Google Shape;169;p28"/>
          <p:cNvSpPr txBox="1"/>
          <p:nvPr/>
        </p:nvSpPr>
        <p:spPr>
          <a:xfrm>
            <a:off x="599691" y="3734483"/>
            <a:ext cx="8118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000">
                <a:solidFill>
                  <a:srgbClr val="FFFFFF"/>
                </a:solidFill>
              </a:rPr>
              <a:t>NewBody paket från 120kr till 400kr</a:t>
            </a:r>
            <a:endParaRPr sz="2000">
              <a:solidFill>
                <a:srgbClr val="FFFFFF"/>
              </a:solidFill>
            </a:endParaRPr>
          </a:p>
          <a:p>
            <a:pPr indent="0" lvl="0" marL="0" rtl="0" algn="l">
              <a:spcBef>
                <a:spcPts val="0"/>
              </a:spcBef>
              <a:spcAft>
                <a:spcPts val="0"/>
              </a:spcAft>
              <a:buNone/>
            </a:pPr>
            <a:r>
              <a:rPr lang="sv" sz="2000">
                <a:solidFill>
                  <a:srgbClr val="FFFFFF"/>
                </a:solidFill>
              </a:rPr>
              <a:t>• förtjänsten varierar från 30kr/pkt till 100kr/pkt</a:t>
            </a:r>
            <a:endParaRPr sz="2000">
              <a:solidFill>
                <a:srgbClr val="FFFFFF"/>
              </a:solidFill>
            </a:endParaRPr>
          </a:p>
        </p:txBody>
      </p:sp>
      <p:pic>
        <p:nvPicPr>
          <p:cNvPr id="170" name="Google Shape;170;p28"/>
          <p:cNvPicPr preferRelativeResize="0"/>
          <p:nvPr/>
        </p:nvPicPr>
        <p:blipFill>
          <a:blip r:embed="rId3">
            <a:alphaModFix/>
          </a:blip>
          <a:stretch>
            <a:fillRect/>
          </a:stretch>
        </p:blipFill>
        <p:spPr>
          <a:xfrm>
            <a:off x="2007420" y="348541"/>
            <a:ext cx="4658875" cy="178272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4" name="Shape 174"/>
        <p:cNvGrpSpPr/>
        <p:nvPr/>
      </p:nvGrpSpPr>
      <p:grpSpPr>
        <a:xfrm>
          <a:off x="0" y="0"/>
          <a:ext cx="0" cy="0"/>
          <a:chOff x="0" y="0"/>
          <a:chExt cx="0" cy="0"/>
        </a:xfrm>
      </p:grpSpPr>
      <p:sp>
        <p:nvSpPr>
          <p:cNvPr id="175" name="Google Shape;175;p29"/>
          <p:cNvSpPr txBox="1"/>
          <p:nvPr/>
        </p:nvSpPr>
        <p:spPr>
          <a:xfrm>
            <a:off x="246027" y="1401889"/>
            <a:ext cx="8118900" cy="2647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000">
                <a:solidFill>
                  <a:srgbClr val="FFFFFF"/>
                </a:solidFill>
              </a:rPr>
              <a:t>• Försäljningen startar nu</a:t>
            </a:r>
            <a:endParaRPr sz="2000">
              <a:solidFill>
                <a:srgbClr val="FFFFFF"/>
              </a:solidFill>
            </a:endParaRPr>
          </a:p>
          <a:p>
            <a:pPr indent="0" lvl="0" marL="0" rtl="0" algn="l">
              <a:spcBef>
                <a:spcPts val="0"/>
              </a:spcBef>
              <a:spcAft>
                <a:spcPts val="0"/>
              </a:spcAft>
              <a:buNone/>
            </a:pPr>
            <a:r>
              <a:rPr lang="sv" sz="2000">
                <a:solidFill>
                  <a:srgbClr val="FFFFFF"/>
                </a:solidFill>
              </a:rPr>
              <a:t>(Ljusen finns att hämta på kansliet)</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sv" sz="2000">
                <a:solidFill>
                  <a:srgbClr val="FFFFFF"/>
                </a:solidFill>
              </a:rPr>
              <a:t>• Paketen kostar 120 kr /pkt ( 6 st/pkt)</a:t>
            </a:r>
            <a:endParaRPr sz="2000">
              <a:solidFill>
                <a:srgbClr val="FFFFFF"/>
              </a:solidFill>
            </a:endParaRPr>
          </a:p>
          <a:p>
            <a:pPr indent="0" lvl="0" marL="0" rtl="0" algn="l">
              <a:spcBef>
                <a:spcPts val="0"/>
              </a:spcBef>
              <a:spcAft>
                <a:spcPts val="0"/>
              </a:spcAft>
              <a:buNone/>
            </a:pPr>
            <a:r>
              <a:rPr lang="sv" sz="2000">
                <a:solidFill>
                  <a:srgbClr val="FFFFFF"/>
                </a:solidFill>
              </a:rPr>
              <a:t>• guld och silver (metallic) som kostar 140 kr/pkt </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sv" sz="2000">
                <a:solidFill>
                  <a:srgbClr val="FFFFFF"/>
                </a:solidFill>
              </a:rPr>
              <a:t>• Förtjänsten per sålt paket är 50:-/st.</a:t>
            </a:r>
            <a:endParaRPr sz="2000">
              <a:solidFill>
                <a:srgbClr val="FFFFFF"/>
              </a:solidFill>
            </a:endParaRPr>
          </a:p>
          <a:p>
            <a:pPr indent="0" lvl="0" marL="0" rtl="0" algn="l">
              <a:spcBef>
                <a:spcPts val="0"/>
              </a:spcBef>
              <a:spcAft>
                <a:spcPts val="0"/>
              </a:spcAft>
              <a:buNone/>
            </a:pPr>
            <a:r>
              <a:t/>
            </a:r>
            <a:endParaRPr sz="2000">
              <a:solidFill>
                <a:srgbClr val="FFFFFF"/>
              </a:solidFill>
            </a:endParaRPr>
          </a:p>
        </p:txBody>
      </p:sp>
      <p:sp>
        <p:nvSpPr>
          <p:cNvPr id="176" name="Google Shape;176;p29"/>
          <p:cNvSpPr txBox="1"/>
          <p:nvPr/>
        </p:nvSpPr>
        <p:spPr>
          <a:xfrm>
            <a:off x="512556" y="382367"/>
            <a:ext cx="8118900" cy="4926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000">
                <a:solidFill>
                  <a:srgbClr val="FFFFFF"/>
                </a:solidFill>
              </a:rPr>
              <a:t>LJUS</a:t>
            </a:r>
            <a:endParaRPr sz="2000">
              <a:solidFill>
                <a:srgbClr val="FFFFFF"/>
              </a:solidFill>
            </a:endParaRPr>
          </a:p>
        </p:txBody>
      </p:sp>
      <p:pic>
        <p:nvPicPr>
          <p:cNvPr id="177" name="Google Shape;177;p29"/>
          <p:cNvPicPr preferRelativeResize="0"/>
          <p:nvPr/>
        </p:nvPicPr>
        <p:blipFill>
          <a:blip r:embed="rId3">
            <a:alphaModFix/>
          </a:blip>
          <a:stretch>
            <a:fillRect/>
          </a:stretch>
        </p:blipFill>
        <p:spPr>
          <a:xfrm>
            <a:off x="5789104" y="874982"/>
            <a:ext cx="3072999" cy="373089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1" name="Shape 181"/>
        <p:cNvGrpSpPr/>
        <p:nvPr/>
      </p:nvGrpSpPr>
      <p:grpSpPr>
        <a:xfrm>
          <a:off x="0" y="0"/>
          <a:ext cx="0" cy="0"/>
          <a:chOff x="0" y="0"/>
          <a:chExt cx="0" cy="0"/>
        </a:xfrm>
      </p:grpSpPr>
      <p:sp>
        <p:nvSpPr>
          <p:cNvPr id="182" name="Google Shape;182;p30"/>
          <p:cNvSpPr txBox="1"/>
          <p:nvPr/>
        </p:nvSpPr>
        <p:spPr>
          <a:xfrm>
            <a:off x="574063" y="597640"/>
            <a:ext cx="8118900" cy="6465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000">
                <a:solidFill>
                  <a:srgbClr val="FFFFFF"/>
                </a:solidFill>
              </a:rPr>
              <a:t>CUPER 2024</a:t>
            </a:r>
            <a:endParaRPr sz="3000">
              <a:solidFill>
                <a:srgbClr val="FFFFFF"/>
              </a:solidFill>
            </a:endParaRPr>
          </a:p>
        </p:txBody>
      </p:sp>
      <p:sp>
        <p:nvSpPr>
          <p:cNvPr id="183" name="Google Shape;183;p30"/>
          <p:cNvSpPr txBox="1"/>
          <p:nvPr/>
        </p:nvSpPr>
        <p:spPr>
          <a:xfrm>
            <a:off x="302400" y="1786775"/>
            <a:ext cx="8467500" cy="17238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Hellton Cup.     22-24 november.                 Karlstad.     1300 kr</a:t>
            </a:r>
            <a:endParaRPr sz="2000">
              <a:solidFill>
                <a:srgbClr val="FFFFFF"/>
              </a:solidFill>
            </a:endParaRPr>
          </a:p>
          <a:p>
            <a:pPr indent="-355600" lvl="0" marL="457200" rtl="0" algn="l">
              <a:spcBef>
                <a:spcPts val="0"/>
              </a:spcBef>
              <a:spcAft>
                <a:spcPts val="0"/>
              </a:spcAft>
              <a:buClr>
                <a:srgbClr val="FFFFFF"/>
              </a:buClr>
              <a:buSzPts val="2000"/>
              <a:buChar char="-"/>
            </a:pPr>
            <a:r>
              <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Hallbybollen     3-5  januari                           Jönköping   1495 kr</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Vänerbollen      11-13 april.                              Lidköping.   0 kr</a:t>
            </a:r>
            <a:endParaRPr sz="2000">
              <a:solidFill>
                <a:srgbClr val="FFFFFF"/>
              </a:solidFill>
            </a:endParaRPr>
          </a:p>
        </p:txBody>
      </p:sp>
      <p:pic>
        <p:nvPicPr>
          <p:cNvPr id="184" name="Google Shape;184;p30"/>
          <p:cNvPicPr preferRelativeResize="0"/>
          <p:nvPr/>
        </p:nvPicPr>
        <p:blipFill>
          <a:blip r:embed="rId3">
            <a:alphaModFix/>
          </a:blip>
          <a:stretch>
            <a:fillRect/>
          </a:stretch>
        </p:blipFill>
        <p:spPr>
          <a:xfrm>
            <a:off x="182463" y="4053204"/>
            <a:ext cx="3015874" cy="633946"/>
          </a:xfrm>
          <a:prstGeom prst="rect">
            <a:avLst/>
          </a:prstGeom>
          <a:noFill/>
          <a:ln>
            <a:noFill/>
          </a:ln>
        </p:spPr>
      </p:pic>
      <p:pic>
        <p:nvPicPr>
          <p:cNvPr id="185" name="Google Shape;185;p30"/>
          <p:cNvPicPr preferRelativeResize="0"/>
          <p:nvPr/>
        </p:nvPicPr>
        <p:blipFill>
          <a:blip r:embed="rId4">
            <a:alphaModFix/>
          </a:blip>
          <a:stretch>
            <a:fillRect/>
          </a:stretch>
        </p:blipFill>
        <p:spPr>
          <a:xfrm>
            <a:off x="6905384" y="3481400"/>
            <a:ext cx="1628995" cy="1662099"/>
          </a:xfrm>
          <a:prstGeom prst="rect">
            <a:avLst/>
          </a:prstGeom>
          <a:noFill/>
          <a:ln>
            <a:noFill/>
          </a:ln>
        </p:spPr>
      </p:pic>
      <p:pic>
        <p:nvPicPr>
          <p:cNvPr id="186" name="Google Shape;186;p30"/>
          <p:cNvPicPr preferRelativeResize="0"/>
          <p:nvPr/>
        </p:nvPicPr>
        <p:blipFill>
          <a:blip r:embed="rId5">
            <a:alphaModFix/>
          </a:blip>
          <a:stretch>
            <a:fillRect/>
          </a:stretch>
        </p:blipFill>
        <p:spPr>
          <a:xfrm>
            <a:off x="3934869" y="3537425"/>
            <a:ext cx="1629000" cy="1550056"/>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0" name="Shape 190"/>
        <p:cNvGrpSpPr/>
        <p:nvPr/>
      </p:nvGrpSpPr>
      <p:grpSpPr>
        <a:xfrm>
          <a:off x="0" y="0"/>
          <a:ext cx="0" cy="0"/>
          <a:chOff x="0" y="0"/>
          <a:chExt cx="0" cy="0"/>
        </a:xfrm>
      </p:grpSpPr>
      <p:pic>
        <p:nvPicPr>
          <p:cNvPr id="191" name="Google Shape;191;p31"/>
          <p:cNvPicPr preferRelativeResize="0"/>
          <p:nvPr/>
        </p:nvPicPr>
        <p:blipFill>
          <a:blip r:embed="rId3">
            <a:alphaModFix/>
          </a:blip>
          <a:stretch>
            <a:fillRect/>
          </a:stretch>
        </p:blipFill>
        <p:spPr>
          <a:xfrm>
            <a:off x="6631114" y="281896"/>
            <a:ext cx="2113101" cy="2156075"/>
          </a:xfrm>
          <a:prstGeom prst="rect">
            <a:avLst/>
          </a:prstGeom>
          <a:noFill/>
          <a:ln>
            <a:noFill/>
          </a:ln>
        </p:spPr>
      </p:pic>
      <p:sp>
        <p:nvSpPr>
          <p:cNvPr id="192" name="Google Shape;192;p31"/>
          <p:cNvSpPr txBox="1"/>
          <p:nvPr/>
        </p:nvSpPr>
        <p:spPr>
          <a:xfrm>
            <a:off x="512556" y="281910"/>
            <a:ext cx="8118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3000">
                <a:solidFill>
                  <a:srgbClr val="FFD966"/>
                </a:solidFill>
              </a:rPr>
              <a:t>VÄNERBOLLEN</a:t>
            </a:r>
            <a:r>
              <a:rPr lang="sv" sz="3000">
                <a:solidFill>
                  <a:srgbClr val="FFFFFF"/>
                </a:solidFill>
              </a:rPr>
              <a:t> </a:t>
            </a:r>
            <a:r>
              <a:rPr lang="sv" sz="3000">
                <a:solidFill>
                  <a:srgbClr val="FFD966"/>
                </a:solidFill>
              </a:rPr>
              <a:t>11-13 april</a:t>
            </a:r>
            <a:endParaRPr sz="3000">
              <a:solidFill>
                <a:srgbClr val="FFD966"/>
              </a:solidFill>
            </a:endParaRPr>
          </a:p>
        </p:txBody>
      </p:sp>
      <p:sp>
        <p:nvSpPr>
          <p:cNvPr id="193" name="Google Shape;193;p31"/>
          <p:cNvSpPr txBox="1"/>
          <p:nvPr/>
        </p:nvSpPr>
        <p:spPr>
          <a:xfrm>
            <a:off x="251154" y="928403"/>
            <a:ext cx="6002100" cy="2955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000">
                <a:solidFill>
                  <a:srgbClr val="FFFFFF"/>
                </a:solidFill>
              </a:rPr>
              <a:t>• Arenan, Idrottens hus och De la Gardie är bokat</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sv" sz="2000">
                <a:solidFill>
                  <a:srgbClr val="FFFFFF"/>
                </a:solidFill>
              </a:rPr>
              <a:t>Något fler lag än förra året.</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sv" sz="2000">
                <a:solidFill>
                  <a:srgbClr val="FFFFFF"/>
                </a:solidFill>
              </a:rPr>
              <a:t>• Detta arrangeras för att skapa en tryggare inkomst och ekonomi och slippa höja försäljning och medlemsavgift mm</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t/>
            </a:r>
            <a:endParaRPr sz="2000">
              <a:solidFill>
                <a:srgbClr val="FFFFFF"/>
              </a:solidFill>
            </a:endParaRPr>
          </a:p>
        </p:txBody>
      </p:sp>
      <p:sp>
        <p:nvSpPr>
          <p:cNvPr id="194" name="Google Shape;194;p31"/>
          <p:cNvSpPr txBox="1"/>
          <p:nvPr/>
        </p:nvSpPr>
        <p:spPr>
          <a:xfrm>
            <a:off x="6386529" y="3109160"/>
            <a:ext cx="2280900" cy="14352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600">
                <a:solidFill>
                  <a:srgbClr val="FFD966"/>
                </a:solidFill>
              </a:rPr>
              <a:t>Lägg in 11-13 april i kalendern!</a:t>
            </a:r>
            <a:endParaRPr sz="1600">
              <a:solidFill>
                <a:srgbClr val="FFD966"/>
              </a:solidFill>
            </a:endParaRPr>
          </a:p>
          <a:p>
            <a:pPr indent="0" lvl="0" marL="0" rtl="0" algn="l">
              <a:spcBef>
                <a:spcPts val="0"/>
              </a:spcBef>
              <a:spcAft>
                <a:spcPts val="0"/>
              </a:spcAft>
              <a:buNone/>
            </a:pPr>
            <a:r>
              <a:rPr lang="sv" sz="1600">
                <a:solidFill>
                  <a:srgbClr val="FFD966"/>
                </a:solidFill>
              </a:rPr>
              <a:t>ALLA KOMMER ATT BEHÖVA  HJÄLPA TILL!</a:t>
            </a:r>
            <a:endParaRPr sz="1600">
              <a:solidFill>
                <a:srgbClr val="FFD966"/>
              </a:solidFill>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0" name="Shape 60"/>
        <p:cNvGrpSpPr/>
        <p:nvPr/>
      </p:nvGrpSpPr>
      <p:grpSpPr>
        <a:xfrm>
          <a:off x="0" y="0"/>
          <a:ext cx="0" cy="0"/>
          <a:chOff x="0" y="0"/>
          <a:chExt cx="0" cy="0"/>
        </a:xfrm>
      </p:grpSpPr>
      <p:pic>
        <p:nvPicPr>
          <p:cNvPr id="61" name="Google Shape;61;p14"/>
          <p:cNvPicPr preferRelativeResize="0"/>
          <p:nvPr/>
        </p:nvPicPr>
        <p:blipFill>
          <a:blip r:embed="rId3">
            <a:alphaModFix/>
          </a:blip>
          <a:stretch>
            <a:fillRect/>
          </a:stretch>
        </p:blipFill>
        <p:spPr>
          <a:xfrm>
            <a:off x="655413" y="1068020"/>
            <a:ext cx="7956224" cy="3585749"/>
          </a:xfrm>
          <a:prstGeom prst="rect">
            <a:avLst/>
          </a:prstGeom>
          <a:noFill/>
          <a:ln>
            <a:noFill/>
          </a:ln>
        </p:spPr>
      </p:pic>
      <p:sp>
        <p:nvSpPr>
          <p:cNvPr id="62" name="Google Shape;62;p14"/>
          <p:cNvSpPr txBox="1"/>
          <p:nvPr/>
        </p:nvSpPr>
        <p:spPr>
          <a:xfrm>
            <a:off x="574063" y="182470"/>
            <a:ext cx="8118900" cy="694500"/>
          </a:xfrm>
          <a:prstGeom prst="rect">
            <a:avLst/>
          </a:prstGeom>
          <a:solidFill>
            <a:srgbClr val="000000"/>
          </a:solidFill>
          <a:ln cap="flat" cmpd="sng" w="9525">
            <a:solidFill>
              <a:srgbClr val="FFFFFF"/>
            </a:solidFill>
            <a:prstDash val="solid"/>
            <a:round/>
            <a:headEnd len="sm" w="sm" type="none"/>
            <a:tailEnd len="sm" w="sm" type="none"/>
          </a:ln>
        </p:spPr>
        <p:txBody>
          <a:bodyPr anchorCtr="0" anchor="t" bIns="91425" lIns="91425" spcFirstLastPara="1" rIns="91425" wrap="square" tIns="91425">
            <a:spAutoFit/>
          </a:bodyPr>
          <a:lstStyle/>
          <a:p>
            <a:pPr indent="0" lvl="0" marL="0" rtl="0" algn="ctr">
              <a:spcBef>
                <a:spcPts val="0"/>
              </a:spcBef>
              <a:spcAft>
                <a:spcPts val="0"/>
              </a:spcAft>
              <a:buNone/>
            </a:pPr>
            <a:r>
              <a:rPr lang="sv" sz="3300">
                <a:solidFill>
                  <a:srgbClr val="FFFFFF"/>
                </a:solidFill>
              </a:rPr>
              <a:t>Spelartrupp - 36 tjejer</a:t>
            </a:r>
            <a:endParaRPr sz="3300">
              <a:solidFill>
                <a:srgbClr val="FFFFFF"/>
              </a:solidFill>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2"/>
          <p:cNvSpPr txBox="1"/>
          <p:nvPr/>
        </p:nvSpPr>
        <p:spPr>
          <a:xfrm>
            <a:off x="1778570" y="402869"/>
            <a:ext cx="8118900" cy="6465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3000">
                <a:solidFill>
                  <a:srgbClr val="FFFFFF"/>
                </a:solidFill>
              </a:rPr>
              <a:t>Övriga frågor och funderingar…</a:t>
            </a:r>
            <a:endParaRPr sz="3000">
              <a:solidFill>
                <a:srgbClr val="FFFFFF"/>
              </a:solidFill>
            </a:endParaRPr>
          </a:p>
        </p:txBody>
      </p:sp>
      <p:pic>
        <p:nvPicPr>
          <p:cNvPr id="200" name="Google Shape;200;p32"/>
          <p:cNvPicPr preferRelativeResize="0"/>
          <p:nvPr/>
        </p:nvPicPr>
        <p:blipFill>
          <a:blip r:embed="rId3">
            <a:alphaModFix/>
          </a:blip>
          <a:stretch>
            <a:fillRect/>
          </a:stretch>
        </p:blipFill>
        <p:spPr>
          <a:xfrm>
            <a:off x="2248754" y="1602930"/>
            <a:ext cx="4314368" cy="32357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6" name="Shape 66"/>
        <p:cNvGrpSpPr/>
        <p:nvPr/>
      </p:nvGrpSpPr>
      <p:grpSpPr>
        <a:xfrm>
          <a:off x="0" y="0"/>
          <a:ext cx="0" cy="0"/>
          <a:chOff x="0" y="0"/>
          <a:chExt cx="0" cy="0"/>
        </a:xfrm>
      </p:grpSpPr>
      <p:sp>
        <p:nvSpPr>
          <p:cNvPr id="67" name="Google Shape;67;p15"/>
          <p:cNvSpPr txBox="1"/>
          <p:nvPr/>
        </p:nvSpPr>
        <p:spPr>
          <a:xfrm>
            <a:off x="512550" y="381642"/>
            <a:ext cx="8118900" cy="8004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t/>
            </a:r>
            <a:endParaRPr sz="2000">
              <a:solidFill>
                <a:srgbClr val="FFFFFF"/>
              </a:solidFill>
            </a:endParaRPr>
          </a:p>
        </p:txBody>
      </p:sp>
      <p:pic>
        <p:nvPicPr>
          <p:cNvPr id="68" name="Google Shape;68;p15"/>
          <p:cNvPicPr preferRelativeResize="0"/>
          <p:nvPr/>
        </p:nvPicPr>
        <p:blipFill>
          <a:blip r:embed="rId3">
            <a:alphaModFix/>
          </a:blip>
          <a:stretch>
            <a:fillRect/>
          </a:stretch>
        </p:blipFill>
        <p:spPr>
          <a:xfrm>
            <a:off x="573901" y="2764890"/>
            <a:ext cx="1394501" cy="1860936"/>
          </a:xfrm>
          <a:prstGeom prst="rect">
            <a:avLst/>
          </a:prstGeom>
          <a:noFill/>
          <a:ln>
            <a:noFill/>
          </a:ln>
        </p:spPr>
      </p:pic>
      <p:pic>
        <p:nvPicPr>
          <p:cNvPr id="69" name="Google Shape;69;p15"/>
          <p:cNvPicPr preferRelativeResize="0"/>
          <p:nvPr/>
        </p:nvPicPr>
        <p:blipFill>
          <a:blip r:embed="rId4">
            <a:alphaModFix/>
          </a:blip>
          <a:stretch>
            <a:fillRect/>
          </a:stretch>
        </p:blipFill>
        <p:spPr>
          <a:xfrm>
            <a:off x="4647052" y="2180032"/>
            <a:ext cx="1614399" cy="1865067"/>
          </a:xfrm>
          <a:prstGeom prst="rect">
            <a:avLst/>
          </a:prstGeom>
          <a:noFill/>
          <a:ln>
            <a:noFill/>
          </a:ln>
        </p:spPr>
      </p:pic>
      <p:pic>
        <p:nvPicPr>
          <p:cNvPr id="70" name="Google Shape;70;p15"/>
          <p:cNvPicPr preferRelativeResize="0"/>
          <p:nvPr/>
        </p:nvPicPr>
        <p:blipFill>
          <a:blip r:embed="rId5">
            <a:alphaModFix/>
          </a:blip>
          <a:stretch>
            <a:fillRect/>
          </a:stretch>
        </p:blipFill>
        <p:spPr>
          <a:xfrm>
            <a:off x="2819475" y="2182100"/>
            <a:ext cx="1218125" cy="1860925"/>
          </a:xfrm>
          <a:prstGeom prst="rect">
            <a:avLst/>
          </a:prstGeom>
          <a:noFill/>
          <a:ln>
            <a:noFill/>
          </a:ln>
        </p:spPr>
      </p:pic>
      <p:pic>
        <p:nvPicPr>
          <p:cNvPr id="71" name="Google Shape;71;p15"/>
          <p:cNvPicPr preferRelativeResize="0"/>
          <p:nvPr/>
        </p:nvPicPr>
        <p:blipFill>
          <a:blip r:embed="rId6">
            <a:alphaModFix/>
          </a:blip>
          <a:stretch>
            <a:fillRect/>
          </a:stretch>
        </p:blipFill>
        <p:spPr>
          <a:xfrm>
            <a:off x="7141900" y="2717775"/>
            <a:ext cx="1462034" cy="2027048"/>
          </a:xfrm>
          <a:prstGeom prst="rect">
            <a:avLst/>
          </a:prstGeom>
          <a:noFill/>
          <a:ln>
            <a:noFill/>
          </a:ln>
        </p:spPr>
      </p:pic>
      <p:pic>
        <p:nvPicPr>
          <p:cNvPr id="72" name="Google Shape;72;p15"/>
          <p:cNvPicPr preferRelativeResize="0"/>
          <p:nvPr/>
        </p:nvPicPr>
        <p:blipFill>
          <a:blip r:embed="rId7">
            <a:alphaModFix/>
          </a:blip>
          <a:stretch>
            <a:fillRect/>
          </a:stretch>
        </p:blipFill>
        <p:spPr>
          <a:xfrm>
            <a:off x="463951" y="445407"/>
            <a:ext cx="1462027" cy="1900818"/>
          </a:xfrm>
          <a:prstGeom prst="rect">
            <a:avLst/>
          </a:prstGeom>
          <a:noFill/>
          <a:ln>
            <a:noFill/>
          </a:ln>
        </p:spPr>
      </p:pic>
      <p:pic>
        <p:nvPicPr>
          <p:cNvPr id="73" name="Google Shape;73;p15"/>
          <p:cNvPicPr preferRelativeResize="0"/>
          <p:nvPr/>
        </p:nvPicPr>
        <p:blipFill>
          <a:blip r:embed="rId8">
            <a:alphaModFix/>
          </a:blip>
          <a:stretch>
            <a:fillRect/>
          </a:stretch>
        </p:blipFill>
        <p:spPr>
          <a:xfrm>
            <a:off x="7095151" y="319119"/>
            <a:ext cx="1614399" cy="1955230"/>
          </a:xfrm>
          <a:prstGeom prst="rect">
            <a:avLst/>
          </a:prstGeom>
          <a:noFill/>
          <a:ln>
            <a:noFill/>
          </a:ln>
        </p:spPr>
      </p:pic>
      <p:sp>
        <p:nvSpPr>
          <p:cNvPr id="74" name="Google Shape;74;p15"/>
          <p:cNvSpPr txBox="1"/>
          <p:nvPr/>
        </p:nvSpPr>
        <p:spPr>
          <a:xfrm>
            <a:off x="740897" y="937571"/>
            <a:ext cx="8118900" cy="877200"/>
          </a:xfrm>
          <a:prstGeom prst="rect">
            <a:avLst/>
          </a:prstGeom>
          <a:no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4500">
                <a:solidFill>
                  <a:srgbClr val="FFFFFF"/>
                </a:solidFill>
              </a:rPr>
              <a:t>Ledare</a:t>
            </a:r>
            <a:endParaRPr sz="4500">
              <a:solidFill>
                <a:srgbClr val="FFFFFF"/>
              </a:solidFill>
            </a:endParaRPr>
          </a:p>
        </p:txBody>
      </p:sp>
      <p:sp>
        <p:nvSpPr>
          <p:cNvPr id="75" name="Google Shape;75;p15"/>
          <p:cNvSpPr txBox="1"/>
          <p:nvPr/>
        </p:nvSpPr>
        <p:spPr>
          <a:xfrm>
            <a:off x="304400" y="2339850"/>
            <a:ext cx="19335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rgbClr val="FFFFFF"/>
                </a:solidFill>
              </a:rPr>
              <a:t>Josephine Klang</a:t>
            </a:r>
            <a:endParaRPr sz="1800">
              <a:solidFill>
                <a:srgbClr val="FFFFFF"/>
              </a:solidFill>
            </a:endParaRPr>
          </a:p>
        </p:txBody>
      </p:sp>
      <p:sp>
        <p:nvSpPr>
          <p:cNvPr id="76" name="Google Shape;76;p15"/>
          <p:cNvSpPr txBox="1"/>
          <p:nvPr/>
        </p:nvSpPr>
        <p:spPr>
          <a:xfrm>
            <a:off x="6870900" y="2182092"/>
            <a:ext cx="22731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rgbClr val="FFFFFF"/>
                </a:solidFill>
              </a:rPr>
              <a:t>Amanda Mouchard</a:t>
            </a:r>
            <a:endParaRPr sz="1800">
              <a:solidFill>
                <a:srgbClr val="FFFFFF"/>
              </a:solidFill>
            </a:endParaRPr>
          </a:p>
        </p:txBody>
      </p:sp>
      <p:sp>
        <p:nvSpPr>
          <p:cNvPr id="77" name="Google Shape;77;p15"/>
          <p:cNvSpPr txBox="1"/>
          <p:nvPr/>
        </p:nvSpPr>
        <p:spPr>
          <a:xfrm>
            <a:off x="-50650" y="4625825"/>
            <a:ext cx="26436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rgbClr val="FFFFFF"/>
                </a:solidFill>
              </a:rPr>
              <a:t>Christian Glanå Gomez</a:t>
            </a:r>
            <a:endParaRPr sz="1800">
              <a:solidFill>
                <a:srgbClr val="FFFFFF"/>
              </a:solidFill>
            </a:endParaRPr>
          </a:p>
        </p:txBody>
      </p:sp>
      <p:sp>
        <p:nvSpPr>
          <p:cNvPr id="78" name="Google Shape;78;p15"/>
          <p:cNvSpPr txBox="1"/>
          <p:nvPr/>
        </p:nvSpPr>
        <p:spPr>
          <a:xfrm>
            <a:off x="2592950" y="4102525"/>
            <a:ext cx="16143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rgbClr val="FFFFFF"/>
                </a:solidFill>
              </a:rPr>
              <a:t>Sara Granath</a:t>
            </a:r>
            <a:endParaRPr sz="1800">
              <a:solidFill>
                <a:srgbClr val="FFFFFF"/>
              </a:solidFill>
            </a:endParaRPr>
          </a:p>
        </p:txBody>
      </p:sp>
      <p:sp>
        <p:nvSpPr>
          <p:cNvPr id="79" name="Google Shape;79;p15"/>
          <p:cNvSpPr txBox="1"/>
          <p:nvPr/>
        </p:nvSpPr>
        <p:spPr>
          <a:xfrm>
            <a:off x="512556" y="2099430"/>
            <a:ext cx="81189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lt2"/>
              </a:solidFill>
            </a:endParaRPr>
          </a:p>
        </p:txBody>
      </p:sp>
      <p:sp>
        <p:nvSpPr>
          <p:cNvPr id="80" name="Google Shape;80;p15"/>
          <p:cNvSpPr txBox="1"/>
          <p:nvPr/>
        </p:nvSpPr>
        <p:spPr>
          <a:xfrm>
            <a:off x="4349767" y="4102525"/>
            <a:ext cx="23730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rgbClr val="FFFFFF"/>
                </a:solidFill>
              </a:rPr>
              <a:t>Wilma Oscarsson</a:t>
            </a:r>
            <a:endParaRPr sz="1800">
              <a:solidFill>
                <a:srgbClr val="FFFFFF"/>
              </a:solidFill>
            </a:endParaRPr>
          </a:p>
        </p:txBody>
      </p:sp>
      <p:sp>
        <p:nvSpPr>
          <p:cNvPr id="81" name="Google Shape;81;p15"/>
          <p:cNvSpPr txBox="1"/>
          <p:nvPr/>
        </p:nvSpPr>
        <p:spPr>
          <a:xfrm>
            <a:off x="7095201" y="4625825"/>
            <a:ext cx="1614300" cy="4638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1800">
                <a:solidFill>
                  <a:srgbClr val="FFFFFF"/>
                </a:solidFill>
              </a:rPr>
              <a:t>Erik Granath</a:t>
            </a:r>
            <a:endParaRPr sz="1800">
              <a:solidFill>
                <a:srgbClr val="FFFFFF"/>
              </a:solidFill>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5" name="Shape 85"/>
        <p:cNvGrpSpPr/>
        <p:nvPr/>
      </p:nvGrpSpPr>
      <p:grpSpPr>
        <a:xfrm>
          <a:off x="0" y="0"/>
          <a:ext cx="0" cy="0"/>
          <a:chOff x="0" y="0"/>
          <a:chExt cx="0" cy="0"/>
        </a:xfrm>
      </p:grpSpPr>
      <p:sp>
        <p:nvSpPr>
          <p:cNvPr id="86" name="Google Shape;86;p16"/>
          <p:cNvSpPr txBox="1"/>
          <p:nvPr>
            <p:ph type="title"/>
          </p:nvPr>
        </p:nvSpPr>
        <p:spPr>
          <a:xfrm>
            <a:off x="311700" y="445025"/>
            <a:ext cx="8520600" cy="5727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sv"/>
              <a:t>Kontaktuppgifter till ledare:</a:t>
            </a:r>
            <a:endParaRPr/>
          </a:p>
        </p:txBody>
      </p:sp>
      <p:sp>
        <p:nvSpPr>
          <p:cNvPr id="87" name="Google Shape;87;p16"/>
          <p:cNvSpPr txBox="1"/>
          <p:nvPr>
            <p:ph idx="1" type="body"/>
          </p:nvPr>
        </p:nvSpPr>
        <p:spPr>
          <a:xfrm>
            <a:off x="311700" y="1326744"/>
            <a:ext cx="8520600" cy="3416400"/>
          </a:xfrm>
          <a:prstGeom prst="rect">
            <a:avLst/>
          </a:prstGeom>
          <a:solidFill>
            <a:schemeClr val="lt1"/>
          </a:solidFill>
          <a:ln cap="flat" cmpd="sng" w="9525">
            <a:solidFill>
              <a:schemeClr val="dk1"/>
            </a:solidFill>
            <a:prstDash val="solid"/>
            <a:round/>
            <a:headEnd len="sm" w="sm" type="none"/>
            <a:tailEnd len="sm" w="sm" type="none"/>
          </a:ln>
        </p:spPr>
        <p:txBody>
          <a:bodyPr anchorCtr="0" anchor="t" bIns="91425" lIns="91425" spcFirstLastPara="1" rIns="91425" wrap="square" tIns="91425">
            <a:normAutofit/>
          </a:bodyPr>
          <a:lstStyle/>
          <a:p>
            <a:pPr indent="0" lvl="0" marL="0" rtl="0" algn="l">
              <a:spcBef>
                <a:spcPts val="0"/>
              </a:spcBef>
              <a:spcAft>
                <a:spcPts val="0"/>
              </a:spcAft>
              <a:buNone/>
            </a:pPr>
            <a:r>
              <a:rPr lang="sv"/>
              <a:t>Sara Granath.                   0706800148</a:t>
            </a:r>
            <a:endParaRPr/>
          </a:p>
          <a:p>
            <a:pPr indent="0" lvl="0" marL="0" rtl="0" algn="l">
              <a:spcBef>
                <a:spcPts val="1200"/>
              </a:spcBef>
              <a:spcAft>
                <a:spcPts val="0"/>
              </a:spcAft>
              <a:buNone/>
            </a:pPr>
            <a:r>
              <a:rPr lang="sv"/>
              <a:t>Josephine Klang.              0735125068</a:t>
            </a:r>
            <a:endParaRPr/>
          </a:p>
          <a:p>
            <a:pPr indent="0" lvl="0" marL="0" rtl="0" algn="l">
              <a:spcBef>
                <a:spcPts val="1200"/>
              </a:spcBef>
              <a:spcAft>
                <a:spcPts val="0"/>
              </a:spcAft>
              <a:buNone/>
            </a:pPr>
            <a:r>
              <a:rPr lang="sv"/>
              <a:t>Christian </a:t>
            </a:r>
            <a:r>
              <a:rPr lang="sv"/>
              <a:t>Glanå Gomez.   0723016990</a:t>
            </a:r>
            <a:endParaRPr/>
          </a:p>
          <a:p>
            <a:pPr indent="0" lvl="0" marL="0" rtl="0" algn="l">
              <a:spcBef>
                <a:spcPts val="1200"/>
              </a:spcBef>
              <a:spcAft>
                <a:spcPts val="0"/>
              </a:spcAft>
              <a:buNone/>
            </a:pPr>
            <a:r>
              <a:rPr lang="sv"/>
              <a:t>Wilma Oscarsson.            0722077744</a:t>
            </a:r>
            <a:endParaRPr/>
          </a:p>
          <a:p>
            <a:pPr indent="0" lvl="0" marL="0" rtl="0" algn="l">
              <a:spcBef>
                <a:spcPts val="1200"/>
              </a:spcBef>
              <a:spcAft>
                <a:spcPts val="0"/>
              </a:spcAft>
              <a:buNone/>
            </a:pPr>
            <a:r>
              <a:rPr lang="sv"/>
              <a:t>Erik Granath.                     0738231132</a:t>
            </a:r>
            <a:endParaRPr/>
          </a:p>
          <a:p>
            <a:pPr indent="0" lvl="0" marL="0" rtl="0" algn="l">
              <a:spcBef>
                <a:spcPts val="1200"/>
              </a:spcBef>
              <a:spcAft>
                <a:spcPts val="1200"/>
              </a:spcAft>
              <a:buNone/>
            </a:pPr>
            <a:r>
              <a:rPr lang="sv"/>
              <a:t>Amanda Mouchard.          0723323119</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1" name="Shape 91"/>
        <p:cNvGrpSpPr/>
        <p:nvPr/>
      </p:nvGrpSpPr>
      <p:grpSpPr>
        <a:xfrm>
          <a:off x="0" y="0"/>
          <a:ext cx="0" cy="0"/>
          <a:chOff x="0" y="0"/>
          <a:chExt cx="0" cy="0"/>
        </a:xfrm>
      </p:grpSpPr>
      <p:sp>
        <p:nvSpPr>
          <p:cNvPr id="92" name="Google Shape;92;p17"/>
          <p:cNvSpPr txBox="1"/>
          <p:nvPr>
            <p:ph type="ctrTitle"/>
          </p:nvPr>
        </p:nvSpPr>
        <p:spPr>
          <a:xfrm>
            <a:off x="311700" y="420300"/>
            <a:ext cx="8520600" cy="615300"/>
          </a:xfrm>
          <a:prstGeom prst="rect">
            <a:avLst/>
          </a:prstGeom>
          <a:solidFill>
            <a:srgbClr val="666666"/>
          </a:solidFill>
        </p:spPr>
        <p:txBody>
          <a:bodyPr anchorCtr="0" anchor="b" bIns="91425" lIns="91425" spcFirstLastPara="1" rIns="91425" wrap="square" tIns="91425">
            <a:normAutofit fontScale="90000"/>
          </a:bodyPr>
          <a:lstStyle/>
          <a:p>
            <a:pPr indent="0" lvl="0" marL="0" rtl="0" algn="ctr">
              <a:spcBef>
                <a:spcPts val="0"/>
              </a:spcBef>
              <a:spcAft>
                <a:spcPts val="0"/>
              </a:spcAft>
              <a:buNone/>
            </a:pPr>
            <a:r>
              <a:rPr lang="sv" sz="3000"/>
              <a:t>TRÄNINGSTIDER</a:t>
            </a:r>
            <a:endParaRPr sz="3000"/>
          </a:p>
        </p:txBody>
      </p:sp>
      <p:sp>
        <p:nvSpPr>
          <p:cNvPr id="93" name="Google Shape;93;p17"/>
          <p:cNvSpPr txBox="1"/>
          <p:nvPr>
            <p:ph idx="1" type="subTitle"/>
          </p:nvPr>
        </p:nvSpPr>
        <p:spPr>
          <a:xfrm>
            <a:off x="311700" y="1122562"/>
            <a:ext cx="8520600" cy="3198300"/>
          </a:xfrm>
          <a:prstGeom prst="rect">
            <a:avLst/>
          </a:prstGeom>
        </p:spPr>
        <p:txBody>
          <a:bodyPr anchorCtr="0" anchor="t" bIns="91425" lIns="91425" spcFirstLastPara="1" rIns="91425" wrap="square" tIns="91425">
            <a:normAutofit fontScale="85000" lnSpcReduction="20000"/>
          </a:bodyPr>
          <a:lstStyle/>
          <a:p>
            <a:pPr indent="0" lvl="0" marL="0" rtl="0" algn="l">
              <a:spcBef>
                <a:spcPts val="0"/>
              </a:spcBef>
              <a:spcAft>
                <a:spcPts val="0"/>
              </a:spcAft>
              <a:buNone/>
            </a:pPr>
            <a:r>
              <a:rPr lang="sv">
                <a:solidFill>
                  <a:srgbClr val="FFFFFF"/>
                </a:solidFill>
              </a:rPr>
              <a:t>Tisdag - 17.15-18.45 ( Idrottens Hus Th1)</a:t>
            </a:r>
            <a:endParaRPr>
              <a:solidFill>
                <a:srgbClr val="FFFFFF"/>
              </a:solidFill>
            </a:endParaRPr>
          </a:p>
          <a:p>
            <a:pPr indent="0" lvl="0" marL="0" rtl="0" algn="l">
              <a:spcBef>
                <a:spcPts val="0"/>
              </a:spcBef>
              <a:spcAft>
                <a:spcPts val="0"/>
              </a:spcAft>
              <a:buNone/>
            </a:pPr>
            <a:r>
              <a:rPr lang="sv">
                <a:solidFill>
                  <a:srgbClr val="FFFFFF"/>
                </a:solidFill>
              </a:rPr>
              <a:t>Torsdag - 16.30-17.45 ( De La Gardie)</a:t>
            </a:r>
            <a:endParaRPr>
              <a:solidFill>
                <a:srgbClr val="FFFFFF"/>
              </a:solidFill>
            </a:endParaRPr>
          </a:p>
          <a:p>
            <a:pPr indent="0" lvl="0" marL="0" rtl="0" algn="l">
              <a:spcBef>
                <a:spcPts val="0"/>
              </a:spcBef>
              <a:spcAft>
                <a:spcPts val="0"/>
              </a:spcAft>
              <a:buNone/>
            </a:pPr>
            <a:r>
              <a:t/>
            </a:r>
            <a:endParaRPr>
              <a:solidFill>
                <a:srgbClr val="FFFFFF"/>
              </a:solidFill>
            </a:endParaRPr>
          </a:p>
          <a:p>
            <a:pPr indent="0" lvl="0" marL="0" rtl="0" algn="l">
              <a:spcBef>
                <a:spcPts val="0"/>
              </a:spcBef>
              <a:spcAft>
                <a:spcPts val="0"/>
              </a:spcAft>
              <a:buNone/>
            </a:pPr>
            <a:r>
              <a:rPr lang="sv">
                <a:solidFill>
                  <a:srgbClr val="FFFFFF"/>
                </a:solidFill>
              </a:rPr>
              <a:t>Kallelser går ut till träningar. Vid sent återbud går man in i kallelsen och meddelar detta.</a:t>
            </a:r>
            <a:endParaRPr>
              <a:solidFill>
                <a:srgbClr val="FFFFFF"/>
              </a:solidFill>
            </a:endParaRPr>
          </a:p>
          <a:p>
            <a:pPr indent="0" lvl="0" marL="0" rtl="0" algn="ctr">
              <a:spcBef>
                <a:spcPts val="0"/>
              </a:spcBef>
              <a:spcAft>
                <a:spcPts val="0"/>
              </a:spcAft>
              <a:buNone/>
            </a:pPr>
            <a:r>
              <a:t/>
            </a:r>
            <a:endParaRPr/>
          </a:p>
          <a:p>
            <a:pPr indent="0" lvl="0" marL="0" rtl="0" algn="l">
              <a:spcBef>
                <a:spcPts val="0"/>
              </a:spcBef>
              <a:spcAft>
                <a:spcPts val="0"/>
              </a:spcAft>
              <a:buNone/>
            </a:pPr>
            <a:r>
              <a:rPr lang="sv">
                <a:solidFill>
                  <a:srgbClr val="FFFFFF"/>
                </a:solidFill>
              </a:rPr>
              <a:t>För sammanhållningens skull önskar vi att alla tjejer duschar</a:t>
            </a:r>
            <a:r>
              <a:rPr lang="sv">
                <a:solidFill>
                  <a:srgbClr val="FFFFFF"/>
                </a:solidFill>
              </a:rPr>
              <a:t> på torsdagar när vi är på De La Gardie. Vi har dock bestämt att tjejerna duschar hemma på tisdagar då vi bara har tillgång till 4 duschar på 36 tjejer.</a:t>
            </a:r>
            <a:endParaRPr>
              <a:solidFill>
                <a:srgbClr val="FFFFFF"/>
              </a:solidFil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nvSpPr>
        <p:spPr>
          <a:xfrm>
            <a:off x="512556" y="2099430"/>
            <a:ext cx="8118900" cy="14160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sv" sz="2000">
                <a:solidFill>
                  <a:srgbClr val="FFFFFF"/>
                </a:solidFill>
              </a:rPr>
              <a:t>🍂 Ingen träning på höstlovet (v 44)</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0" lvl="0" marL="0" rtl="0" algn="l">
              <a:spcBef>
                <a:spcPts val="0"/>
              </a:spcBef>
              <a:spcAft>
                <a:spcPts val="0"/>
              </a:spcAft>
              <a:buNone/>
            </a:pPr>
            <a:r>
              <a:rPr lang="sv" sz="2000">
                <a:solidFill>
                  <a:srgbClr val="FFFFFF"/>
                </a:solidFill>
              </a:rPr>
              <a:t>🧑🏼‍🎄 Sista ordinarie träning före juluppehållet  19 december.</a:t>
            </a:r>
            <a:endParaRPr sz="2000">
              <a:solidFill>
                <a:srgbClr val="FFFFFF"/>
              </a:solidFill>
            </a:endParaRPr>
          </a:p>
          <a:p>
            <a:pPr indent="0" lvl="0" marL="0" rtl="0" algn="l">
              <a:spcBef>
                <a:spcPts val="0"/>
              </a:spcBef>
              <a:spcAft>
                <a:spcPts val="0"/>
              </a:spcAft>
              <a:buNone/>
            </a:pPr>
            <a:r>
              <a:rPr lang="sv" sz="2000">
                <a:solidFill>
                  <a:srgbClr val="FFFFFF"/>
                </a:solidFill>
              </a:rPr>
              <a:t>🧑🏼‍🎄 Internmatcher 21/12 ersätts av Julkul. Mer info kommer.</a:t>
            </a:r>
            <a:endParaRPr sz="2000">
              <a:solidFill>
                <a:srgbClr val="FFFFFF"/>
              </a:solidFill>
            </a:endParaRPr>
          </a:p>
        </p:txBody>
      </p:sp>
      <p:sp>
        <p:nvSpPr>
          <p:cNvPr id="99" name="Google Shape;99;p18"/>
          <p:cNvSpPr txBox="1"/>
          <p:nvPr/>
        </p:nvSpPr>
        <p:spPr>
          <a:xfrm>
            <a:off x="512556" y="546385"/>
            <a:ext cx="8118900" cy="6465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000">
                <a:solidFill>
                  <a:srgbClr val="FFFFFF"/>
                </a:solidFill>
              </a:rPr>
              <a:t>TRÄNINGSTIDER</a:t>
            </a:r>
            <a:endParaRPr sz="3000">
              <a:solidFill>
                <a:srgbClr val="FFFFFF"/>
              </a:solidFill>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479876" y="201920"/>
            <a:ext cx="8520600" cy="841800"/>
          </a:xfrm>
          <a:prstGeom prst="rect">
            <a:avLst/>
          </a:prstGeom>
        </p:spPr>
        <p:txBody>
          <a:bodyPr anchorCtr="0" anchor="ctr" bIns="91425" lIns="91425" spcFirstLastPara="1" rIns="91425" wrap="square" tIns="91425">
            <a:normAutofit/>
          </a:bodyPr>
          <a:lstStyle/>
          <a:p>
            <a:pPr indent="0" lvl="0" marL="0" rtl="0" algn="ctr">
              <a:spcBef>
                <a:spcPts val="0"/>
              </a:spcBef>
              <a:spcAft>
                <a:spcPts val="0"/>
              </a:spcAft>
              <a:buNone/>
            </a:pPr>
            <a:r>
              <a:rPr lang="sv"/>
              <a:t>F11 Väst Rosa</a:t>
            </a:r>
            <a:endParaRPr/>
          </a:p>
        </p:txBody>
      </p:sp>
      <p:pic>
        <p:nvPicPr>
          <p:cNvPr id="105" name="Google Shape;105;p19"/>
          <p:cNvPicPr preferRelativeResize="0"/>
          <p:nvPr/>
        </p:nvPicPr>
        <p:blipFill>
          <a:blip r:embed="rId3">
            <a:alphaModFix/>
          </a:blip>
          <a:stretch>
            <a:fillRect/>
          </a:stretch>
        </p:blipFill>
        <p:spPr>
          <a:xfrm>
            <a:off x="3628391" y="1043717"/>
            <a:ext cx="2223581" cy="3794979"/>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9" name="Shape 109"/>
        <p:cNvGrpSpPr/>
        <p:nvPr/>
      </p:nvGrpSpPr>
      <p:grpSpPr>
        <a:xfrm>
          <a:off x="0" y="0"/>
          <a:ext cx="0" cy="0"/>
          <a:chOff x="0" y="0"/>
          <a:chExt cx="0" cy="0"/>
        </a:xfrm>
      </p:grpSpPr>
      <p:sp>
        <p:nvSpPr>
          <p:cNvPr id="110" name="Google Shape;110;p20"/>
          <p:cNvSpPr txBox="1"/>
          <p:nvPr/>
        </p:nvSpPr>
        <p:spPr>
          <a:xfrm>
            <a:off x="615050" y="1138675"/>
            <a:ext cx="8118900" cy="38790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Kallelse kommer via laget.se</a:t>
            </a:r>
            <a:endParaRPr sz="1600">
              <a:solidFill>
                <a:srgbClr val="FFFFFF"/>
              </a:solidFill>
            </a:endParaRPr>
          </a:p>
          <a:p>
            <a:pPr indent="0" lvl="0" marL="0" rtl="0" algn="l">
              <a:spcBef>
                <a:spcPts val="0"/>
              </a:spcBef>
              <a:spcAft>
                <a:spcPts val="0"/>
              </a:spcAft>
              <a:buNone/>
            </a:pPr>
            <a:r>
              <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Medtag boll, skor, shorts, vattenflaska, duschgrejer. Dusch efter match är obligatoriskt.</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Matchtröjor delas ut före första seriematchen. Varje spelare ansvarar för sin egen tröja!</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Beslutades på mötet att vi gör som förra året, inget körschema. Samåkning vid samling</a:t>
            </a:r>
            <a:endParaRPr sz="20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Kan man som förälder inte åka med ansvarar man själva för att ordna en plats</a:t>
            </a:r>
            <a:endParaRPr sz="2000">
              <a:solidFill>
                <a:srgbClr val="FFFFFF"/>
              </a:solidFill>
            </a:endParaRPr>
          </a:p>
        </p:txBody>
      </p:sp>
      <p:sp>
        <p:nvSpPr>
          <p:cNvPr id="111" name="Google Shape;111;p20"/>
          <p:cNvSpPr txBox="1"/>
          <p:nvPr/>
        </p:nvSpPr>
        <p:spPr>
          <a:xfrm>
            <a:off x="512548" y="295232"/>
            <a:ext cx="8118900" cy="646500"/>
          </a:xfrm>
          <a:prstGeom prst="rect">
            <a:avLst/>
          </a:prstGeom>
          <a:solidFill>
            <a:srgbClr val="666666"/>
          </a:solidFill>
          <a:ln>
            <a:noFill/>
          </a:ln>
        </p:spPr>
        <p:txBody>
          <a:bodyPr anchorCtr="0" anchor="t" bIns="91425" lIns="91425" spcFirstLastPara="1" rIns="91425" wrap="square" tIns="91425">
            <a:spAutoFit/>
          </a:bodyPr>
          <a:lstStyle/>
          <a:p>
            <a:pPr indent="0" lvl="0" marL="0" rtl="0" algn="ctr">
              <a:spcBef>
                <a:spcPts val="0"/>
              </a:spcBef>
              <a:spcAft>
                <a:spcPts val="0"/>
              </a:spcAft>
              <a:buNone/>
            </a:pPr>
            <a:r>
              <a:rPr lang="sv" sz="3000">
                <a:solidFill>
                  <a:srgbClr val="FFFFFF"/>
                </a:solidFill>
              </a:rPr>
              <a:t>MATCHER</a:t>
            </a:r>
            <a:endParaRPr sz="3000">
              <a:solidFill>
                <a:srgbClr val="FFFFFF"/>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5" name="Shape 115"/>
        <p:cNvGrpSpPr/>
        <p:nvPr/>
      </p:nvGrpSpPr>
      <p:grpSpPr>
        <a:xfrm>
          <a:off x="0" y="0"/>
          <a:ext cx="0" cy="0"/>
          <a:chOff x="0" y="0"/>
          <a:chExt cx="0" cy="0"/>
        </a:xfrm>
      </p:grpSpPr>
      <p:sp>
        <p:nvSpPr>
          <p:cNvPr id="116" name="Google Shape;116;p21"/>
          <p:cNvSpPr txBox="1"/>
          <p:nvPr>
            <p:ph type="title"/>
          </p:nvPr>
        </p:nvSpPr>
        <p:spPr>
          <a:xfrm>
            <a:off x="311700" y="275882"/>
            <a:ext cx="8520600" cy="572700"/>
          </a:xfrm>
          <a:prstGeom prst="rect">
            <a:avLst/>
          </a:prstGeom>
          <a:solidFill>
            <a:srgbClr val="666666"/>
          </a:solidFill>
        </p:spPr>
        <p:txBody>
          <a:bodyPr anchorCtr="0" anchor="t" bIns="91425" lIns="91425" spcFirstLastPara="1" rIns="91425" wrap="square" tIns="91425">
            <a:noAutofit/>
          </a:bodyPr>
          <a:lstStyle/>
          <a:p>
            <a:pPr indent="0" lvl="0" marL="0" rtl="0" algn="ctr">
              <a:spcBef>
                <a:spcPts val="0"/>
              </a:spcBef>
              <a:spcAft>
                <a:spcPts val="0"/>
              </a:spcAft>
              <a:buNone/>
            </a:pPr>
            <a:r>
              <a:rPr lang="sv" sz="3000"/>
              <a:t>MATCHER</a:t>
            </a:r>
            <a:endParaRPr sz="3000"/>
          </a:p>
        </p:txBody>
      </p:sp>
      <p:sp>
        <p:nvSpPr>
          <p:cNvPr id="117" name="Google Shape;117;p21"/>
          <p:cNvSpPr txBox="1"/>
          <p:nvPr>
            <p:ph idx="1" type="body"/>
          </p:nvPr>
        </p:nvSpPr>
        <p:spPr>
          <a:xfrm>
            <a:off x="311700" y="3454625"/>
            <a:ext cx="8520600" cy="12609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2000">
              <a:solidFill>
                <a:srgbClr val="FFFFFF"/>
              </a:solidFill>
            </a:endParaRPr>
          </a:p>
          <a:p>
            <a:pPr indent="0" lvl="0" marL="0" rtl="0" algn="l">
              <a:spcBef>
                <a:spcPts val="1200"/>
              </a:spcBef>
              <a:spcAft>
                <a:spcPts val="1200"/>
              </a:spcAft>
              <a:buNone/>
            </a:pPr>
            <a:r>
              <a:t/>
            </a:r>
            <a:endParaRPr/>
          </a:p>
        </p:txBody>
      </p:sp>
      <p:sp>
        <p:nvSpPr>
          <p:cNvPr id="118" name="Google Shape;118;p21"/>
          <p:cNvSpPr txBox="1"/>
          <p:nvPr/>
        </p:nvSpPr>
        <p:spPr>
          <a:xfrm>
            <a:off x="512539" y="3242430"/>
            <a:ext cx="8118900" cy="3963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a:solidFill>
                <a:srgbClr val="666666"/>
              </a:solidFill>
            </a:endParaRPr>
          </a:p>
        </p:txBody>
      </p:sp>
      <p:sp>
        <p:nvSpPr>
          <p:cNvPr id="119" name="Google Shape;119;p21"/>
          <p:cNvSpPr txBox="1"/>
          <p:nvPr/>
        </p:nvSpPr>
        <p:spPr>
          <a:xfrm>
            <a:off x="691973" y="977408"/>
            <a:ext cx="7473000" cy="4109700"/>
          </a:xfrm>
          <a:prstGeom prst="rect">
            <a:avLst/>
          </a:prstGeom>
          <a:noFill/>
          <a:ln>
            <a:noFill/>
          </a:ln>
        </p:spPr>
        <p:txBody>
          <a:bodyPr anchorCtr="0" anchor="t" bIns="91425" lIns="91425" spcFirstLastPara="1" rIns="91425" wrap="square" tIns="91425">
            <a:spAutoFit/>
          </a:bodyPr>
          <a:lstStyle/>
          <a:p>
            <a:pPr indent="-355600" lvl="0" marL="457200" rtl="0" algn="l">
              <a:spcBef>
                <a:spcPts val="0"/>
              </a:spcBef>
              <a:spcAft>
                <a:spcPts val="0"/>
              </a:spcAft>
              <a:buClr>
                <a:srgbClr val="FFFFFF"/>
              </a:buClr>
              <a:buSzPts val="2000"/>
              <a:buChar char="●"/>
            </a:pPr>
            <a:r>
              <a:rPr lang="sv" sz="2000">
                <a:solidFill>
                  <a:srgbClr val="FFFFFF"/>
                </a:solidFill>
              </a:rPr>
              <a:t>Vid sent återbud kontakta ansvarig gruppledare</a:t>
            </a:r>
            <a:endParaRPr sz="2000">
              <a:solidFill>
                <a:srgbClr val="FFFFFF"/>
              </a:solidFill>
            </a:endParaRPr>
          </a:p>
          <a:p>
            <a:pPr indent="0" lvl="0" marL="0" rtl="0" algn="l">
              <a:spcBef>
                <a:spcPts val="0"/>
              </a:spcBef>
              <a:spcAft>
                <a:spcPts val="0"/>
              </a:spcAft>
              <a:buNone/>
            </a:pPr>
            <a:r>
              <a:t/>
            </a:r>
            <a:endParaRPr sz="2000">
              <a:solidFill>
                <a:srgbClr val="FFFFFF"/>
              </a:solidFill>
            </a:endParaRPr>
          </a:p>
          <a:p>
            <a:pPr indent="-330200" lvl="0" marL="457200" rtl="0" algn="l">
              <a:spcBef>
                <a:spcPts val="0"/>
              </a:spcBef>
              <a:spcAft>
                <a:spcPts val="0"/>
              </a:spcAft>
              <a:buClr>
                <a:srgbClr val="FFFFFF"/>
              </a:buClr>
              <a:buSzPts val="1600"/>
              <a:buChar char="-"/>
            </a:pPr>
            <a:r>
              <a:rPr lang="sv" sz="1600">
                <a:solidFill>
                  <a:srgbClr val="FFFFFF"/>
                </a:solidFill>
              </a:rPr>
              <a:t>Registrerar ej resultat denna säsong</a:t>
            </a:r>
            <a:endParaRPr sz="1600">
              <a:solidFill>
                <a:srgbClr val="FFFFFF"/>
              </a:solidFill>
            </a:endParaRPr>
          </a:p>
          <a:p>
            <a:pPr indent="-330200" lvl="0" marL="457200" rtl="0" algn="l">
              <a:spcBef>
                <a:spcPts val="0"/>
              </a:spcBef>
              <a:spcAft>
                <a:spcPts val="0"/>
              </a:spcAft>
              <a:buClr>
                <a:srgbClr val="FFFFFF"/>
              </a:buClr>
              <a:buSzPts val="1600"/>
              <a:buChar char="-"/>
            </a:pPr>
            <a:r>
              <a:rPr lang="sv" sz="1600">
                <a:solidFill>
                  <a:srgbClr val="FFFFFF"/>
                </a:solidFill>
              </a:rPr>
              <a:t>Sekretariat och matchvärd. Bemanningsschema ligger under Dokument. Skulle man behöva byta pass gör man det sinsemellan.</a:t>
            </a:r>
            <a:endParaRPr sz="1600">
              <a:solidFill>
                <a:srgbClr val="FFFFFF"/>
              </a:solidFill>
            </a:endParaRPr>
          </a:p>
          <a:p>
            <a:pPr indent="0" lvl="0" marL="0" rtl="0" algn="l">
              <a:spcBef>
                <a:spcPts val="0"/>
              </a:spcBef>
              <a:spcAft>
                <a:spcPts val="0"/>
              </a:spcAft>
              <a:buNone/>
            </a:pPr>
            <a:r>
              <a:t/>
            </a:r>
            <a:endParaRPr sz="1600">
              <a:solidFill>
                <a:srgbClr val="FFFFFF"/>
              </a:solidFill>
            </a:endParaRPr>
          </a:p>
          <a:p>
            <a:pPr indent="0" lvl="0" marL="0" rtl="0" algn="l">
              <a:spcBef>
                <a:spcPts val="0"/>
              </a:spcBef>
              <a:spcAft>
                <a:spcPts val="0"/>
              </a:spcAft>
              <a:buNone/>
            </a:pPr>
            <a:r>
              <a:t/>
            </a:r>
            <a:endParaRPr sz="1600">
              <a:solidFill>
                <a:srgbClr val="FFFFFF"/>
              </a:solidFill>
            </a:endParaRPr>
          </a:p>
          <a:p>
            <a:pPr indent="-355600" lvl="0" marL="457200" rtl="0" algn="l">
              <a:spcBef>
                <a:spcPts val="0"/>
              </a:spcBef>
              <a:spcAft>
                <a:spcPts val="0"/>
              </a:spcAft>
              <a:buClr>
                <a:srgbClr val="FFFFFF"/>
              </a:buClr>
              <a:buSzPts val="2000"/>
              <a:buChar char="●"/>
            </a:pPr>
            <a:r>
              <a:rPr lang="sv" sz="2000">
                <a:solidFill>
                  <a:srgbClr val="FFFFFF"/>
                </a:solidFill>
              </a:rPr>
              <a:t>KIOSK</a:t>
            </a:r>
            <a:endParaRPr sz="2000">
              <a:solidFill>
                <a:srgbClr val="FFFFFF"/>
              </a:solidFill>
            </a:endParaRPr>
          </a:p>
          <a:p>
            <a:pPr indent="-330200" lvl="0" marL="457200" rtl="0" algn="l">
              <a:spcBef>
                <a:spcPts val="0"/>
              </a:spcBef>
              <a:spcAft>
                <a:spcPts val="0"/>
              </a:spcAft>
              <a:buClr>
                <a:srgbClr val="FFFFFF"/>
              </a:buClr>
              <a:buSzPts val="1600"/>
              <a:buChar char="-"/>
            </a:pPr>
            <a:r>
              <a:rPr lang="sv" sz="1600">
                <a:solidFill>
                  <a:srgbClr val="FFFFFF"/>
                </a:solidFill>
              </a:rPr>
              <a:t>Jennie och Mattias Karlberg (lagkassan + inköp) </a:t>
            </a:r>
            <a:endParaRPr sz="1600">
              <a:solidFill>
                <a:srgbClr val="FFFFFF"/>
              </a:solidFill>
            </a:endParaRPr>
          </a:p>
          <a:p>
            <a:pPr indent="-330200" lvl="0" marL="457200" rtl="0" algn="l">
              <a:spcBef>
                <a:spcPts val="0"/>
              </a:spcBef>
              <a:spcAft>
                <a:spcPts val="0"/>
              </a:spcAft>
              <a:buClr>
                <a:srgbClr val="FFFFFF"/>
              </a:buClr>
              <a:buSzPts val="1600"/>
              <a:buChar char="-"/>
            </a:pPr>
            <a:r>
              <a:rPr lang="sv" sz="1600">
                <a:solidFill>
                  <a:srgbClr val="FFFFFF"/>
                </a:solidFill>
              </a:rPr>
              <a:t>Hembakat, dem som står i kiosken tar med nåt hembakt. Korv med bröd kommer att finnas.</a:t>
            </a:r>
            <a:endParaRPr sz="1600">
              <a:solidFill>
                <a:srgbClr val="FFFFFF"/>
              </a:solidFill>
            </a:endParaRPr>
          </a:p>
          <a:p>
            <a:pPr indent="-330200" lvl="0" marL="457200" rtl="0" algn="l">
              <a:spcBef>
                <a:spcPts val="0"/>
              </a:spcBef>
              <a:spcAft>
                <a:spcPts val="0"/>
              </a:spcAft>
              <a:buClr>
                <a:srgbClr val="FFFFFF"/>
              </a:buClr>
              <a:buSzPts val="1600"/>
              <a:buChar char="-"/>
            </a:pPr>
            <a:r>
              <a:rPr lang="sv" sz="1600">
                <a:solidFill>
                  <a:srgbClr val="FFFFFF"/>
                </a:solidFill>
              </a:rPr>
              <a:t>DLG  (ansvariga ”kioskisar” hämtar kioskvaror hemma hos Mattias och Jenny.  Dem ställer ut lådorna.</a:t>
            </a:r>
            <a:endParaRPr sz="1600">
              <a:solidFill>
                <a:srgbClr val="FFFFFF"/>
              </a:solidFill>
            </a:endParaRPr>
          </a:p>
          <a:p>
            <a:pPr indent="-330200" lvl="0" marL="457200" rtl="0" algn="l">
              <a:spcBef>
                <a:spcPts val="0"/>
              </a:spcBef>
              <a:spcAft>
                <a:spcPts val="0"/>
              </a:spcAft>
              <a:buClr>
                <a:srgbClr val="FFFFFF"/>
              </a:buClr>
              <a:buSzPts val="1600"/>
              <a:buChar char="-"/>
            </a:pPr>
            <a:r>
              <a:rPr lang="sv" sz="1600">
                <a:solidFill>
                  <a:srgbClr val="FFFFFF"/>
                </a:solidFill>
              </a:rPr>
              <a:t>Bemanningsschema ligger tillsammans med övrig bemanning under Dokument.</a:t>
            </a:r>
            <a:endParaRPr sz="1600">
              <a:solidFill>
                <a:srgbClr val="FFFFFF"/>
              </a:solidFill>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 Dark">
  <a:themeElements>
    <a:clrScheme name="Simple Dark">
      <a:dk1>
        <a:srgbClr val="FFFFFF"/>
      </a:dk1>
      <a:lt1>
        <a:srgbClr val="212121"/>
      </a:lt1>
      <a:dk2>
        <a:srgbClr val="303030"/>
      </a:dk2>
      <a:lt2>
        <a:srgbClr val="ADADAD"/>
      </a:lt2>
      <a:accent1>
        <a:srgbClr val="009688"/>
      </a:accent1>
      <a:accent2>
        <a:srgbClr val="EEEEEE"/>
      </a:accent2>
      <a:accent3>
        <a:srgbClr val="78909C"/>
      </a:accent3>
      <a:accent4>
        <a:srgbClr val="FFAB40"/>
      </a:accent4>
      <a:accent5>
        <a:srgbClr val="4DD0E1"/>
      </a:accent5>
      <a:accent6>
        <a:srgbClr val="EEFF41"/>
      </a:accent6>
      <a:hlink>
        <a:srgbClr val="4DD0E1"/>
      </a:hlink>
      <a:folHlink>
        <a:srgbClr val="4DD0E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