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6" r:id="rId2"/>
    <p:sldId id="270" r:id="rId3"/>
    <p:sldId id="267" r:id="rId4"/>
    <p:sldId id="278" r:id="rId5"/>
    <p:sldId id="279" r:id="rId6"/>
    <p:sldId id="268" r:id="rId7"/>
    <p:sldId id="269" r:id="rId8"/>
    <p:sldId id="284" r:id="rId9"/>
    <p:sldId id="283" r:id="rId1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4660"/>
  </p:normalViewPr>
  <p:slideViewPr>
    <p:cSldViewPr snapToGrid="0">
      <p:cViewPr varScale="1">
        <p:scale>
          <a:sx n="69" d="100"/>
          <a:sy n="69" d="100"/>
        </p:scale>
        <p:origin x="1023" y="6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Apell" userId="feb0b47d-37f8-4bc6-b8f6-7981878f3bf6" providerId="ADAL" clId="{308D9222-E037-487E-94CA-446945829163}"/>
    <pc:docChg chg="delSld modSld sldOrd">
      <pc:chgData name="Daniel Apell" userId="feb0b47d-37f8-4bc6-b8f6-7981878f3bf6" providerId="ADAL" clId="{308D9222-E037-487E-94CA-446945829163}" dt="2026-10-21T10:39:05.101" v="8" actId="47"/>
      <pc:docMkLst>
        <pc:docMk/>
      </pc:docMkLst>
      <pc:sldChg chg="modSp mod">
        <pc:chgData name="Daniel Apell" userId="feb0b47d-37f8-4bc6-b8f6-7981878f3bf6" providerId="ADAL" clId="{308D9222-E037-487E-94CA-446945829163}" dt="2026-10-21T10:37:54.123" v="0" actId="20577"/>
        <pc:sldMkLst>
          <pc:docMk/>
          <pc:sldMk cId="3316824920" sldId="268"/>
        </pc:sldMkLst>
        <pc:spChg chg="mod">
          <ac:chgData name="Daniel Apell" userId="feb0b47d-37f8-4bc6-b8f6-7981878f3bf6" providerId="ADAL" clId="{308D9222-E037-487E-94CA-446945829163}" dt="2026-10-21T10:37:54.123" v="0" actId="20577"/>
          <ac:spMkLst>
            <pc:docMk/>
            <pc:sldMk cId="3316824920" sldId="268"/>
            <ac:spMk id="3" creationId="{D431FA93-DDDA-7F13-101F-7E5A2094FFA5}"/>
          </ac:spMkLst>
        </pc:spChg>
      </pc:sldChg>
      <pc:sldChg chg="del">
        <pc:chgData name="Daniel Apell" userId="feb0b47d-37f8-4bc6-b8f6-7981878f3bf6" providerId="ADAL" clId="{308D9222-E037-487E-94CA-446945829163}" dt="2026-10-21T10:39:04.520" v="7" actId="47"/>
        <pc:sldMkLst>
          <pc:docMk/>
          <pc:sldMk cId="3305837740" sldId="272"/>
        </pc:sldMkLst>
      </pc:sldChg>
      <pc:sldChg chg="del">
        <pc:chgData name="Daniel Apell" userId="feb0b47d-37f8-4bc6-b8f6-7981878f3bf6" providerId="ADAL" clId="{308D9222-E037-487E-94CA-446945829163}" dt="2026-10-21T10:39:03.945" v="6" actId="47"/>
        <pc:sldMkLst>
          <pc:docMk/>
          <pc:sldMk cId="1175414689" sldId="273"/>
        </pc:sldMkLst>
      </pc:sldChg>
      <pc:sldChg chg="del">
        <pc:chgData name="Daniel Apell" userId="feb0b47d-37f8-4bc6-b8f6-7981878f3bf6" providerId="ADAL" clId="{308D9222-E037-487E-94CA-446945829163}" dt="2026-10-21T10:39:03.207" v="5" actId="47"/>
        <pc:sldMkLst>
          <pc:docMk/>
          <pc:sldMk cId="2184458303" sldId="274"/>
        </pc:sldMkLst>
      </pc:sldChg>
      <pc:sldChg chg="del">
        <pc:chgData name="Daniel Apell" userId="feb0b47d-37f8-4bc6-b8f6-7981878f3bf6" providerId="ADAL" clId="{308D9222-E037-487E-94CA-446945829163}" dt="2026-10-21T10:39:02.748" v="4" actId="47"/>
        <pc:sldMkLst>
          <pc:docMk/>
          <pc:sldMk cId="867720077" sldId="275"/>
        </pc:sldMkLst>
      </pc:sldChg>
      <pc:sldChg chg="del">
        <pc:chgData name="Daniel Apell" userId="feb0b47d-37f8-4bc6-b8f6-7981878f3bf6" providerId="ADAL" clId="{308D9222-E037-487E-94CA-446945829163}" dt="2026-10-21T10:39:02.206" v="3" actId="47"/>
        <pc:sldMkLst>
          <pc:docMk/>
          <pc:sldMk cId="3117948642" sldId="276"/>
        </pc:sldMkLst>
      </pc:sldChg>
      <pc:sldChg chg="del">
        <pc:chgData name="Daniel Apell" userId="feb0b47d-37f8-4bc6-b8f6-7981878f3bf6" providerId="ADAL" clId="{308D9222-E037-487E-94CA-446945829163}" dt="2026-10-21T10:39:05.101" v="8" actId="47"/>
        <pc:sldMkLst>
          <pc:docMk/>
          <pc:sldMk cId="1633434660" sldId="277"/>
        </pc:sldMkLst>
      </pc:sldChg>
      <pc:sldChg chg="ord">
        <pc:chgData name="Daniel Apell" userId="feb0b47d-37f8-4bc6-b8f6-7981878f3bf6" providerId="ADAL" clId="{308D9222-E037-487E-94CA-446945829163}" dt="2026-10-21T10:38:28.992" v="2"/>
        <pc:sldMkLst>
          <pc:docMk/>
          <pc:sldMk cId="712236989"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D49F03-27D9-416A-A315-B060744ACACD}" type="datetimeFigureOut">
              <a:rPr lang="sv-SE" smtClean="0"/>
              <a:t>2026-10-21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21DB1-BDBD-4158-AB89-83BC49AAA590}" type="slidenum">
              <a:rPr lang="sv-SE" smtClean="0"/>
              <a:t>‹#›</a:t>
            </a:fld>
            <a:endParaRPr lang="sv-SE"/>
          </a:p>
        </p:txBody>
      </p:sp>
    </p:spTree>
    <p:extLst>
      <p:ext uri="{BB962C8B-B14F-4D97-AF65-F5344CB8AC3E}">
        <p14:creationId xmlns:p14="http://schemas.microsoft.com/office/powerpoint/2010/main" val="1302061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FB21DB1-BDBD-4158-AB89-83BC49AAA590}" type="slidenum">
              <a:rPr lang="sv-SE" smtClean="0"/>
              <a:t>1</a:t>
            </a:fld>
            <a:endParaRPr lang="sv-SE"/>
          </a:p>
        </p:txBody>
      </p:sp>
    </p:spTree>
    <p:extLst>
      <p:ext uri="{BB962C8B-B14F-4D97-AF65-F5344CB8AC3E}">
        <p14:creationId xmlns:p14="http://schemas.microsoft.com/office/powerpoint/2010/main" val="2860621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60D019-EA6C-4257-3829-F91B7A4B87EF}"/>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0FCBE8B-4B8A-D873-2366-BFEB34DF04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ED00EA8A-19C8-7E61-A1AC-FDD2A9EBBA58}"/>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5" name="Platshållare för sidfot 4">
            <a:extLst>
              <a:ext uri="{FF2B5EF4-FFF2-40B4-BE49-F238E27FC236}">
                <a16:creationId xmlns:a16="http://schemas.microsoft.com/office/drawing/2014/main" id="{5F0ACB61-AC50-1F37-411B-49A3D95BE5C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A09BACB-CE62-6378-2461-72BD4FE957E4}"/>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620762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957C4B-C8F9-54D4-86A9-B577F9FCE2F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80ECCFF-F55B-7E86-003C-1B247CD4ADF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87BA27B-E84C-9A26-C623-14400A7EC655}"/>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5" name="Platshållare för sidfot 4">
            <a:extLst>
              <a:ext uri="{FF2B5EF4-FFF2-40B4-BE49-F238E27FC236}">
                <a16:creationId xmlns:a16="http://schemas.microsoft.com/office/drawing/2014/main" id="{5337E3C5-7F70-35ED-8E05-23C971A7BB1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37F5D79-32C1-355C-7730-986B3F4F2119}"/>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259948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9828BA-34BD-BCF4-D55F-4246E7EB2E7B}"/>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855AEB7-D1B7-91F6-FD81-C25733A710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4AD79A5-B80E-7C50-5E92-3C52ABF3601E}"/>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5" name="Platshållare för sidfot 4">
            <a:extLst>
              <a:ext uri="{FF2B5EF4-FFF2-40B4-BE49-F238E27FC236}">
                <a16:creationId xmlns:a16="http://schemas.microsoft.com/office/drawing/2014/main" id="{1C542120-6A6F-F852-2D84-57BD7629FFF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E717A37-D464-45F9-556F-1849C4B484B5}"/>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4056558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D9D7C1-56AB-9374-9CF8-ED96C540AC9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92E3788-749D-7C5A-3618-4E8BFADCBC6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9D232C8-2E8A-74B0-F38B-D3B367AEDFC0}"/>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56BA84B-B18A-65AB-98B9-3DAA02951FBF}"/>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6" name="Platshållare för sidfot 5">
            <a:extLst>
              <a:ext uri="{FF2B5EF4-FFF2-40B4-BE49-F238E27FC236}">
                <a16:creationId xmlns:a16="http://schemas.microsoft.com/office/drawing/2014/main" id="{1C1C2976-977F-36A7-F982-61619941BBB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A5D559B-9076-7519-0150-336349D97F89}"/>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1863397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22CD18-6B11-9470-1153-F6E7E6AD5F09}"/>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96AD046-B869-EB1B-A402-E502145185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63DD140-56EE-4854-420F-FCA4D07FAD8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C563950-6A5B-3C6A-CEE8-33F885E8B1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2236F28-9EBD-6180-44C3-1924660CC09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45AB9BF-B7EB-C366-A493-4866B5C9B024}"/>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8" name="Platshållare för sidfot 7">
            <a:extLst>
              <a:ext uri="{FF2B5EF4-FFF2-40B4-BE49-F238E27FC236}">
                <a16:creationId xmlns:a16="http://schemas.microsoft.com/office/drawing/2014/main" id="{795DB67A-4722-4555-58B3-94D0C455186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C439AF0-E072-AB80-5BF6-11B887BD3A58}"/>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2580913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DF74F9-A6A3-BAC9-ED9F-EA295300C7E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1B370F78-4748-8CDC-A60F-A937F887F8F3}"/>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4" name="Platshållare för sidfot 3">
            <a:extLst>
              <a:ext uri="{FF2B5EF4-FFF2-40B4-BE49-F238E27FC236}">
                <a16:creationId xmlns:a16="http://schemas.microsoft.com/office/drawing/2014/main" id="{183561C3-705E-A17E-2845-922B3162696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73D22C51-75DE-E52A-1342-D0EC47E4ECF9}"/>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4129362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1F3A68D-0F62-02DD-8524-4EE796214D30}"/>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3" name="Platshållare för sidfot 2">
            <a:extLst>
              <a:ext uri="{FF2B5EF4-FFF2-40B4-BE49-F238E27FC236}">
                <a16:creationId xmlns:a16="http://schemas.microsoft.com/office/drawing/2014/main" id="{02F9D62E-0547-E708-4E17-BC454EDCE61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EAC37B4-AF05-1D4B-89F8-AEA5F7F4D59F}"/>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3513776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EA01F9-8E7A-BED5-B137-603D46782F1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5B8416C-0740-167F-4E7B-F8121200D1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BD6ABF34-6BD8-56FC-E84C-D5ABAB962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BDC4155-9408-BABE-12EA-A7DCB3689566}"/>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6" name="Platshållare för sidfot 5">
            <a:extLst>
              <a:ext uri="{FF2B5EF4-FFF2-40B4-BE49-F238E27FC236}">
                <a16:creationId xmlns:a16="http://schemas.microsoft.com/office/drawing/2014/main" id="{38B54AA0-8B11-CFA1-EC78-B64D3002894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B1AA0D9-CDE2-24E4-B42C-78FF0108CACB}"/>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487532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AAE6EB-879D-8110-024B-196CFB8D93C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1B8EEE3-436A-4613-D07E-352DA42A31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6D32A61-8DB8-07A4-342B-839A4A9A5C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67CB828-602F-8B6E-1EF5-AF632B37483A}"/>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6" name="Platshållare för sidfot 5">
            <a:extLst>
              <a:ext uri="{FF2B5EF4-FFF2-40B4-BE49-F238E27FC236}">
                <a16:creationId xmlns:a16="http://schemas.microsoft.com/office/drawing/2014/main" id="{6AB695A4-4BC3-56C5-2E4C-6AB1EEA38E7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D01419A-A5E4-9816-4705-B5F660C8C223}"/>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3897210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34F9DA-09EE-58FE-3E50-583BC56D854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85431AE-9808-79F0-0EC7-822736E214D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910C9E3-C321-C467-4428-A5CB87E6BFBA}"/>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5" name="Platshållare för sidfot 4">
            <a:extLst>
              <a:ext uri="{FF2B5EF4-FFF2-40B4-BE49-F238E27FC236}">
                <a16:creationId xmlns:a16="http://schemas.microsoft.com/office/drawing/2014/main" id="{78F29F23-3037-CB1E-6084-8CB5722899D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81E60F7-3314-004A-758B-44C77805EA36}"/>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1415802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AFAD021-456A-E740-7F93-396C50F53BB8}"/>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F9977BB-4E72-3976-1968-C14512FC9DB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5FA4BF9-1D45-DC0B-28CC-530CE8060228}"/>
              </a:ext>
            </a:extLst>
          </p:cNvPr>
          <p:cNvSpPr>
            <a:spLocks noGrp="1"/>
          </p:cNvSpPr>
          <p:nvPr>
            <p:ph type="dt" sz="half" idx="10"/>
          </p:nvPr>
        </p:nvSpPr>
        <p:spPr/>
        <p:txBody>
          <a:bodyPr/>
          <a:lstStyle/>
          <a:p>
            <a:fld id="{690F3F5C-378B-46BC-BC19-C3A3CEB55A07}" type="datetimeFigureOut">
              <a:rPr lang="sv-SE" smtClean="0"/>
              <a:t>2026-10-21</a:t>
            </a:fld>
            <a:endParaRPr lang="sv-SE"/>
          </a:p>
        </p:txBody>
      </p:sp>
      <p:sp>
        <p:nvSpPr>
          <p:cNvPr id="5" name="Platshållare för sidfot 4">
            <a:extLst>
              <a:ext uri="{FF2B5EF4-FFF2-40B4-BE49-F238E27FC236}">
                <a16:creationId xmlns:a16="http://schemas.microsoft.com/office/drawing/2014/main" id="{9E61440F-991A-7A38-38B7-A5EF38E14B5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7641BF3-F953-A3E7-E504-D5A9E8000357}"/>
              </a:ext>
            </a:extLst>
          </p:cNvPr>
          <p:cNvSpPr>
            <a:spLocks noGrp="1"/>
          </p:cNvSpPr>
          <p:nvPr>
            <p:ph type="sldNum" sz="quarter" idx="12"/>
          </p:nvPr>
        </p:nvSpPr>
        <p:spPr/>
        <p:txBody>
          <a:bodyPr/>
          <a:lstStyle/>
          <a:p>
            <a:fld id="{BD326F9D-17C8-4D88-ABFF-02F99407A0B4}" type="slidenum">
              <a:rPr lang="sv-SE" smtClean="0"/>
              <a:t>‹#›</a:t>
            </a:fld>
            <a:endParaRPr lang="sv-SE"/>
          </a:p>
        </p:txBody>
      </p:sp>
    </p:spTree>
    <p:extLst>
      <p:ext uri="{BB962C8B-B14F-4D97-AF65-F5344CB8AC3E}">
        <p14:creationId xmlns:p14="http://schemas.microsoft.com/office/powerpoint/2010/main" val="4280536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60D94BF-F215-BFB1-5CA6-ABD07D85E7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E37F9D0-1B06-2788-A52C-840E9DD61C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8D9F29B-7C7F-661E-928B-07E1898078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0F3F5C-378B-46BC-BC19-C3A3CEB55A07}" type="datetimeFigureOut">
              <a:rPr lang="sv-SE" smtClean="0"/>
              <a:t>2026-10-21</a:t>
            </a:fld>
            <a:endParaRPr lang="sv-SE"/>
          </a:p>
        </p:txBody>
      </p:sp>
      <p:sp>
        <p:nvSpPr>
          <p:cNvPr id="5" name="Platshållare för sidfot 4">
            <a:extLst>
              <a:ext uri="{FF2B5EF4-FFF2-40B4-BE49-F238E27FC236}">
                <a16:creationId xmlns:a16="http://schemas.microsoft.com/office/drawing/2014/main" id="{694B3982-534F-F645-B666-E63B0E29C7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FE968A65-6E06-D4E8-5CB1-D4D6170B70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326F9D-17C8-4D88-ABFF-02F99407A0B4}" type="slidenum">
              <a:rPr lang="sv-SE" smtClean="0"/>
              <a:t>‹#›</a:t>
            </a:fld>
            <a:endParaRPr lang="sv-SE"/>
          </a:p>
        </p:txBody>
      </p:sp>
    </p:spTree>
    <p:extLst>
      <p:ext uri="{BB962C8B-B14F-4D97-AF65-F5344CB8AC3E}">
        <p14:creationId xmlns:p14="http://schemas.microsoft.com/office/powerpoint/2010/main" val="2047842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uNGvgEjQIjM?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2" descr="HK Lidköping">
            <a:extLst>
              <a:ext uri="{FF2B5EF4-FFF2-40B4-BE49-F238E27FC236}">
                <a16:creationId xmlns:a16="http://schemas.microsoft.com/office/drawing/2014/main" id="{D45ECE9A-3804-02BF-1C00-EC9039FCB64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02832" y="461378"/>
            <a:ext cx="2877397" cy="147535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objekt 1" descr="Ready for an unforgettable handball experience? 🤾🇭🇷 Visit our website  and discover everything about Rovinj Handball Camp 2027! #handball # handballcamp #rovinj #handboll #handballword">
            <a:extLst>
              <a:ext uri="{FF2B5EF4-FFF2-40B4-BE49-F238E27FC236}">
                <a16:creationId xmlns:a16="http://schemas.microsoft.com/office/drawing/2014/main" id="{87C2C57E-FE5A-AAC8-761B-78BE06AD1E28}"/>
              </a:ext>
            </a:extLst>
          </p:cNvPr>
          <p:cNvPicPr>
            <a:picLocks noChangeAspect="1"/>
          </p:cNvPicPr>
          <p:nvPr/>
        </p:nvPicPr>
        <p:blipFill>
          <a:blip r:embed="rId4"/>
          <a:stretch>
            <a:fillRect/>
          </a:stretch>
        </p:blipFill>
        <p:spPr>
          <a:xfrm>
            <a:off x="399027" y="1617755"/>
            <a:ext cx="4157594" cy="4157594"/>
          </a:xfrm>
          <a:prstGeom prst="rect">
            <a:avLst/>
          </a:prstGeom>
        </p:spPr>
      </p:pic>
      <p:sp>
        <p:nvSpPr>
          <p:cNvPr id="5" name="textruta 4">
            <a:extLst>
              <a:ext uri="{FF2B5EF4-FFF2-40B4-BE49-F238E27FC236}">
                <a16:creationId xmlns:a16="http://schemas.microsoft.com/office/drawing/2014/main" id="{A85374EB-6A9D-A205-7A93-F7F506B14F78}"/>
              </a:ext>
            </a:extLst>
          </p:cNvPr>
          <p:cNvSpPr txBox="1"/>
          <p:nvPr/>
        </p:nvSpPr>
        <p:spPr>
          <a:xfrm>
            <a:off x="683288" y="763675"/>
            <a:ext cx="7173246" cy="707886"/>
          </a:xfrm>
          <a:prstGeom prst="rect">
            <a:avLst/>
          </a:prstGeom>
          <a:noFill/>
        </p:spPr>
        <p:txBody>
          <a:bodyPr wrap="none" rtlCol="0">
            <a:spAutoFit/>
          </a:bodyPr>
          <a:lstStyle/>
          <a:p>
            <a:r>
              <a:rPr lang="sv-SE" sz="4000" b="1" dirty="0">
                <a:solidFill>
                  <a:schemeClr val="bg1"/>
                </a:solidFill>
              </a:rPr>
              <a:t>ROVINJ HANDBALLCAMP 2027</a:t>
            </a:r>
          </a:p>
        </p:txBody>
      </p:sp>
      <p:pic>
        <p:nvPicPr>
          <p:cNvPr id="7" name="Bildobjekt 6" descr="MAISTRA SELECT AMARIN RESORT (Rovinj, Kroatien) - omdömen och prisjämförelse - Tripadvisor">
            <a:extLst>
              <a:ext uri="{FF2B5EF4-FFF2-40B4-BE49-F238E27FC236}">
                <a16:creationId xmlns:a16="http://schemas.microsoft.com/office/drawing/2014/main" id="{0149B6E4-58C5-0CF8-7EDD-88D8006EF269}"/>
              </a:ext>
            </a:extLst>
          </p:cNvPr>
          <p:cNvPicPr>
            <a:picLocks noChangeAspect="1"/>
          </p:cNvPicPr>
          <p:nvPr/>
        </p:nvPicPr>
        <p:blipFill>
          <a:blip r:embed="rId5"/>
          <a:stretch>
            <a:fillRect/>
          </a:stretch>
        </p:blipFill>
        <p:spPr>
          <a:xfrm>
            <a:off x="5095141" y="2497866"/>
            <a:ext cx="6615382" cy="3898756"/>
          </a:xfrm>
          <a:prstGeom prst="rect">
            <a:avLst/>
          </a:prstGeom>
        </p:spPr>
      </p:pic>
    </p:spTree>
    <p:extLst>
      <p:ext uri="{BB962C8B-B14F-4D97-AF65-F5344CB8AC3E}">
        <p14:creationId xmlns:p14="http://schemas.microsoft.com/office/powerpoint/2010/main" val="2422584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234249-95D7-3EDF-8CF0-A0251545CE4E}"/>
              </a:ext>
            </a:extLst>
          </p:cNvPr>
          <p:cNvSpPr>
            <a:spLocks noGrp="1"/>
          </p:cNvSpPr>
          <p:nvPr>
            <p:ph type="title"/>
          </p:nvPr>
        </p:nvSpPr>
        <p:spPr/>
        <p:txBody>
          <a:bodyPr>
            <a:normAutofit/>
          </a:bodyPr>
          <a:lstStyle/>
          <a:p>
            <a:endParaRPr lang="sv-SE" sz="3600" dirty="0"/>
          </a:p>
        </p:txBody>
      </p:sp>
      <p:sp>
        <p:nvSpPr>
          <p:cNvPr id="3" name="Platshållare för innehåll 2">
            <a:extLst>
              <a:ext uri="{FF2B5EF4-FFF2-40B4-BE49-F238E27FC236}">
                <a16:creationId xmlns:a16="http://schemas.microsoft.com/office/drawing/2014/main" id="{761F8E91-046C-C0F8-B787-4CF8503865B6}"/>
              </a:ext>
            </a:extLst>
          </p:cNvPr>
          <p:cNvSpPr>
            <a:spLocks noGrp="1"/>
          </p:cNvSpPr>
          <p:nvPr>
            <p:ph idx="1"/>
          </p:nvPr>
        </p:nvSpPr>
        <p:spPr>
          <a:xfrm>
            <a:off x="933450" y="1795145"/>
            <a:ext cx="10515600" cy="4351338"/>
          </a:xfrm>
        </p:spPr>
        <p:txBody>
          <a:bodyPr>
            <a:normAutofit/>
          </a:bodyPr>
          <a:lstStyle/>
          <a:p>
            <a:pPr marL="0" indent="0">
              <a:buNone/>
            </a:pPr>
            <a:endParaRPr lang="sv-SE" sz="2200" dirty="0">
              <a:solidFill>
                <a:schemeClr val="bg1"/>
              </a:solidFill>
              <a:latin typeface="Arial Black" panose="020B0A04020102020204" pitchFamily="34" charset="0"/>
            </a:endParaRPr>
          </a:p>
          <a:p>
            <a:endParaRPr lang="sv-SE" dirty="0"/>
          </a:p>
        </p:txBody>
      </p:sp>
      <p:pic>
        <p:nvPicPr>
          <p:cNvPr id="4" name="Onlinemedia 3" title="OFFICIAL CAMP VIDEO [ROVINJ HANDBALL CAMP]">
            <a:hlinkClick r:id="" action="ppaction://media"/>
            <a:extLst>
              <a:ext uri="{FF2B5EF4-FFF2-40B4-BE49-F238E27FC236}">
                <a16:creationId xmlns:a16="http://schemas.microsoft.com/office/drawing/2014/main" id="{761E919A-56F8-E80B-28D1-B90AFE7C3B52}"/>
              </a:ext>
            </a:extLst>
          </p:cNvPr>
          <p:cNvPicPr>
            <a:picLocks noRot="1" noChangeAspect="1"/>
          </p:cNvPicPr>
          <p:nvPr>
            <a:videoFile r:link="rId1"/>
          </p:nvPr>
        </p:nvPicPr>
        <p:blipFill>
          <a:blip r:embed="rId3"/>
          <a:stretch>
            <a:fillRect/>
          </a:stretch>
        </p:blipFill>
        <p:spPr>
          <a:xfrm>
            <a:off x="241300" y="120650"/>
            <a:ext cx="11709400" cy="6616700"/>
          </a:xfrm>
          <a:prstGeom prst="rect">
            <a:avLst/>
          </a:prstGeom>
        </p:spPr>
      </p:pic>
    </p:spTree>
    <p:extLst>
      <p:ext uri="{BB962C8B-B14F-4D97-AF65-F5344CB8AC3E}">
        <p14:creationId xmlns:p14="http://schemas.microsoft.com/office/powerpoint/2010/main" val="184815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734E6E-7571-DCD5-DF3E-7FF15BDFD38C}"/>
              </a:ext>
            </a:extLst>
          </p:cNvPr>
          <p:cNvSpPr>
            <a:spLocks noGrp="1"/>
          </p:cNvSpPr>
          <p:nvPr>
            <p:ph type="title"/>
          </p:nvPr>
        </p:nvSpPr>
        <p:spPr/>
        <p:txBody>
          <a:bodyPr>
            <a:normAutofit/>
          </a:bodyPr>
          <a:lstStyle/>
          <a:p>
            <a:r>
              <a:rPr lang="sv-SE" sz="3600" b="1" dirty="0">
                <a:solidFill>
                  <a:schemeClr val="bg1"/>
                </a:solidFill>
              </a:rPr>
              <a:t>DATUM &amp; KOSTNAD</a:t>
            </a:r>
            <a:endParaRPr lang="sv-SE" sz="3600" dirty="0"/>
          </a:p>
        </p:txBody>
      </p:sp>
      <p:sp>
        <p:nvSpPr>
          <p:cNvPr id="3" name="Platshållare för innehåll 2">
            <a:extLst>
              <a:ext uri="{FF2B5EF4-FFF2-40B4-BE49-F238E27FC236}">
                <a16:creationId xmlns:a16="http://schemas.microsoft.com/office/drawing/2014/main" id="{204D49E5-517C-B221-580A-0FB9CF198DA9}"/>
              </a:ext>
            </a:extLst>
          </p:cNvPr>
          <p:cNvSpPr>
            <a:spLocks noGrp="1"/>
          </p:cNvSpPr>
          <p:nvPr>
            <p:ph idx="1"/>
          </p:nvPr>
        </p:nvSpPr>
        <p:spPr>
          <a:solidFill>
            <a:schemeClr val="tx1"/>
          </a:solidFill>
        </p:spPr>
        <p:txBody>
          <a:bodyPr>
            <a:normAutofit/>
          </a:bodyPr>
          <a:lstStyle/>
          <a:p>
            <a:r>
              <a:rPr lang="sv-SE" sz="2000" dirty="0">
                <a:solidFill>
                  <a:schemeClr val="bg1"/>
                </a:solidFill>
                <a:latin typeface="Arial Black" panose="020B0A04020102020204" pitchFamily="34" charset="0"/>
              </a:rPr>
              <a:t>19/6 – 26/6 MED FLYG</a:t>
            </a:r>
          </a:p>
          <a:p>
            <a:r>
              <a:rPr lang="sv-SE" sz="2000" dirty="0">
                <a:solidFill>
                  <a:schemeClr val="bg1"/>
                </a:solidFill>
                <a:latin typeface="Arial Black" panose="020B0A04020102020204" pitchFamily="34" charset="0"/>
              </a:rPr>
              <a:t>18/6 – 27/6 MED BUSS</a:t>
            </a:r>
          </a:p>
          <a:p>
            <a:endParaRPr lang="sv-SE" sz="2000" dirty="0">
              <a:solidFill>
                <a:schemeClr val="bg1"/>
              </a:solidFill>
              <a:latin typeface="Arial Black" panose="020B0A04020102020204" pitchFamily="34" charset="0"/>
            </a:endParaRPr>
          </a:p>
          <a:p>
            <a:r>
              <a:rPr lang="sv-SE" sz="2000" dirty="0">
                <a:solidFill>
                  <a:schemeClr val="bg1"/>
                </a:solidFill>
                <a:latin typeface="Arial Black" panose="020B0A04020102020204" pitchFamily="34" charset="0"/>
              </a:rPr>
              <a:t>KOSTNAD PER PERSON 546€ + 80€ DELTAGARAVGIFT FÖR SPELARE</a:t>
            </a:r>
          </a:p>
          <a:p>
            <a:endParaRPr lang="sv-SE" sz="2000" dirty="0">
              <a:solidFill>
                <a:schemeClr val="bg1"/>
              </a:solidFill>
              <a:latin typeface="Arial Black" panose="020B0A04020102020204" pitchFamily="34" charset="0"/>
            </a:endParaRPr>
          </a:p>
          <a:p>
            <a:r>
              <a:rPr lang="sv-SE" sz="2000" dirty="0">
                <a:solidFill>
                  <a:schemeClr val="bg1"/>
                </a:solidFill>
                <a:latin typeface="Arial Black" panose="020B0A04020102020204" pitchFamily="34" charset="0"/>
              </a:rPr>
              <a:t>TOTAL KOSTNAD INKL RESA INNAN LAGKASSA MAX 10 000 KR</a:t>
            </a:r>
          </a:p>
          <a:p>
            <a:endParaRPr lang="sv-SE" sz="2000" dirty="0">
              <a:solidFill>
                <a:schemeClr val="bg1"/>
              </a:solidFill>
              <a:latin typeface="Arial Black" panose="020B0A04020102020204" pitchFamily="34" charset="0"/>
            </a:endParaRPr>
          </a:p>
          <a:p>
            <a:endParaRPr lang="sv-SE" sz="2000" dirty="0">
              <a:solidFill>
                <a:schemeClr val="bg1"/>
              </a:solidFill>
              <a:latin typeface="Arial Black" panose="020B0A04020102020204" pitchFamily="34" charset="0"/>
            </a:endParaRPr>
          </a:p>
          <a:p>
            <a:endParaRPr lang="sv-SE" sz="2000" dirty="0">
              <a:solidFill>
                <a:schemeClr val="bg1"/>
              </a:solidFill>
              <a:latin typeface="Arial Black" panose="020B0A04020102020204" pitchFamily="34" charset="0"/>
            </a:endParaRPr>
          </a:p>
          <a:p>
            <a:endParaRPr lang="sv-SE" dirty="0"/>
          </a:p>
        </p:txBody>
      </p:sp>
      <p:pic>
        <p:nvPicPr>
          <p:cNvPr id="4" name="Picture 2" descr="HK Lidköping">
            <a:extLst>
              <a:ext uri="{FF2B5EF4-FFF2-40B4-BE49-F238E27FC236}">
                <a16:creationId xmlns:a16="http://schemas.microsoft.com/office/drawing/2014/main" id="{32105C24-5CD6-E6D0-2B9F-99BD7E0A5C0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672339" y="365125"/>
            <a:ext cx="2877397" cy="1475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035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1439659-72E9-52D8-2E12-9EDA66444A9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FA278C8-FD3B-008E-B6C6-34BB1116DF42}"/>
              </a:ext>
            </a:extLst>
          </p:cNvPr>
          <p:cNvSpPr>
            <a:spLocks noGrp="1"/>
          </p:cNvSpPr>
          <p:nvPr>
            <p:ph type="title"/>
          </p:nvPr>
        </p:nvSpPr>
        <p:spPr/>
        <p:txBody>
          <a:bodyPr>
            <a:normAutofit/>
          </a:bodyPr>
          <a:lstStyle/>
          <a:p>
            <a:r>
              <a:rPr lang="sv-SE" sz="3600" b="1" dirty="0">
                <a:solidFill>
                  <a:schemeClr val="bg1"/>
                </a:solidFill>
              </a:rPr>
              <a:t>VAD INGÅR</a:t>
            </a:r>
            <a:endParaRPr lang="sv-SE" sz="3600" dirty="0"/>
          </a:p>
        </p:txBody>
      </p:sp>
      <p:sp>
        <p:nvSpPr>
          <p:cNvPr id="3" name="Platshållare för innehåll 2">
            <a:extLst>
              <a:ext uri="{FF2B5EF4-FFF2-40B4-BE49-F238E27FC236}">
                <a16:creationId xmlns:a16="http://schemas.microsoft.com/office/drawing/2014/main" id="{EBE613D3-C1DD-728A-A8AD-C564B68A1C49}"/>
              </a:ext>
            </a:extLst>
          </p:cNvPr>
          <p:cNvSpPr>
            <a:spLocks noGrp="1"/>
          </p:cNvSpPr>
          <p:nvPr>
            <p:ph idx="1"/>
          </p:nvPr>
        </p:nvSpPr>
        <p:spPr/>
        <p:txBody>
          <a:bodyPr>
            <a:normAutofit/>
          </a:bodyPr>
          <a:lstStyle/>
          <a:p>
            <a:r>
              <a:rPr lang="sv-SE" sz="2000" dirty="0">
                <a:solidFill>
                  <a:schemeClr val="bg1"/>
                </a:solidFill>
                <a:latin typeface="Arial Black" panose="020B0A04020102020204" pitchFamily="34" charset="0"/>
              </a:rPr>
              <a:t>BOENDE I LÄGENHET OM 4&amp;4 PÅ AMARIN RESORT I ROVINJ</a:t>
            </a:r>
          </a:p>
          <a:p>
            <a:r>
              <a:rPr lang="sv-SE" sz="2000" dirty="0">
                <a:solidFill>
                  <a:schemeClr val="bg1"/>
                </a:solidFill>
                <a:latin typeface="Arial Black" panose="020B0A04020102020204" pitchFamily="34" charset="0"/>
              </a:rPr>
              <a:t>7 DAGARS HELPENSION </a:t>
            </a:r>
          </a:p>
          <a:p>
            <a:r>
              <a:rPr lang="sv-SE" sz="2000" dirty="0">
                <a:solidFill>
                  <a:schemeClr val="bg1"/>
                </a:solidFill>
                <a:latin typeface="Arial Black" panose="020B0A04020102020204" pitchFamily="34" charset="0"/>
              </a:rPr>
              <a:t>FLYG MED RYANAIR T&amp;R GÖTEBORG/PULA ALTERNATIVT BUSS BEROENDE PÅ ANTAL OCH KOSTNAD</a:t>
            </a:r>
          </a:p>
          <a:p>
            <a:r>
              <a:rPr lang="sv-SE" sz="2000" b="1" cap="all" dirty="0" err="1">
                <a:solidFill>
                  <a:schemeClr val="bg1"/>
                </a:solidFill>
                <a:latin typeface="Arial Black" panose="020B0A04020102020204" pitchFamily="34" charset="0"/>
              </a:rPr>
              <a:t>DELTAGA</a:t>
            </a:r>
            <a:r>
              <a:rPr lang="sv-SE" sz="2000" cap="all" dirty="0" err="1">
                <a:solidFill>
                  <a:schemeClr val="bg1"/>
                </a:solidFill>
                <a:latin typeface="Arial Black" panose="020B0A04020102020204" pitchFamily="34" charset="0"/>
              </a:rPr>
              <a:t>vgiften</a:t>
            </a:r>
            <a:r>
              <a:rPr lang="sv-SE" sz="2000" cap="all" dirty="0">
                <a:solidFill>
                  <a:schemeClr val="bg1"/>
                </a:solidFill>
                <a:latin typeface="Arial Black" panose="020B0A04020102020204" pitchFamily="34" charset="0"/>
              </a:rPr>
              <a:t> inkluderar träningsprogram, lokal transport till sporthallen, teknisk organisation, medicinsk assistans och T-shirt från </a:t>
            </a:r>
            <a:r>
              <a:rPr lang="sv-SE" sz="2000" cap="all" dirty="0" err="1">
                <a:solidFill>
                  <a:schemeClr val="bg1"/>
                </a:solidFill>
                <a:latin typeface="Arial Black" panose="020B0A04020102020204" pitchFamily="34" charset="0"/>
              </a:rPr>
              <a:t>Rovinj</a:t>
            </a:r>
            <a:r>
              <a:rPr lang="sv-SE" sz="2000" cap="all" dirty="0">
                <a:solidFill>
                  <a:schemeClr val="bg1"/>
                </a:solidFill>
                <a:latin typeface="Arial Black" panose="020B0A04020102020204" pitchFamily="34" charset="0"/>
              </a:rPr>
              <a:t> </a:t>
            </a:r>
            <a:r>
              <a:rPr lang="sv-SE" sz="2000" cap="all" dirty="0" err="1">
                <a:solidFill>
                  <a:schemeClr val="bg1"/>
                </a:solidFill>
                <a:latin typeface="Arial Black" panose="020B0A04020102020204" pitchFamily="34" charset="0"/>
              </a:rPr>
              <a:t>Handball</a:t>
            </a:r>
            <a:r>
              <a:rPr lang="sv-SE" sz="2000" cap="all" dirty="0">
                <a:solidFill>
                  <a:schemeClr val="bg1"/>
                </a:solidFill>
                <a:latin typeface="Arial Black" panose="020B0A04020102020204" pitchFamily="34" charset="0"/>
              </a:rPr>
              <a:t> Camp</a:t>
            </a:r>
          </a:p>
          <a:p>
            <a:r>
              <a:rPr lang="sv-SE" sz="2000" cap="all" dirty="0">
                <a:solidFill>
                  <a:schemeClr val="bg1"/>
                </a:solidFill>
                <a:latin typeface="Arial Black" panose="020B0A04020102020204" pitchFamily="34" charset="0"/>
              </a:rPr>
              <a:t>2 X 75 MIN TRÄNINGSPASS PER DAG</a:t>
            </a:r>
          </a:p>
          <a:p>
            <a:r>
              <a:rPr lang="sv-SE" sz="2000" cap="all" dirty="0">
                <a:solidFill>
                  <a:schemeClr val="bg1"/>
                </a:solidFill>
                <a:latin typeface="Arial Black" panose="020B0A04020102020204" pitchFamily="34" charset="0"/>
              </a:rPr>
              <a:t>1 HELT LEDIG DAG</a:t>
            </a:r>
          </a:p>
          <a:p>
            <a:r>
              <a:rPr lang="sv-SE" sz="2000" cap="all" dirty="0">
                <a:solidFill>
                  <a:schemeClr val="bg1"/>
                </a:solidFill>
                <a:latin typeface="Arial Black" panose="020B0A04020102020204" pitchFamily="34" charset="0"/>
              </a:rPr>
              <a:t>SOL OCH BAD </a:t>
            </a:r>
            <a:endParaRPr lang="sv-SE" sz="2000" dirty="0">
              <a:solidFill>
                <a:schemeClr val="bg1"/>
              </a:solidFill>
              <a:latin typeface="Arial Black" panose="020B0A04020102020204" pitchFamily="34" charset="0"/>
            </a:endParaRPr>
          </a:p>
          <a:p>
            <a:endParaRPr lang="sv-SE" dirty="0"/>
          </a:p>
        </p:txBody>
      </p:sp>
      <p:pic>
        <p:nvPicPr>
          <p:cNvPr id="4" name="Picture 2" descr="HK Lidköping">
            <a:extLst>
              <a:ext uri="{FF2B5EF4-FFF2-40B4-BE49-F238E27FC236}">
                <a16:creationId xmlns:a16="http://schemas.microsoft.com/office/drawing/2014/main" id="{CDC2F5EC-BEC8-C79F-4B28-3BE4B66B9B4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352326" y="365125"/>
            <a:ext cx="2338359" cy="1198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846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0D4A1CC-56AB-4655-FD9C-50B7EE46815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A6A1750-748C-B51E-38BB-E38CDF2A1257}"/>
              </a:ext>
            </a:extLst>
          </p:cNvPr>
          <p:cNvSpPr>
            <a:spLocks noGrp="1"/>
          </p:cNvSpPr>
          <p:nvPr>
            <p:ph type="title"/>
          </p:nvPr>
        </p:nvSpPr>
        <p:spPr/>
        <p:txBody>
          <a:bodyPr>
            <a:normAutofit/>
          </a:bodyPr>
          <a:lstStyle/>
          <a:p>
            <a:r>
              <a:rPr lang="sv-SE" sz="3600" b="1" dirty="0">
                <a:solidFill>
                  <a:schemeClr val="bg1"/>
                </a:solidFill>
              </a:rPr>
              <a:t>FÖRÄLDRAR &amp; SYSKON</a:t>
            </a:r>
            <a:endParaRPr lang="sv-SE" sz="3600" dirty="0"/>
          </a:p>
        </p:txBody>
      </p:sp>
      <p:sp>
        <p:nvSpPr>
          <p:cNvPr id="3" name="Platshållare för innehåll 2">
            <a:extLst>
              <a:ext uri="{FF2B5EF4-FFF2-40B4-BE49-F238E27FC236}">
                <a16:creationId xmlns:a16="http://schemas.microsoft.com/office/drawing/2014/main" id="{27BE6588-F191-1039-51AB-7DCCD2D05C1A}"/>
              </a:ext>
            </a:extLst>
          </p:cNvPr>
          <p:cNvSpPr>
            <a:spLocks noGrp="1"/>
          </p:cNvSpPr>
          <p:nvPr>
            <p:ph idx="1"/>
          </p:nvPr>
        </p:nvSpPr>
        <p:spPr/>
        <p:txBody>
          <a:bodyPr>
            <a:normAutofit/>
          </a:bodyPr>
          <a:lstStyle/>
          <a:p>
            <a:pPr marL="285750" indent="-285750">
              <a:buFont typeface="Arial" panose="020B0604020202020204" pitchFamily="34" charset="0"/>
              <a:buChar char="•"/>
            </a:pPr>
            <a:endParaRPr lang="sv-SE" sz="2200" dirty="0">
              <a:solidFill>
                <a:schemeClr val="bg1"/>
              </a:solidFill>
              <a:latin typeface="Arial Black" panose="020B0A04020102020204" pitchFamily="34" charset="0"/>
            </a:endParaRPr>
          </a:p>
          <a:p>
            <a:pPr marL="285750" indent="-285750">
              <a:buFont typeface="Arial" panose="020B0604020202020204" pitchFamily="34" charset="0"/>
              <a:buChar char="•"/>
            </a:pPr>
            <a:r>
              <a:rPr lang="sv-SE" sz="2000" dirty="0">
                <a:solidFill>
                  <a:schemeClr val="bg1"/>
                </a:solidFill>
                <a:latin typeface="Arial Black" panose="020B0A04020102020204" pitchFamily="34" charset="0"/>
              </a:rPr>
              <a:t>FÖRÄLDRAR OCH SYSKON KAN ÅKA MED FÖR EN VECKAS SOL OCH BAD MEN OCKSÅ FÖLJA HANDBOLLSTRÄNINGAR PÅ PLATS</a:t>
            </a:r>
          </a:p>
          <a:p>
            <a:pPr marL="285750" indent="-285750">
              <a:buFont typeface="Arial" panose="020B0604020202020204" pitchFamily="34" charset="0"/>
              <a:buChar char="•"/>
            </a:pPr>
            <a:r>
              <a:rPr lang="sv-SE" sz="2000" dirty="0">
                <a:solidFill>
                  <a:schemeClr val="bg1"/>
                </a:solidFill>
                <a:latin typeface="Arial Black" panose="020B0A04020102020204" pitchFamily="34" charset="0"/>
              </a:rPr>
              <a:t>FINNS 2, 3 &amp; 4 BÄDDSRUM TILL SAMMA PRIS SOM FÖR SPELARNA 546€</a:t>
            </a:r>
          </a:p>
          <a:p>
            <a:pPr marL="285750" indent="-285750">
              <a:buFont typeface="Arial" panose="020B0604020202020204" pitchFamily="34" charset="0"/>
              <a:buChar char="•"/>
            </a:pPr>
            <a:endParaRPr lang="sv-SE" sz="2000" dirty="0">
              <a:solidFill>
                <a:schemeClr val="bg1"/>
              </a:solidFill>
              <a:latin typeface="Arial Black" panose="020B0A04020102020204" pitchFamily="34" charset="0"/>
            </a:endParaRPr>
          </a:p>
          <a:p>
            <a:endParaRPr lang="sv-SE" dirty="0"/>
          </a:p>
        </p:txBody>
      </p:sp>
      <p:pic>
        <p:nvPicPr>
          <p:cNvPr id="4" name="Picture 2" descr="HK Lidköping">
            <a:extLst>
              <a:ext uri="{FF2B5EF4-FFF2-40B4-BE49-F238E27FC236}">
                <a16:creationId xmlns:a16="http://schemas.microsoft.com/office/drawing/2014/main" id="{DDBB9566-2221-53F3-F609-06B2225913A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352326" y="365125"/>
            <a:ext cx="2338359" cy="1198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236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28CE0D-28B7-141F-BBF6-DCB899ADE70C}"/>
              </a:ext>
            </a:extLst>
          </p:cNvPr>
          <p:cNvSpPr>
            <a:spLocks noGrp="1"/>
          </p:cNvSpPr>
          <p:nvPr>
            <p:ph type="title"/>
          </p:nvPr>
        </p:nvSpPr>
        <p:spPr/>
        <p:txBody>
          <a:bodyPr>
            <a:normAutofit/>
          </a:bodyPr>
          <a:lstStyle/>
          <a:p>
            <a:r>
              <a:rPr lang="sv-SE" sz="3600" b="1" dirty="0">
                <a:solidFill>
                  <a:schemeClr val="bg1"/>
                </a:solidFill>
              </a:rPr>
              <a:t>REGLER KRING AVBESTÄLLNING</a:t>
            </a:r>
          </a:p>
        </p:txBody>
      </p:sp>
      <p:sp>
        <p:nvSpPr>
          <p:cNvPr id="3" name="Platshållare för innehåll 2">
            <a:extLst>
              <a:ext uri="{FF2B5EF4-FFF2-40B4-BE49-F238E27FC236}">
                <a16:creationId xmlns:a16="http://schemas.microsoft.com/office/drawing/2014/main" id="{D431FA93-DDDA-7F13-101F-7E5A2094FFA5}"/>
              </a:ext>
            </a:extLst>
          </p:cNvPr>
          <p:cNvSpPr>
            <a:spLocks noGrp="1"/>
          </p:cNvSpPr>
          <p:nvPr>
            <p:ph idx="1"/>
          </p:nvPr>
        </p:nvSpPr>
        <p:spPr>
          <a:xfrm>
            <a:off x="838200" y="1527242"/>
            <a:ext cx="10515600" cy="5094622"/>
          </a:xfrm>
        </p:spPr>
        <p:txBody>
          <a:bodyPr>
            <a:normAutofit/>
          </a:bodyPr>
          <a:lstStyle/>
          <a:p>
            <a:pPr marL="0" indent="0">
              <a:buNone/>
            </a:pPr>
            <a:br>
              <a:rPr lang="sv-SE" cap="all" dirty="0">
                <a:solidFill>
                  <a:schemeClr val="bg1"/>
                </a:solidFill>
                <a:latin typeface="Arial Black" panose="020B0A04020102020204" pitchFamily="34" charset="0"/>
              </a:rPr>
            </a:br>
            <a:br>
              <a:rPr lang="sv-SE" sz="2200" cap="all" dirty="0">
                <a:solidFill>
                  <a:schemeClr val="bg1"/>
                </a:solidFill>
                <a:latin typeface="Arial Black" panose="020B0A04020102020204" pitchFamily="34" charset="0"/>
              </a:rPr>
            </a:br>
            <a:r>
              <a:rPr lang="sv-SE" sz="2000" cap="all" dirty="0">
                <a:solidFill>
                  <a:schemeClr val="bg1"/>
                </a:solidFill>
                <a:latin typeface="Arial Black" panose="020B0A04020102020204" pitchFamily="34" charset="0"/>
              </a:rPr>
              <a:t>- AVBESTÄLLNINGAR GRATIS TILL OCH MED 20 MARS 2027</a:t>
            </a:r>
          </a:p>
          <a:p>
            <a:pPr marL="0" indent="0">
              <a:buNone/>
            </a:pPr>
            <a:br>
              <a:rPr lang="sv-SE" sz="2000" cap="all" dirty="0">
                <a:solidFill>
                  <a:schemeClr val="bg1"/>
                </a:solidFill>
                <a:latin typeface="Arial Black" panose="020B0A04020102020204" pitchFamily="34" charset="0"/>
              </a:rPr>
            </a:br>
            <a:r>
              <a:rPr lang="sv-SE" sz="2000" cap="all" dirty="0">
                <a:solidFill>
                  <a:schemeClr val="bg1"/>
                </a:solidFill>
                <a:latin typeface="Arial Black" panose="020B0A04020102020204" pitchFamily="34" charset="0"/>
              </a:rPr>
              <a:t>- VID AVBESTÄLLNINGAR EFTER 20 MARS 2027 FÖRBEHÅLLS RÄTTEN ATT TA UT 60€ PER PERSON I AVBESTÄLLNINGSAVGIFT</a:t>
            </a:r>
          </a:p>
          <a:p>
            <a:pPr marL="0" indent="0">
              <a:buNone/>
            </a:pPr>
            <a:br>
              <a:rPr lang="sv-SE" sz="2000" cap="all" dirty="0">
                <a:solidFill>
                  <a:schemeClr val="bg1"/>
                </a:solidFill>
                <a:latin typeface="Arial Black" panose="020B0A04020102020204" pitchFamily="34" charset="0"/>
              </a:rPr>
            </a:br>
            <a:r>
              <a:rPr lang="sv-SE" sz="2000" cap="all" dirty="0">
                <a:solidFill>
                  <a:schemeClr val="bg1"/>
                </a:solidFill>
                <a:latin typeface="Arial Black" panose="020B0A04020102020204" pitchFamily="34" charset="0"/>
              </a:rPr>
              <a:t>- VID AVBESTÄLLNINGAR EFTER 20 MAJ 2027 FÖRBEHÅLLS RÄTTEN ATT TA UT 120€ PER PERSON I AVBESTÄLLNINGSAVGIFT</a:t>
            </a:r>
          </a:p>
          <a:p>
            <a:pPr marL="0" indent="0">
              <a:buNone/>
            </a:pPr>
            <a:br>
              <a:rPr lang="sv-SE" sz="2000" cap="all" dirty="0">
                <a:solidFill>
                  <a:schemeClr val="bg1"/>
                </a:solidFill>
                <a:latin typeface="Arial Black" panose="020B0A04020102020204" pitchFamily="34" charset="0"/>
              </a:rPr>
            </a:br>
            <a:r>
              <a:rPr lang="sv-SE" sz="2000" cap="all" dirty="0">
                <a:solidFill>
                  <a:schemeClr val="bg1"/>
                </a:solidFill>
                <a:latin typeface="Arial Black" panose="020B0A04020102020204" pitchFamily="34" charset="0"/>
              </a:rPr>
              <a:t>- VID "UTEBLIVEN ANKOMST" TAR VI UT FULLT PRIS</a:t>
            </a:r>
            <a:br>
              <a:rPr lang="sv-SE" sz="2000" cap="all" dirty="0">
                <a:solidFill>
                  <a:schemeClr val="bg1"/>
                </a:solidFill>
                <a:latin typeface="Arial Black" panose="020B0A04020102020204" pitchFamily="34" charset="0"/>
              </a:rPr>
            </a:br>
            <a:br>
              <a:rPr lang="sv-SE" sz="2000" cap="all" dirty="0">
                <a:solidFill>
                  <a:schemeClr val="bg1"/>
                </a:solidFill>
                <a:latin typeface="Arial Black" panose="020B0A04020102020204" pitchFamily="34" charset="0"/>
              </a:rPr>
            </a:br>
            <a:r>
              <a:rPr lang="sv-SE" sz="2000" cap="all" dirty="0">
                <a:solidFill>
                  <a:schemeClr val="bg1"/>
                </a:solidFill>
                <a:latin typeface="Arial Black" panose="020B0A04020102020204" pitchFamily="34" charset="0"/>
              </a:rPr>
              <a:t>- Deltagande i </a:t>
            </a:r>
            <a:r>
              <a:rPr lang="sv-SE" sz="2000" cap="all" dirty="0" err="1">
                <a:solidFill>
                  <a:schemeClr val="bg1"/>
                </a:solidFill>
                <a:latin typeface="Arial Black" panose="020B0A04020102020204" pitchFamily="34" charset="0"/>
              </a:rPr>
              <a:t>Rovinjs</a:t>
            </a:r>
            <a:r>
              <a:rPr lang="sv-SE" sz="2000" cap="all" dirty="0">
                <a:solidFill>
                  <a:schemeClr val="bg1"/>
                </a:solidFill>
                <a:latin typeface="Arial Black" panose="020B0A04020102020204" pitchFamily="34" charset="0"/>
              </a:rPr>
              <a:t> </a:t>
            </a:r>
            <a:r>
              <a:rPr lang="sv-SE" sz="2000" cap="all" dirty="0" err="1">
                <a:solidFill>
                  <a:schemeClr val="bg1"/>
                </a:solidFill>
                <a:latin typeface="Arial Black" panose="020B0A04020102020204" pitchFamily="34" charset="0"/>
              </a:rPr>
              <a:t>handbollsläger</a:t>
            </a:r>
            <a:r>
              <a:rPr lang="sv-SE" sz="2000" cap="all" dirty="0">
                <a:solidFill>
                  <a:schemeClr val="bg1"/>
                </a:solidFill>
                <a:latin typeface="Arial Black" panose="020B0A04020102020204" pitchFamily="34" charset="0"/>
              </a:rPr>
              <a:t> sker på deltagarnas eget ansvar.</a:t>
            </a:r>
            <a:endParaRPr lang="sv-SE" sz="2000" dirty="0">
              <a:solidFill>
                <a:schemeClr val="bg1"/>
              </a:solidFill>
              <a:latin typeface="Arial Black" panose="020B0A04020102020204" pitchFamily="34" charset="0"/>
            </a:endParaRPr>
          </a:p>
          <a:p>
            <a:endParaRPr lang="sv-SE" sz="2000" dirty="0">
              <a:solidFill>
                <a:schemeClr val="bg1"/>
              </a:solidFill>
              <a:latin typeface="Arial Black" panose="020B0A04020102020204" pitchFamily="34" charset="0"/>
            </a:endParaRPr>
          </a:p>
          <a:p>
            <a:endParaRPr lang="sv-SE" dirty="0"/>
          </a:p>
        </p:txBody>
      </p:sp>
    </p:spTree>
    <p:extLst>
      <p:ext uri="{BB962C8B-B14F-4D97-AF65-F5344CB8AC3E}">
        <p14:creationId xmlns:p14="http://schemas.microsoft.com/office/powerpoint/2010/main" val="3316824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D8AFC8-A588-CD64-22C1-2BB0A87E750A}"/>
              </a:ext>
            </a:extLst>
          </p:cNvPr>
          <p:cNvSpPr>
            <a:spLocks noGrp="1"/>
          </p:cNvSpPr>
          <p:nvPr>
            <p:ph type="title"/>
          </p:nvPr>
        </p:nvSpPr>
        <p:spPr/>
        <p:txBody>
          <a:bodyPr>
            <a:normAutofit/>
          </a:bodyPr>
          <a:lstStyle/>
          <a:p>
            <a:r>
              <a:rPr lang="sv-SE" sz="3600" b="1" dirty="0">
                <a:solidFill>
                  <a:schemeClr val="bg1"/>
                </a:solidFill>
              </a:rPr>
              <a:t>LAGKASSAN</a:t>
            </a:r>
            <a:endParaRPr lang="sv-SE" sz="3600" dirty="0"/>
          </a:p>
        </p:txBody>
      </p:sp>
      <p:sp>
        <p:nvSpPr>
          <p:cNvPr id="3" name="Platshållare för innehåll 2">
            <a:extLst>
              <a:ext uri="{FF2B5EF4-FFF2-40B4-BE49-F238E27FC236}">
                <a16:creationId xmlns:a16="http://schemas.microsoft.com/office/drawing/2014/main" id="{40BC20D9-D18F-C1D4-4595-A51C37D813F3}"/>
              </a:ext>
            </a:extLst>
          </p:cNvPr>
          <p:cNvSpPr>
            <a:spLocks noGrp="1"/>
          </p:cNvSpPr>
          <p:nvPr>
            <p:ph idx="1"/>
          </p:nvPr>
        </p:nvSpPr>
        <p:spPr/>
        <p:txBody>
          <a:bodyPr>
            <a:normAutofit/>
          </a:bodyPr>
          <a:lstStyle/>
          <a:p>
            <a:pPr marL="285750" indent="-285750">
              <a:buFont typeface="Arial" panose="020B0604020202020204" pitchFamily="34" charset="0"/>
              <a:buChar char="•"/>
            </a:pPr>
            <a:endParaRPr lang="sv-SE" sz="2200" dirty="0">
              <a:solidFill>
                <a:schemeClr val="bg1"/>
              </a:solidFill>
              <a:latin typeface="Arial Black" panose="020B0A04020102020204" pitchFamily="34" charset="0"/>
            </a:endParaRPr>
          </a:p>
          <a:p>
            <a:pPr marL="285750" indent="-285750">
              <a:buFont typeface="Arial" panose="020B0604020202020204" pitchFamily="34" charset="0"/>
              <a:buChar char="•"/>
            </a:pPr>
            <a:r>
              <a:rPr lang="sv-SE" sz="2000" dirty="0">
                <a:solidFill>
                  <a:schemeClr val="bg1"/>
                </a:solidFill>
                <a:latin typeface="Arial Black" panose="020B0A04020102020204" pitchFamily="34" charset="0"/>
              </a:rPr>
              <a:t>FÖR TILLFÄLLET 50 000 KR</a:t>
            </a:r>
          </a:p>
          <a:p>
            <a:pPr marL="285750" indent="-285750">
              <a:buFont typeface="Arial" panose="020B0604020202020204" pitchFamily="34" charset="0"/>
              <a:buChar char="•"/>
            </a:pPr>
            <a:r>
              <a:rPr lang="sv-SE" sz="2000" dirty="0">
                <a:solidFill>
                  <a:schemeClr val="bg1"/>
                </a:solidFill>
                <a:latin typeface="Arial Black" panose="020B0A04020102020204" pitchFamily="34" charset="0"/>
              </a:rPr>
              <a:t>HUSHÅLL &amp; TOAPAPPER (15 000)</a:t>
            </a:r>
          </a:p>
          <a:p>
            <a:pPr marL="285750" indent="-285750">
              <a:buFont typeface="Arial" panose="020B0604020202020204" pitchFamily="34" charset="0"/>
              <a:buChar char="•"/>
            </a:pPr>
            <a:r>
              <a:rPr lang="sv-SE" sz="2000" dirty="0">
                <a:solidFill>
                  <a:schemeClr val="bg1"/>
                </a:solidFill>
                <a:latin typeface="Arial Black" panose="020B0A04020102020204" pitchFamily="34" charset="0"/>
              </a:rPr>
              <a:t>KIOSK (10 000)</a:t>
            </a:r>
          </a:p>
          <a:p>
            <a:pPr marL="285750" indent="-285750">
              <a:buFont typeface="Arial" panose="020B0604020202020204" pitchFamily="34" charset="0"/>
              <a:buChar char="•"/>
            </a:pPr>
            <a:r>
              <a:rPr lang="sv-SE" sz="2000" dirty="0">
                <a:solidFill>
                  <a:schemeClr val="bg1"/>
                </a:solidFill>
                <a:latin typeface="Arial Black" panose="020B0A04020102020204" pitchFamily="34" charset="0"/>
              </a:rPr>
              <a:t>TRÄDGÅRDSHANDSKAR 12 PAR PER SPELARE (18 000)</a:t>
            </a:r>
          </a:p>
          <a:p>
            <a:pPr marL="285750" indent="-285750">
              <a:buFont typeface="Arial" panose="020B0604020202020204" pitchFamily="34" charset="0"/>
              <a:buChar char="•"/>
            </a:pPr>
            <a:r>
              <a:rPr lang="sv-SE" sz="2000" dirty="0">
                <a:solidFill>
                  <a:schemeClr val="bg1"/>
                </a:solidFill>
                <a:latin typeface="Arial Black" panose="020B0A04020102020204" pitchFamily="34" charset="0"/>
              </a:rPr>
              <a:t>HOPPAS PÅ FLER ARBETEN ÅT KOMMUNEN</a:t>
            </a:r>
          </a:p>
          <a:p>
            <a:r>
              <a:rPr lang="sv-SE" sz="2000" dirty="0">
                <a:solidFill>
                  <a:schemeClr val="bg1"/>
                </a:solidFill>
                <a:latin typeface="Arial Black" panose="020B0A04020102020204" pitchFamily="34" charset="0"/>
              </a:rPr>
              <a:t>KAN VI FÅ LAGKASSAN ATT TÄCKA HALVA KOSTNADEN?</a:t>
            </a:r>
          </a:p>
          <a:p>
            <a:r>
              <a:rPr lang="sv-SE" sz="2000" dirty="0">
                <a:solidFill>
                  <a:schemeClr val="bg1"/>
                </a:solidFill>
                <a:latin typeface="Arial Black" panose="020B0A04020102020204" pitchFamily="34" charset="0"/>
              </a:rPr>
              <a:t>FÖRSLAG PÅ AKTIVITETER?</a:t>
            </a:r>
          </a:p>
          <a:p>
            <a:endParaRPr lang="sv-SE" dirty="0"/>
          </a:p>
        </p:txBody>
      </p:sp>
      <p:pic>
        <p:nvPicPr>
          <p:cNvPr id="4" name="Picture 2" descr="HK Lidköping">
            <a:extLst>
              <a:ext uri="{FF2B5EF4-FFF2-40B4-BE49-F238E27FC236}">
                <a16:creationId xmlns:a16="http://schemas.microsoft.com/office/drawing/2014/main" id="{D5C6EB0E-8CCE-0306-2F85-BE59CC71E50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352326" y="365125"/>
            <a:ext cx="2338359" cy="1198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600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72B8F2-CE35-658F-222B-C2A5DB22EF7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271787A-045F-1F13-576B-FF848713D450}"/>
              </a:ext>
            </a:extLst>
          </p:cNvPr>
          <p:cNvSpPr>
            <a:spLocks noGrp="1"/>
          </p:cNvSpPr>
          <p:nvPr>
            <p:ph type="title"/>
          </p:nvPr>
        </p:nvSpPr>
        <p:spPr/>
        <p:txBody>
          <a:bodyPr>
            <a:normAutofit/>
          </a:bodyPr>
          <a:lstStyle/>
          <a:p>
            <a:r>
              <a:rPr lang="sv-SE" sz="3600">
                <a:solidFill>
                  <a:schemeClr val="bg1"/>
                </a:solidFill>
              </a:rPr>
              <a:t>ROVINJ</a:t>
            </a:r>
            <a:endParaRPr lang="sv-SE" sz="3600" dirty="0">
              <a:solidFill>
                <a:schemeClr val="bg1"/>
              </a:solidFill>
            </a:endParaRPr>
          </a:p>
        </p:txBody>
      </p:sp>
      <p:sp>
        <p:nvSpPr>
          <p:cNvPr id="3" name="Platshållare för innehåll 2">
            <a:extLst>
              <a:ext uri="{FF2B5EF4-FFF2-40B4-BE49-F238E27FC236}">
                <a16:creationId xmlns:a16="http://schemas.microsoft.com/office/drawing/2014/main" id="{2AAD7634-8391-0A63-DDE3-F2E1262677C1}"/>
              </a:ext>
            </a:extLst>
          </p:cNvPr>
          <p:cNvSpPr>
            <a:spLocks noGrp="1"/>
          </p:cNvSpPr>
          <p:nvPr>
            <p:ph idx="1"/>
          </p:nvPr>
        </p:nvSpPr>
        <p:spPr/>
        <p:txBody>
          <a:bodyPr>
            <a:normAutofit/>
          </a:bodyPr>
          <a:lstStyle/>
          <a:p>
            <a:pPr marL="285750" indent="-285750">
              <a:buFont typeface="Arial" panose="020B0604020202020204" pitchFamily="34" charset="0"/>
              <a:buChar char="•"/>
            </a:pPr>
            <a:endParaRPr lang="sv-SE" sz="2200">
              <a:solidFill>
                <a:schemeClr val="bg1"/>
              </a:solidFill>
              <a:latin typeface="Arial Black" panose="020B0A04020102020204" pitchFamily="34" charset="0"/>
            </a:endParaRPr>
          </a:p>
          <a:p>
            <a:pPr marL="285750" indent="-285750">
              <a:buFont typeface="Arial" panose="020B0604020202020204" pitchFamily="34" charset="0"/>
              <a:buChar char="•"/>
            </a:pPr>
            <a:endParaRPr lang="sv-SE" sz="2000">
              <a:solidFill>
                <a:schemeClr val="bg1"/>
              </a:solidFill>
              <a:latin typeface="Arial Black" panose="020B0A04020102020204" pitchFamily="34" charset="0"/>
            </a:endParaRPr>
          </a:p>
          <a:p>
            <a:endParaRPr lang="sv-SE" dirty="0"/>
          </a:p>
        </p:txBody>
      </p:sp>
      <p:pic>
        <p:nvPicPr>
          <p:cNvPr id="6" name="Bildobjekt 5" descr="Your best holidays in Rovinj start with us, with Best of Croatia">
            <a:extLst>
              <a:ext uri="{FF2B5EF4-FFF2-40B4-BE49-F238E27FC236}">
                <a16:creationId xmlns:a16="http://schemas.microsoft.com/office/drawing/2014/main" id="{95616B4E-713A-F052-0F69-6EB1823C8036}"/>
              </a:ext>
            </a:extLst>
          </p:cNvPr>
          <p:cNvPicPr>
            <a:picLocks noChangeAspect="1"/>
          </p:cNvPicPr>
          <p:nvPr/>
        </p:nvPicPr>
        <p:blipFill>
          <a:blip r:embed="rId2"/>
          <a:srcRect t="4821" b="4821"/>
          <a:stretch>
            <a:fillRect/>
          </a:stretch>
        </p:blipFill>
        <p:spPr>
          <a:xfrm>
            <a:off x="8382000" y="1841500"/>
            <a:ext cx="2971800" cy="2184400"/>
          </a:xfrm>
          <a:prstGeom prst="rect">
            <a:avLst/>
          </a:prstGeom>
        </p:spPr>
      </p:pic>
      <p:pic>
        <p:nvPicPr>
          <p:cNvPr id="7" name="Bildobjekt 6" descr="Rovinj-Rovigno, romantic Mediterranean | Excursions Porec Istra-Istria -  official tourism portal">
            <a:extLst>
              <a:ext uri="{FF2B5EF4-FFF2-40B4-BE49-F238E27FC236}">
                <a16:creationId xmlns:a16="http://schemas.microsoft.com/office/drawing/2014/main" id="{FC6B9AEF-F10E-E0B1-BF2E-155BCBF5263D}"/>
              </a:ext>
            </a:extLst>
          </p:cNvPr>
          <p:cNvPicPr>
            <a:picLocks noChangeAspect="1"/>
          </p:cNvPicPr>
          <p:nvPr/>
        </p:nvPicPr>
        <p:blipFill>
          <a:blip r:embed="rId3"/>
          <a:srcRect t="586" b="586"/>
          <a:stretch>
            <a:fillRect/>
          </a:stretch>
        </p:blipFill>
        <p:spPr>
          <a:xfrm>
            <a:off x="838200" y="1841500"/>
            <a:ext cx="4572000" cy="4572000"/>
          </a:xfrm>
          <a:prstGeom prst="rect">
            <a:avLst/>
          </a:prstGeom>
        </p:spPr>
      </p:pic>
      <p:pic>
        <p:nvPicPr>
          <p:cNvPr id="8" name="Bildobjekt 7" descr="September is here, but the season is far from over. We’re still welcoming you with open arms, exquisite champagnes, and freshly crafted cocktails. The sunsets grow more beautiful each evening, and the ...">
            <a:extLst>
              <a:ext uri="{FF2B5EF4-FFF2-40B4-BE49-F238E27FC236}">
                <a16:creationId xmlns:a16="http://schemas.microsoft.com/office/drawing/2014/main" id="{1C560920-AD24-7780-476F-305DB60019A1}"/>
              </a:ext>
            </a:extLst>
          </p:cNvPr>
          <p:cNvPicPr>
            <a:picLocks noChangeAspect="1"/>
          </p:cNvPicPr>
          <p:nvPr/>
        </p:nvPicPr>
        <p:blipFill>
          <a:blip r:embed="rId4"/>
          <a:srcRect l="2" r="2"/>
          <a:stretch>
            <a:fillRect/>
          </a:stretch>
        </p:blipFill>
        <p:spPr>
          <a:xfrm>
            <a:off x="5613400" y="1841500"/>
            <a:ext cx="2565400" cy="4572000"/>
          </a:xfrm>
          <a:prstGeom prst="rect">
            <a:avLst/>
          </a:prstGeom>
        </p:spPr>
      </p:pic>
      <p:pic>
        <p:nvPicPr>
          <p:cNvPr id="9" name="Bildobjekt 8" descr="Valentinos Bar, Rovinj | Grand park hotel rovinj interior, Cave bar  dubrovnik, Rovinia beach">
            <a:extLst>
              <a:ext uri="{FF2B5EF4-FFF2-40B4-BE49-F238E27FC236}">
                <a16:creationId xmlns:a16="http://schemas.microsoft.com/office/drawing/2014/main" id="{5A096E38-8685-E39B-910C-2A25EFFDC50F}"/>
              </a:ext>
            </a:extLst>
          </p:cNvPr>
          <p:cNvPicPr>
            <a:picLocks noChangeAspect="1"/>
          </p:cNvPicPr>
          <p:nvPr/>
        </p:nvPicPr>
        <p:blipFill>
          <a:blip r:embed="rId5"/>
          <a:srcRect l="11737" r="11737"/>
          <a:stretch>
            <a:fillRect/>
          </a:stretch>
        </p:blipFill>
        <p:spPr>
          <a:xfrm>
            <a:off x="8382000" y="4229100"/>
            <a:ext cx="2971800" cy="2184400"/>
          </a:xfrm>
          <a:prstGeom prst="rect">
            <a:avLst/>
          </a:prstGeom>
        </p:spPr>
      </p:pic>
    </p:spTree>
    <p:extLst>
      <p:ext uri="{BB962C8B-B14F-4D97-AF65-F5344CB8AC3E}">
        <p14:creationId xmlns:p14="http://schemas.microsoft.com/office/powerpoint/2010/main" val="1408599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19A01D1-C606-10D0-2DBA-E07D3E4C667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695E6CD-555F-A1FC-3E0C-A13A5C4D9A80}"/>
              </a:ext>
            </a:extLst>
          </p:cNvPr>
          <p:cNvSpPr>
            <a:spLocks noGrp="1"/>
          </p:cNvSpPr>
          <p:nvPr>
            <p:ph type="title"/>
          </p:nvPr>
        </p:nvSpPr>
        <p:spPr/>
        <p:txBody>
          <a:bodyPr>
            <a:normAutofit/>
          </a:bodyPr>
          <a:lstStyle/>
          <a:p>
            <a:r>
              <a:rPr lang="sv-SE" sz="3600" b="1" dirty="0">
                <a:solidFill>
                  <a:schemeClr val="bg1"/>
                </a:solidFill>
              </a:rPr>
              <a:t>AMARIN RESORT</a:t>
            </a:r>
            <a:endParaRPr lang="sv-SE" sz="3600" dirty="0"/>
          </a:p>
        </p:txBody>
      </p:sp>
      <p:sp>
        <p:nvSpPr>
          <p:cNvPr id="3" name="Platshållare för innehåll 2">
            <a:extLst>
              <a:ext uri="{FF2B5EF4-FFF2-40B4-BE49-F238E27FC236}">
                <a16:creationId xmlns:a16="http://schemas.microsoft.com/office/drawing/2014/main" id="{C6AFBD3D-08CE-B983-9F3A-183197E1E625}"/>
              </a:ext>
            </a:extLst>
          </p:cNvPr>
          <p:cNvSpPr>
            <a:spLocks noGrp="1"/>
          </p:cNvSpPr>
          <p:nvPr>
            <p:ph idx="1"/>
          </p:nvPr>
        </p:nvSpPr>
        <p:spPr/>
        <p:txBody>
          <a:bodyPr>
            <a:normAutofit/>
          </a:bodyPr>
          <a:lstStyle/>
          <a:p>
            <a:pPr marL="285750" indent="-285750">
              <a:buFont typeface="Arial" panose="020B0604020202020204" pitchFamily="34" charset="0"/>
              <a:buChar char="•"/>
            </a:pPr>
            <a:endParaRPr lang="sv-SE" sz="2200" dirty="0">
              <a:solidFill>
                <a:schemeClr val="bg1"/>
              </a:solidFill>
              <a:latin typeface="Arial Black" panose="020B0A04020102020204" pitchFamily="34" charset="0"/>
            </a:endParaRPr>
          </a:p>
          <a:p>
            <a:pPr marL="0" indent="0">
              <a:buNone/>
            </a:pPr>
            <a:endParaRPr lang="sv-SE" sz="2000" dirty="0">
              <a:solidFill>
                <a:schemeClr val="bg1"/>
              </a:solidFill>
              <a:latin typeface="Arial Black" panose="020B0A04020102020204" pitchFamily="34" charset="0"/>
            </a:endParaRPr>
          </a:p>
          <a:p>
            <a:pPr marL="285750" indent="-285750">
              <a:buFont typeface="Arial" panose="020B0604020202020204" pitchFamily="34" charset="0"/>
              <a:buChar char="•"/>
            </a:pPr>
            <a:endParaRPr lang="sv-SE" sz="2000" dirty="0">
              <a:solidFill>
                <a:schemeClr val="bg1"/>
              </a:solidFill>
              <a:latin typeface="Arial Black" panose="020B0A04020102020204" pitchFamily="34" charset="0"/>
            </a:endParaRPr>
          </a:p>
          <a:p>
            <a:endParaRPr lang="sv-SE" dirty="0"/>
          </a:p>
        </p:txBody>
      </p:sp>
      <p:pic>
        <p:nvPicPr>
          <p:cNvPr id="5" name="Bildobjekt 4" descr="Naturlandskap nära resorten">
            <a:extLst>
              <a:ext uri="{FF2B5EF4-FFF2-40B4-BE49-F238E27FC236}">
                <a16:creationId xmlns:a16="http://schemas.microsoft.com/office/drawing/2014/main" id="{89046DF1-E4E6-9A58-6998-F12C8B82E628}"/>
              </a:ext>
            </a:extLst>
          </p:cNvPr>
          <p:cNvPicPr>
            <a:picLocks noChangeAspect="1"/>
          </p:cNvPicPr>
          <p:nvPr/>
        </p:nvPicPr>
        <p:blipFill>
          <a:blip r:embed="rId2"/>
          <a:srcRect t="8210" b="8210"/>
          <a:stretch>
            <a:fillRect/>
          </a:stretch>
        </p:blipFill>
        <p:spPr>
          <a:xfrm>
            <a:off x="838200" y="1841500"/>
            <a:ext cx="5156200" cy="2159000"/>
          </a:xfrm>
          <a:prstGeom prst="rect">
            <a:avLst/>
          </a:prstGeom>
        </p:spPr>
      </p:pic>
      <p:pic>
        <p:nvPicPr>
          <p:cNvPr id="6" name="Bildobjekt 5" descr="Havsutsikt från resorten">
            <a:extLst>
              <a:ext uri="{FF2B5EF4-FFF2-40B4-BE49-F238E27FC236}">
                <a16:creationId xmlns:a16="http://schemas.microsoft.com/office/drawing/2014/main" id="{BB830118-D69B-39BE-DBD2-0FD7DE3915DF}"/>
              </a:ext>
            </a:extLst>
          </p:cNvPr>
          <p:cNvPicPr>
            <a:picLocks noChangeAspect="1"/>
          </p:cNvPicPr>
          <p:nvPr/>
        </p:nvPicPr>
        <p:blipFill>
          <a:blip r:embed="rId3"/>
          <a:srcRect t="18611" b="18611"/>
          <a:stretch>
            <a:fillRect/>
          </a:stretch>
        </p:blipFill>
        <p:spPr>
          <a:xfrm>
            <a:off x="6197600" y="1841500"/>
            <a:ext cx="5156200" cy="2159000"/>
          </a:xfrm>
          <a:prstGeom prst="rect">
            <a:avLst/>
          </a:prstGeom>
        </p:spPr>
      </p:pic>
      <p:pic>
        <p:nvPicPr>
          <p:cNvPr id="7" name="Bildobjekt 6" descr="Naturlandskap nära resorten">
            <a:extLst>
              <a:ext uri="{FF2B5EF4-FFF2-40B4-BE49-F238E27FC236}">
                <a16:creationId xmlns:a16="http://schemas.microsoft.com/office/drawing/2014/main" id="{01888D14-E444-5FCB-B280-E3F90CDB9B07}"/>
              </a:ext>
            </a:extLst>
          </p:cNvPr>
          <p:cNvPicPr>
            <a:picLocks noChangeAspect="1"/>
          </p:cNvPicPr>
          <p:nvPr/>
        </p:nvPicPr>
        <p:blipFill>
          <a:blip r:embed="rId4"/>
          <a:srcRect t="10950" b="10950"/>
          <a:stretch>
            <a:fillRect/>
          </a:stretch>
        </p:blipFill>
        <p:spPr>
          <a:xfrm>
            <a:off x="6197600" y="4203700"/>
            <a:ext cx="5156200" cy="2159000"/>
          </a:xfrm>
          <a:prstGeom prst="rect">
            <a:avLst/>
          </a:prstGeom>
        </p:spPr>
      </p:pic>
      <p:pic>
        <p:nvPicPr>
          <p:cNvPr id="8" name="Bildobjekt 7" descr="Naturlandskap nära resorten">
            <a:extLst>
              <a:ext uri="{FF2B5EF4-FFF2-40B4-BE49-F238E27FC236}">
                <a16:creationId xmlns:a16="http://schemas.microsoft.com/office/drawing/2014/main" id="{C572178E-0167-13ED-880F-418A0B4EA9E4}"/>
              </a:ext>
            </a:extLst>
          </p:cNvPr>
          <p:cNvPicPr>
            <a:picLocks noChangeAspect="1"/>
          </p:cNvPicPr>
          <p:nvPr/>
        </p:nvPicPr>
        <p:blipFill>
          <a:blip r:embed="rId5"/>
          <a:srcRect t="16607" b="16607"/>
          <a:stretch>
            <a:fillRect/>
          </a:stretch>
        </p:blipFill>
        <p:spPr>
          <a:xfrm>
            <a:off x="838200" y="4203700"/>
            <a:ext cx="5156200" cy="2159000"/>
          </a:xfrm>
          <a:prstGeom prst="rect">
            <a:avLst/>
          </a:prstGeom>
        </p:spPr>
      </p:pic>
    </p:spTree>
    <p:extLst>
      <p:ext uri="{BB962C8B-B14F-4D97-AF65-F5344CB8AC3E}">
        <p14:creationId xmlns:p14="http://schemas.microsoft.com/office/powerpoint/2010/main" val="267440666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56"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3468705-7390-49EB-9083-4D3970B261F7}">
  <we:reference id="WA200010001" version="1.0.0.1" store="Omex" storeType="OMEX"/>
  <we:alternateReferences>
    <we:reference id="WA200010001" version="1.0.0.1" store="WA200010001" storeType="OMEX"/>
  </we:alternateReferences>
  <we:properties>
    <we:property name="claude.fileId" value="&quot;70597edb-7fcb-4146-a0ec-5f10510f7250&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16340</TotalTime>
  <Words>265</Words>
  <Application>Microsoft Office PowerPoint</Application>
  <PresentationFormat>Bredbild</PresentationFormat>
  <Paragraphs>42</Paragraphs>
  <Slides>9</Slides>
  <Notes>1</Notes>
  <HiddenSlides>0</HiddenSlides>
  <MMClips>1</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9</vt:i4>
      </vt:variant>
    </vt:vector>
  </HeadingPairs>
  <TitlesOfParts>
    <vt:vector size="14" baseType="lpstr">
      <vt:lpstr>Aptos</vt:lpstr>
      <vt:lpstr>Aptos Display</vt:lpstr>
      <vt:lpstr>Arial</vt:lpstr>
      <vt:lpstr>Arial Black</vt:lpstr>
      <vt:lpstr>Office-tema</vt:lpstr>
      <vt:lpstr>PowerPoint-presentation</vt:lpstr>
      <vt:lpstr>PowerPoint-presentation</vt:lpstr>
      <vt:lpstr>DATUM &amp; KOSTNAD</vt:lpstr>
      <vt:lpstr>VAD INGÅR</vt:lpstr>
      <vt:lpstr>FÖRÄLDRAR &amp; SYSKON</vt:lpstr>
      <vt:lpstr>REGLER KRING AVBESTÄLLNING</vt:lpstr>
      <vt:lpstr>LAGKASSAN</vt:lpstr>
      <vt:lpstr>ROVINJ</vt:lpstr>
      <vt:lpstr>AMARIN RESORT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Apell</dc:creator>
  <cp:lastModifiedBy>Daniel Apell</cp:lastModifiedBy>
  <cp:revision>11</cp:revision>
  <dcterms:created xsi:type="dcterms:W3CDTF">2024-09-25T18:14:15Z</dcterms:created>
  <dcterms:modified xsi:type="dcterms:W3CDTF">2026-10-21T10:39:10Z</dcterms:modified>
</cp:coreProperties>
</file>