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0" r:id="rId3"/>
    <p:sldId id="269" r:id="rId4"/>
    <p:sldId id="257" r:id="rId5"/>
    <p:sldId id="258" r:id="rId6"/>
    <p:sldId id="259" r:id="rId7"/>
    <p:sldId id="263" r:id="rId8"/>
    <p:sldId id="270" r:id="rId9"/>
    <p:sldId id="271" r:id="rId10"/>
    <p:sldId id="266" r:id="rId11"/>
    <p:sldId id="267" r:id="rId12"/>
    <p:sldId id="264" r:id="rId13"/>
    <p:sldId id="262" r:id="rId14"/>
    <p:sldId id="261" r:id="rId1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3D1A96E-9CF4-394A-842E-549C86CB1C18}" v="15" dt="2022-09-21T12:58:49.2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6"/>
  </p:normalViewPr>
  <p:slideViewPr>
    <p:cSldViewPr snapToGrid="0" snapToObjects="1">
      <p:cViewPr varScale="1">
        <p:scale>
          <a:sx n="155" d="100"/>
          <a:sy n="155" d="100"/>
        </p:scale>
        <p:origin x="498"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 Johansson" userId="6cc81625-4226-484f-a294-89d0c8b068d6" providerId="ADAL" clId="{72487340-6687-3049-9D4C-90CD69E87EAC}"/>
    <pc:docChg chg="undo custSel addSld delSld modSld">
      <pc:chgData name="Ann Johansson" userId="6cc81625-4226-484f-a294-89d0c8b068d6" providerId="ADAL" clId="{72487340-6687-3049-9D4C-90CD69E87EAC}" dt="2022-08-27T12:28:54.002" v="736" actId="255"/>
      <pc:docMkLst>
        <pc:docMk/>
      </pc:docMkLst>
      <pc:sldChg chg="modSp mod">
        <pc:chgData name="Ann Johansson" userId="6cc81625-4226-484f-a294-89d0c8b068d6" providerId="ADAL" clId="{72487340-6687-3049-9D4C-90CD69E87EAC}" dt="2022-08-27T06:56:05.225" v="545" actId="20577"/>
        <pc:sldMkLst>
          <pc:docMk/>
          <pc:sldMk cId="2548226683" sldId="256"/>
        </pc:sldMkLst>
        <pc:spChg chg="mod">
          <ac:chgData name="Ann Johansson" userId="6cc81625-4226-484f-a294-89d0c8b068d6" providerId="ADAL" clId="{72487340-6687-3049-9D4C-90CD69E87EAC}" dt="2022-08-27T06:56:05.225" v="545" actId="20577"/>
          <ac:spMkLst>
            <pc:docMk/>
            <pc:sldMk cId="2548226683" sldId="256"/>
            <ac:spMk id="3" creationId="{394B092A-4ABD-27A2-7B7F-40F3712A00B6}"/>
          </ac:spMkLst>
        </pc:spChg>
        <pc:spChg chg="mod">
          <ac:chgData name="Ann Johansson" userId="6cc81625-4226-484f-a294-89d0c8b068d6" providerId="ADAL" clId="{72487340-6687-3049-9D4C-90CD69E87EAC}" dt="2022-08-26T17:03:13.534" v="473" actId="1038"/>
          <ac:spMkLst>
            <pc:docMk/>
            <pc:sldMk cId="2548226683" sldId="256"/>
            <ac:spMk id="5" creationId="{10FAC94A-BBA0-8D58-1E76-A7578CC04222}"/>
          </ac:spMkLst>
        </pc:spChg>
      </pc:sldChg>
      <pc:sldChg chg="modSp mod">
        <pc:chgData name="Ann Johansson" userId="6cc81625-4226-484f-a294-89d0c8b068d6" providerId="ADAL" clId="{72487340-6687-3049-9D4C-90CD69E87EAC}" dt="2022-08-27T12:14:27.735" v="549" actId="14100"/>
        <pc:sldMkLst>
          <pc:docMk/>
          <pc:sldMk cId="949404897" sldId="257"/>
        </pc:sldMkLst>
        <pc:spChg chg="mod">
          <ac:chgData name="Ann Johansson" userId="6cc81625-4226-484f-a294-89d0c8b068d6" providerId="ADAL" clId="{72487340-6687-3049-9D4C-90CD69E87EAC}" dt="2022-08-27T12:14:27.735" v="549" actId="14100"/>
          <ac:spMkLst>
            <pc:docMk/>
            <pc:sldMk cId="949404897" sldId="257"/>
            <ac:spMk id="3" creationId="{394B092A-4ABD-27A2-7B7F-40F3712A00B6}"/>
          </ac:spMkLst>
        </pc:spChg>
      </pc:sldChg>
      <pc:sldChg chg="modSp mod">
        <pc:chgData name="Ann Johansson" userId="6cc81625-4226-484f-a294-89d0c8b068d6" providerId="ADAL" clId="{72487340-6687-3049-9D4C-90CD69E87EAC}" dt="2022-08-27T12:14:35.901" v="550" actId="14100"/>
        <pc:sldMkLst>
          <pc:docMk/>
          <pc:sldMk cId="3559170838" sldId="258"/>
        </pc:sldMkLst>
        <pc:spChg chg="mod">
          <ac:chgData name="Ann Johansson" userId="6cc81625-4226-484f-a294-89d0c8b068d6" providerId="ADAL" clId="{72487340-6687-3049-9D4C-90CD69E87EAC}" dt="2022-08-27T12:14:35.901" v="550" actId="14100"/>
          <ac:spMkLst>
            <pc:docMk/>
            <pc:sldMk cId="3559170838" sldId="258"/>
            <ac:spMk id="3" creationId="{394B092A-4ABD-27A2-7B7F-40F3712A00B6}"/>
          </ac:spMkLst>
        </pc:spChg>
      </pc:sldChg>
      <pc:sldChg chg="modSp mod">
        <pc:chgData name="Ann Johansson" userId="6cc81625-4226-484f-a294-89d0c8b068d6" providerId="ADAL" clId="{72487340-6687-3049-9D4C-90CD69E87EAC}" dt="2022-08-27T12:14:40.751" v="551" actId="14100"/>
        <pc:sldMkLst>
          <pc:docMk/>
          <pc:sldMk cId="3180583087" sldId="259"/>
        </pc:sldMkLst>
        <pc:spChg chg="mod">
          <ac:chgData name="Ann Johansson" userId="6cc81625-4226-484f-a294-89d0c8b068d6" providerId="ADAL" clId="{72487340-6687-3049-9D4C-90CD69E87EAC}" dt="2022-08-27T12:14:40.751" v="551" actId="14100"/>
          <ac:spMkLst>
            <pc:docMk/>
            <pc:sldMk cId="3180583087" sldId="259"/>
            <ac:spMk id="3" creationId="{394B092A-4ABD-27A2-7B7F-40F3712A00B6}"/>
          </ac:spMkLst>
        </pc:spChg>
      </pc:sldChg>
      <pc:sldChg chg="modSp mod">
        <pc:chgData name="Ann Johansson" userId="6cc81625-4226-484f-a294-89d0c8b068d6" providerId="ADAL" clId="{72487340-6687-3049-9D4C-90CD69E87EAC}" dt="2022-08-27T12:14:09.365" v="546" actId="14100"/>
        <pc:sldMkLst>
          <pc:docMk/>
          <pc:sldMk cId="2074719359" sldId="260"/>
        </pc:sldMkLst>
        <pc:spChg chg="mod">
          <ac:chgData name="Ann Johansson" userId="6cc81625-4226-484f-a294-89d0c8b068d6" providerId="ADAL" clId="{72487340-6687-3049-9D4C-90CD69E87EAC}" dt="2022-08-27T12:14:09.365" v="546" actId="14100"/>
          <ac:spMkLst>
            <pc:docMk/>
            <pc:sldMk cId="2074719359" sldId="260"/>
            <ac:spMk id="3" creationId="{394B092A-4ABD-27A2-7B7F-40F3712A00B6}"/>
          </ac:spMkLst>
        </pc:spChg>
      </pc:sldChg>
      <pc:sldChg chg="modSp mod">
        <pc:chgData name="Ann Johansson" userId="6cc81625-4226-484f-a294-89d0c8b068d6" providerId="ADAL" clId="{72487340-6687-3049-9D4C-90CD69E87EAC}" dt="2022-08-27T12:16:03.060" v="578" actId="14100"/>
        <pc:sldMkLst>
          <pc:docMk/>
          <pc:sldMk cId="3660198474" sldId="261"/>
        </pc:sldMkLst>
        <pc:spChg chg="mod">
          <ac:chgData name="Ann Johansson" userId="6cc81625-4226-484f-a294-89d0c8b068d6" providerId="ADAL" clId="{72487340-6687-3049-9D4C-90CD69E87EAC}" dt="2022-08-26T16:47:55.113" v="65" actId="20577"/>
          <ac:spMkLst>
            <pc:docMk/>
            <pc:sldMk cId="3660198474" sldId="261"/>
            <ac:spMk id="2" creationId="{FF8A6C6C-1E5F-020F-667B-7C50ADABDEF5}"/>
          </ac:spMkLst>
        </pc:spChg>
        <pc:spChg chg="mod">
          <ac:chgData name="Ann Johansson" userId="6cc81625-4226-484f-a294-89d0c8b068d6" providerId="ADAL" clId="{72487340-6687-3049-9D4C-90CD69E87EAC}" dt="2022-08-27T12:16:03.060" v="578" actId="14100"/>
          <ac:spMkLst>
            <pc:docMk/>
            <pc:sldMk cId="3660198474" sldId="261"/>
            <ac:spMk id="3" creationId="{394B092A-4ABD-27A2-7B7F-40F3712A00B6}"/>
          </ac:spMkLst>
        </pc:spChg>
      </pc:sldChg>
      <pc:sldChg chg="modSp mod">
        <pc:chgData name="Ann Johansson" userId="6cc81625-4226-484f-a294-89d0c8b068d6" providerId="ADAL" clId="{72487340-6687-3049-9D4C-90CD69E87EAC}" dt="2022-08-27T12:18:39.495" v="730" actId="20577"/>
        <pc:sldMkLst>
          <pc:docMk/>
          <pc:sldMk cId="2843652579" sldId="262"/>
        </pc:sldMkLst>
        <pc:spChg chg="mod">
          <ac:chgData name="Ann Johansson" userId="6cc81625-4226-484f-a294-89d0c8b068d6" providerId="ADAL" clId="{72487340-6687-3049-9D4C-90CD69E87EAC}" dt="2022-08-27T12:18:39.495" v="730" actId="20577"/>
          <ac:spMkLst>
            <pc:docMk/>
            <pc:sldMk cId="2843652579" sldId="262"/>
            <ac:spMk id="3" creationId="{394B092A-4ABD-27A2-7B7F-40F3712A00B6}"/>
          </ac:spMkLst>
        </pc:spChg>
      </pc:sldChg>
      <pc:sldChg chg="modSp mod">
        <pc:chgData name="Ann Johansson" userId="6cc81625-4226-484f-a294-89d0c8b068d6" providerId="ADAL" clId="{72487340-6687-3049-9D4C-90CD69E87EAC}" dt="2022-08-27T12:14:45.601" v="552" actId="14100"/>
        <pc:sldMkLst>
          <pc:docMk/>
          <pc:sldMk cId="1550487950" sldId="263"/>
        </pc:sldMkLst>
        <pc:spChg chg="mod">
          <ac:chgData name="Ann Johansson" userId="6cc81625-4226-484f-a294-89d0c8b068d6" providerId="ADAL" clId="{72487340-6687-3049-9D4C-90CD69E87EAC}" dt="2022-08-27T12:14:45.601" v="552" actId="14100"/>
          <ac:spMkLst>
            <pc:docMk/>
            <pc:sldMk cId="1550487950" sldId="263"/>
            <ac:spMk id="3" creationId="{394B092A-4ABD-27A2-7B7F-40F3712A00B6}"/>
          </ac:spMkLst>
        </pc:spChg>
      </pc:sldChg>
      <pc:sldChg chg="modSp mod">
        <pc:chgData name="Ann Johansson" userId="6cc81625-4226-484f-a294-89d0c8b068d6" providerId="ADAL" clId="{72487340-6687-3049-9D4C-90CD69E87EAC}" dt="2022-08-27T12:14:50.047" v="553" actId="14100"/>
        <pc:sldMkLst>
          <pc:docMk/>
          <pc:sldMk cId="2545118697" sldId="265"/>
        </pc:sldMkLst>
        <pc:spChg chg="mod">
          <ac:chgData name="Ann Johansson" userId="6cc81625-4226-484f-a294-89d0c8b068d6" providerId="ADAL" clId="{72487340-6687-3049-9D4C-90CD69E87EAC}" dt="2022-08-26T16:55:13.860" v="284" actId="20577"/>
          <ac:spMkLst>
            <pc:docMk/>
            <pc:sldMk cId="2545118697" sldId="265"/>
            <ac:spMk id="2" creationId="{FF8A6C6C-1E5F-020F-667B-7C50ADABDEF5}"/>
          </ac:spMkLst>
        </pc:spChg>
        <pc:spChg chg="mod">
          <ac:chgData name="Ann Johansson" userId="6cc81625-4226-484f-a294-89d0c8b068d6" providerId="ADAL" clId="{72487340-6687-3049-9D4C-90CD69E87EAC}" dt="2022-08-27T12:14:50.047" v="553" actId="14100"/>
          <ac:spMkLst>
            <pc:docMk/>
            <pc:sldMk cId="2545118697" sldId="265"/>
            <ac:spMk id="3" creationId="{394B092A-4ABD-27A2-7B7F-40F3712A00B6}"/>
          </ac:spMkLst>
        </pc:spChg>
      </pc:sldChg>
      <pc:sldChg chg="modSp mod">
        <pc:chgData name="Ann Johansson" userId="6cc81625-4226-484f-a294-89d0c8b068d6" providerId="ADAL" clId="{72487340-6687-3049-9D4C-90CD69E87EAC}" dt="2022-08-27T12:15:14.534" v="559" actId="14100"/>
        <pc:sldMkLst>
          <pc:docMk/>
          <pc:sldMk cId="1404146282" sldId="266"/>
        </pc:sldMkLst>
        <pc:spChg chg="mod">
          <ac:chgData name="Ann Johansson" userId="6cc81625-4226-484f-a294-89d0c8b068d6" providerId="ADAL" clId="{72487340-6687-3049-9D4C-90CD69E87EAC}" dt="2022-08-27T12:15:11.400" v="557" actId="14100"/>
          <ac:spMkLst>
            <pc:docMk/>
            <pc:sldMk cId="1404146282" sldId="266"/>
            <ac:spMk id="2" creationId="{FF8A6C6C-1E5F-020F-667B-7C50ADABDEF5}"/>
          </ac:spMkLst>
        </pc:spChg>
        <pc:spChg chg="mod">
          <ac:chgData name="Ann Johansson" userId="6cc81625-4226-484f-a294-89d0c8b068d6" providerId="ADAL" clId="{72487340-6687-3049-9D4C-90CD69E87EAC}" dt="2022-08-27T12:15:14.534" v="559" actId="14100"/>
          <ac:spMkLst>
            <pc:docMk/>
            <pc:sldMk cId="1404146282" sldId="266"/>
            <ac:spMk id="3" creationId="{394B092A-4ABD-27A2-7B7F-40F3712A00B6}"/>
          </ac:spMkLst>
        </pc:spChg>
      </pc:sldChg>
      <pc:sldChg chg="modSp mod">
        <pc:chgData name="Ann Johansson" userId="6cc81625-4226-484f-a294-89d0c8b068d6" providerId="ADAL" clId="{72487340-6687-3049-9D4C-90CD69E87EAC}" dt="2022-08-27T12:28:54.002" v="736" actId="255"/>
        <pc:sldMkLst>
          <pc:docMk/>
          <pc:sldMk cId="83707249" sldId="267"/>
        </pc:sldMkLst>
        <pc:spChg chg="mod">
          <ac:chgData name="Ann Johansson" userId="6cc81625-4226-484f-a294-89d0c8b068d6" providerId="ADAL" clId="{72487340-6687-3049-9D4C-90CD69E87EAC}" dt="2022-08-27T12:28:54.002" v="736" actId="255"/>
          <ac:spMkLst>
            <pc:docMk/>
            <pc:sldMk cId="83707249" sldId="267"/>
            <ac:spMk id="3" creationId="{394B092A-4ABD-27A2-7B7F-40F3712A00B6}"/>
          </ac:spMkLst>
        </pc:spChg>
      </pc:sldChg>
      <pc:sldChg chg="del">
        <pc:chgData name="Ann Johansson" userId="6cc81625-4226-484f-a294-89d0c8b068d6" providerId="ADAL" clId="{72487340-6687-3049-9D4C-90CD69E87EAC}" dt="2022-08-26T17:00:24.396" v="364" actId="2696"/>
        <pc:sldMkLst>
          <pc:docMk/>
          <pc:sldMk cId="3828569553" sldId="268"/>
        </pc:sldMkLst>
      </pc:sldChg>
      <pc:sldChg chg="modSp add mod">
        <pc:chgData name="Ann Johansson" userId="6cc81625-4226-484f-a294-89d0c8b068d6" providerId="ADAL" clId="{72487340-6687-3049-9D4C-90CD69E87EAC}" dt="2022-08-27T12:14:15.202" v="547" actId="14100"/>
        <pc:sldMkLst>
          <pc:docMk/>
          <pc:sldMk cId="2199434941" sldId="269"/>
        </pc:sldMkLst>
        <pc:spChg chg="mod">
          <ac:chgData name="Ann Johansson" userId="6cc81625-4226-484f-a294-89d0c8b068d6" providerId="ADAL" clId="{72487340-6687-3049-9D4C-90CD69E87EAC}" dt="2022-08-26T16:49:25.416" v="79" actId="20577"/>
          <ac:spMkLst>
            <pc:docMk/>
            <pc:sldMk cId="2199434941" sldId="269"/>
            <ac:spMk id="2" creationId="{FF8A6C6C-1E5F-020F-667B-7C50ADABDEF5}"/>
          </ac:spMkLst>
        </pc:spChg>
        <pc:spChg chg="mod">
          <ac:chgData name="Ann Johansson" userId="6cc81625-4226-484f-a294-89d0c8b068d6" providerId="ADAL" clId="{72487340-6687-3049-9D4C-90CD69E87EAC}" dt="2022-08-27T12:14:15.202" v="547" actId="14100"/>
          <ac:spMkLst>
            <pc:docMk/>
            <pc:sldMk cId="2199434941" sldId="269"/>
            <ac:spMk id="3" creationId="{394B092A-4ABD-27A2-7B7F-40F3712A00B6}"/>
          </ac:spMkLst>
        </pc:spChg>
      </pc:sldChg>
      <pc:sldChg chg="modSp add mod">
        <pc:chgData name="Ann Johansson" userId="6cc81625-4226-484f-a294-89d0c8b068d6" providerId="ADAL" clId="{72487340-6687-3049-9D4C-90CD69E87EAC}" dt="2022-08-27T12:19:45.795" v="734" actId="20577"/>
        <pc:sldMkLst>
          <pc:docMk/>
          <pc:sldMk cId="1661996593" sldId="270"/>
        </pc:sldMkLst>
        <pc:spChg chg="mod">
          <ac:chgData name="Ann Johansson" userId="6cc81625-4226-484f-a294-89d0c8b068d6" providerId="ADAL" clId="{72487340-6687-3049-9D4C-90CD69E87EAC}" dt="2022-08-26T16:50:14.694" v="133" actId="20577"/>
          <ac:spMkLst>
            <pc:docMk/>
            <pc:sldMk cId="1661996593" sldId="270"/>
            <ac:spMk id="2" creationId="{FF8A6C6C-1E5F-020F-667B-7C50ADABDEF5}"/>
          </ac:spMkLst>
        </pc:spChg>
        <pc:spChg chg="mod">
          <ac:chgData name="Ann Johansson" userId="6cc81625-4226-484f-a294-89d0c8b068d6" providerId="ADAL" clId="{72487340-6687-3049-9D4C-90CD69E87EAC}" dt="2022-08-27T12:19:45.795" v="734" actId="20577"/>
          <ac:spMkLst>
            <pc:docMk/>
            <pc:sldMk cId="1661996593" sldId="270"/>
            <ac:spMk id="3" creationId="{394B092A-4ABD-27A2-7B7F-40F3712A00B6}"/>
          </ac:spMkLst>
        </pc:spChg>
      </pc:sldChg>
    </pc:docChg>
  </pc:docChgLst>
  <pc:docChgLst>
    <pc:chgData name="Ann Johansson" userId="6cc81625-4226-484f-a294-89d0c8b068d6" providerId="ADAL" clId="{C3D1A96E-9CF4-394A-842E-549C86CB1C18}"/>
    <pc:docChg chg="custSel delSld modSld">
      <pc:chgData name="Ann Johansson" userId="6cc81625-4226-484f-a294-89d0c8b068d6" providerId="ADAL" clId="{C3D1A96E-9CF4-394A-842E-549C86CB1C18}" dt="2022-09-21T12:58:49.219" v="925" actId="1076"/>
      <pc:docMkLst>
        <pc:docMk/>
      </pc:docMkLst>
      <pc:sldChg chg="modSp mod">
        <pc:chgData name="Ann Johansson" userId="6cc81625-4226-484f-a294-89d0c8b068d6" providerId="ADAL" clId="{C3D1A96E-9CF4-394A-842E-549C86CB1C18}" dt="2022-09-21T12:58:39.110" v="924" actId="20577"/>
        <pc:sldMkLst>
          <pc:docMk/>
          <pc:sldMk cId="949404897" sldId="257"/>
        </pc:sldMkLst>
        <pc:spChg chg="mod">
          <ac:chgData name="Ann Johansson" userId="6cc81625-4226-484f-a294-89d0c8b068d6" providerId="ADAL" clId="{C3D1A96E-9CF4-394A-842E-549C86CB1C18}" dt="2022-09-21T12:58:29.312" v="909" actId="20577"/>
          <ac:spMkLst>
            <pc:docMk/>
            <pc:sldMk cId="949404897" sldId="257"/>
            <ac:spMk id="2" creationId="{FF8A6C6C-1E5F-020F-667B-7C50ADABDEF5}"/>
          </ac:spMkLst>
        </pc:spChg>
        <pc:spChg chg="mod">
          <ac:chgData name="Ann Johansson" userId="6cc81625-4226-484f-a294-89d0c8b068d6" providerId="ADAL" clId="{C3D1A96E-9CF4-394A-842E-549C86CB1C18}" dt="2022-09-21T12:58:39.110" v="924" actId="20577"/>
          <ac:spMkLst>
            <pc:docMk/>
            <pc:sldMk cId="949404897" sldId="257"/>
            <ac:spMk id="3" creationId="{394B092A-4ABD-27A2-7B7F-40F3712A00B6}"/>
          </ac:spMkLst>
        </pc:spChg>
      </pc:sldChg>
      <pc:sldChg chg="modSp">
        <pc:chgData name="Ann Johansson" userId="6cc81625-4226-484f-a294-89d0c8b068d6" providerId="ADAL" clId="{C3D1A96E-9CF4-394A-842E-549C86CB1C18}" dt="2022-09-21T12:58:49.219" v="925" actId="1076"/>
        <pc:sldMkLst>
          <pc:docMk/>
          <pc:sldMk cId="2074719359" sldId="260"/>
        </pc:sldMkLst>
        <pc:picChg chg="mod">
          <ac:chgData name="Ann Johansson" userId="6cc81625-4226-484f-a294-89d0c8b068d6" providerId="ADAL" clId="{C3D1A96E-9CF4-394A-842E-549C86CB1C18}" dt="2022-09-21T12:58:49.219" v="925" actId="1076"/>
          <ac:picMkLst>
            <pc:docMk/>
            <pc:sldMk cId="2074719359" sldId="260"/>
            <ac:picMk id="1026" creationId="{3D73CD54-2143-5CF3-778D-7BB70D66775D}"/>
          </ac:picMkLst>
        </pc:picChg>
      </pc:sldChg>
      <pc:sldChg chg="modSp mod">
        <pc:chgData name="Ann Johansson" userId="6cc81625-4226-484f-a294-89d0c8b068d6" providerId="ADAL" clId="{C3D1A96E-9CF4-394A-842E-549C86CB1C18}" dt="2022-09-21T10:34:34.199" v="137" actId="14100"/>
        <pc:sldMkLst>
          <pc:docMk/>
          <pc:sldMk cId="2843652579" sldId="262"/>
        </pc:sldMkLst>
        <pc:spChg chg="mod">
          <ac:chgData name="Ann Johansson" userId="6cc81625-4226-484f-a294-89d0c8b068d6" providerId="ADAL" clId="{C3D1A96E-9CF4-394A-842E-549C86CB1C18}" dt="2022-09-21T10:34:34.199" v="137" actId="14100"/>
          <ac:spMkLst>
            <pc:docMk/>
            <pc:sldMk cId="2843652579" sldId="262"/>
            <ac:spMk id="3" creationId="{394B092A-4ABD-27A2-7B7F-40F3712A00B6}"/>
          </ac:spMkLst>
        </pc:spChg>
      </pc:sldChg>
      <pc:sldChg chg="addSp delSp modSp mod">
        <pc:chgData name="Ann Johansson" userId="6cc81625-4226-484f-a294-89d0c8b068d6" providerId="ADAL" clId="{C3D1A96E-9CF4-394A-842E-549C86CB1C18}" dt="2022-09-21T12:56:13.180" v="817" actId="14100"/>
        <pc:sldMkLst>
          <pc:docMk/>
          <pc:sldMk cId="2199434941" sldId="269"/>
        </pc:sldMkLst>
        <pc:spChg chg="mod">
          <ac:chgData name="Ann Johansson" userId="6cc81625-4226-484f-a294-89d0c8b068d6" providerId="ADAL" clId="{C3D1A96E-9CF4-394A-842E-549C86CB1C18}" dt="2022-09-21T10:48:53.070" v="719" actId="1076"/>
          <ac:spMkLst>
            <pc:docMk/>
            <pc:sldMk cId="2199434941" sldId="269"/>
            <ac:spMk id="2" creationId="{FF8A6C6C-1E5F-020F-667B-7C50ADABDEF5}"/>
          </ac:spMkLst>
        </pc:spChg>
        <pc:spChg chg="del mod">
          <ac:chgData name="Ann Johansson" userId="6cc81625-4226-484f-a294-89d0c8b068d6" providerId="ADAL" clId="{C3D1A96E-9CF4-394A-842E-549C86CB1C18}" dt="2022-09-21T10:38:02.482" v="146" actId="478"/>
          <ac:spMkLst>
            <pc:docMk/>
            <pc:sldMk cId="2199434941" sldId="269"/>
            <ac:spMk id="3" creationId="{394B092A-4ABD-27A2-7B7F-40F3712A00B6}"/>
          </ac:spMkLst>
        </pc:spChg>
        <pc:spChg chg="add del mod">
          <ac:chgData name="Ann Johansson" userId="6cc81625-4226-484f-a294-89d0c8b068d6" providerId="ADAL" clId="{C3D1A96E-9CF4-394A-842E-549C86CB1C18}" dt="2022-09-21T10:38:06.413" v="147" actId="478"/>
          <ac:spMkLst>
            <pc:docMk/>
            <pc:sldMk cId="2199434941" sldId="269"/>
            <ac:spMk id="8" creationId="{7517F0F5-1D77-8C79-EE7C-9DFD379B575F}"/>
          </ac:spMkLst>
        </pc:spChg>
        <pc:spChg chg="add del mod">
          <ac:chgData name="Ann Johansson" userId="6cc81625-4226-484f-a294-89d0c8b068d6" providerId="ADAL" clId="{C3D1A96E-9CF4-394A-842E-549C86CB1C18}" dt="2022-09-21T10:41:11.745" v="217" actId="478"/>
          <ac:spMkLst>
            <pc:docMk/>
            <pc:sldMk cId="2199434941" sldId="269"/>
            <ac:spMk id="19" creationId="{A4900FDE-79A7-7272-21D5-FB14A5B2CC73}"/>
          </ac:spMkLst>
        </pc:spChg>
        <pc:spChg chg="add mod">
          <ac:chgData name="Ann Johansson" userId="6cc81625-4226-484f-a294-89d0c8b068d6" providerId="ADAL" clId="{C3D1A96E-9CF4-394A-842E-549C86CB1C18}" dt="2022-09-21T10:42:00.250" v="254" actId="20577"/>
          <ac:spMkLst>
            <pc:docMk/>
            <pc:sldMk cId="2199434941" sldId="269"/>
            <ac:spMk id="20" creationId="{C226659E-D222-5071-3CC9-093EE564749C}"/>
          </ac:spMkLst>
        </pc:spChg>
        <pc:spChg chg="add mod">
          <ac:chgData name="Ann Johansson" userId="6cc81625-4226-484f-a294-89d0c8b068d6" providerId="ADAL" clId="{C3D1A96E-9CF4-394A-842E-549C86CB1C18}" dt="2022-09-21T12:56:13.180" v="817" actId="14100"/>
          <ac:spMkLst>
            <pc:docMk/>
            <pc:sldMk cId="2199434941" sldId="269"/>
            <ac:spMk id="21" creationId="{56C91870-B9C0-753C-CDF3-40D2590C6A2C}"/>
          </ac:spMkLst>
        </pc:spChg>
        <pc:spChg chg="add mod">
          <ac:chgData name="Ann Johansson" userId="6cc81625-4226-484f-a294-89d0c8b068d6" providerId="ADAL" clId="{C3D1A96E-9CF4-394A-842E-549C86CB1C18}" dt="2022-09-21T12:55:56.022" v="795" actId="14100"/>
          <ac:spMkLst>
            <pc:docMk/>
            <pc:sldMk cId="2199434941" sldId="269"/>
            <ac:spMk id="22" creationId="{DB106B56-A257-2A5C-9612-B091912E1669}"/>
          </ac:spMkLst>
        </pc:spChg>
        <pc:spChg chg="add mod">
          <ac:chgData name="Ann Johansson" userId="6cc81625-4226-484f-a294-89d0c8b068d6" providerId="ADAL" clId="{C3D1A96E-9CF4-394A-842E-549C86CB1C18}" dt="2022-09-21T12:55:06.409" v="764" actId="20577"/>
          <ac:spMkLst>
            <pc:docMk/>
            <pc:sldMk cId="2199434941" sldId="269"/>
            <ac:spMk id="23" creationId="{22397A30-D059-1A67-F8C4-AEB5B9C0867B}"/>
          </ac:spMkLst>
        </pc:spChg>
        <pc:spChg chg="add mod">
          <ac:chgData name="Ann Johansson" userId="6cc81625-4226-484f-a294-89d0c8b068d6" providerId="ADAL" clId="{C3D1A96E-9CF4-394A-842E-549C86CB1C18}" dt="2022-09-21T10:49:45.418" v="738" actId="14100"/>
          <ac:spMkLst>
            <pc:docMk/>
            <pc:sldMk cId="2199434941" sldId="269"/>
            <ac:spMk id="24" creationId="{BD6FD565-68DF-D2C4-49E7-F24CCB22FB02}"/>
          </ac:spMkLst>
        </pc:spChg>
        <pc:spChg chg="add mod">
          <ac:chgData name="Ann Johansson" userId="6cc81625-4226-484f-a294-89d0c8b068d6" providerId="ADAL" clId="{C3D1A96E-9CF4-394A-842E-549C86CB1C18}" dt="2022-09-21T12:55:26.787" v="776" actId="20577"/>
          <ac:spMkLst>
            <pc:docMk/>
            <pc:sldMk cId="2199434941" sldId="269"/>
            <ac:spMk id="25" creationId="{7649E79D-6F78-4E16-EBDB-1E70DC6A4362}"/>
          </ac:spMkLst>
        </pc:spChg>
        <pc:spChg chg="add mod">
          <ac:chgData name="Ann Johansson" userId="6cc81625-4226-484f-a294-89d0c8b068d6" providerId="ADAL" clId="{C3D1A96E-9CF4-394A-842E-549C86CB1C18}" dt="2022-09-21T10:50:34.166" v="757" actId="1035"/>
          <ac:spMkLst>
            <pc:docMk/>
            <pc:sldMk cId="2199434941" sldId="269"/>
            <ac:spMk id="26" creationId="{3ACF05F7-3FFC-47B8-E3AC-70C23A8A357A}"/>
          </ac:spMkLst>
        </pc:spChg>
        <pc:picChg chg="add mod">
          <ac:chgData name="Ann Johansson" userId="6cc81625-4226-484f-a294-89d0c8b068d6" providerId="ADAL" clId="{C3D1A96E-9CF4-394A-842E-549C86CB1C18}" dt="2022-09-21T10:40:57.641" v="213" actId="1076"/>
          <ac:picMkLst>
            <pc:docMk/>
            <pc:sldMk cId="2199434941" sldId="269"/>
            <ac:picMk id="6" creationId="{55EA52EA-3D7D-97D6-24A8-3BBD4E9C0593}"/>
          </ac:picMkLst>
        </pc:picChg>
        <pc:picChg chg="add mod">
          <ac:chgData name="Ann Johansson" userId="6cc81625-4226-484f-a294-89d0c8b068d6" providerId="ADAL" clId="{C3D1A96E-9CF4-394A-842E-549C86CB1C18}" dt="2022-09-21T10:40:52.158" v="210" actId="1076"/>
          <ac:picMkLst>
            <pc:docMk/>
            <pc:sldMk cId="2199434941" sldId="269"/>
            <ac:picMk id="10" creationId="{22251D6F-9397-1E7A-01A3-225D33EB85C2}"/>
          </ac:picMkLst>
        </pc:picChg>
        <pc:picChg chg="add mod">
          <ac:chgData name="Ann Johansson" userId="6cc81625-4226-484f-a294-89d0c8b068d6" providerId="ADAL" clId="{C3D1A96E-9CF4-394A-842E-549C86CB1C18}" dt="2022-09-21T10:58:17.514" v="758" actId="14100"/>
          <ac:picMkLst>
            <pc:docMk/>
            <pc:sldMk cId="2199434941" sldId="269"/>
            <ac:picMk id="12" creationId="{082DCE6D-DA99-2D81-1A2C-AAC6EF7FC1F7}"/>
          </ac:picMkLst>
        </pc:picChg>
        <pc:picChg chg="add mod">
          <ac:chgData name="Ann Johansson" userId="6cc81625-4226-484f-a294-89d0c8b068d6" providerId="ADAL" clId="{C3D1A96E-9CF4-394A-842E-549C86CB1C18}" dt="2022-09-21T10:40:47.839" v="208" actId="1076"/>
          <ac:picMkLst>
            <pc:docMk/>
            <pc:sldMk cId="2199434941" sldId="269"/>
            <ac:picMk id="14" creationId="{5FEFFDAE-0728-7C4B-CA4A-A3BF0481697A}"/>
          </ac:picMkLst>
        </pc:picChg>
        <pc:picChg chg="add mod">
          <ac:chgData name="Ann Johansson" userId="6cc81625-4226-484f-a294-89d0c8b068d6" providerId="ADAL" clId="{C3D1A96E-9CF4-394A-842E-549C86CB1C18}" dt="2022-09-21T10:41:27.274" v="225" actId="1076"/>
          <ac:picMkLst>
            <pc:docMk/>
            <pc:sldMk cId="2199434941" sldId="269"/>
            <ac:picMk id="16" creationId="{E7915672-5725-B3CC-BDFD-3F68340647FB}"/>
          </ac:picMkLst>
        </pc:picChg>
        <pc:picChg chg="add mod">
          <ac:chgData name="Ann Johansson" userId="6cc81625-4226-484f-a294-89d0c8b068d6" providerId="ADAL" clId="{C3D1A96E-9CF4-394A-842E-549C86CB1C18}" dt="2022-09-21T10:40:49.524" v="209" actId="1076"/>
          <ac:picMkLst>
            <pc:docMk/>
            <pc:sldMk cId="2199434941" sldId="269"/>
            <ac:picMk id="18" creationId="{46039753-DD6D-253F-4C1E-A63175A7B6F7}"/>
          </ac:picMkLst>
        </pc:picChg>
      </pc:sldChg>
      <pc:sldChg chg="del">
        <pc:chgData name="Ann Johansson" userId="6cc81625-4226-484f-a294-89d0c8b068d6" providerId="ADAL" clId="{C3D1A96E-9CF4-394A-842E-549C86CB1C18}" dt="2022-09-21T10:31:31.880" v="0" actId="2696"/>
        <pc:sldMkLst>
          <pc:docMk/>
          <pc:sldMk cId="1661996593" sldId="270"/>
        </pc:sldMkLst>
      </pc:sldChg>
    </pc:docChg>
  </pc:docChgLst>
  <pc:docChgLst>
    <pc:chgData name="tobias@nordendorph.se" userId="S::urn:spo:guest#tobias@nordendorph.se::" providerId="AD" clId="Web-{EF8741C5-FF79-4E2F-A7ED-55FA3398F7CB}"/>
    <pc:docChg chg="modSld">
      <pc:chgData name="tobias@nordendorph.se" userId="S::urn:spo:guest#tobias@nordendorph.se::" providerId="AD" clId="Web-{EF8741C5-FF79-4E2F-A7ED-55FA3398F7CB}" dt="2022-08-29T13:43:42.387" v="2" actId="20577"/>
      <pc:docMkLst>
        <pc:docMk/>
      </pc:docMkLst>
      <pc:sldChg chg="modSp">
        <pc:chgData name="tobias@nordendorph.se" userId="S::urn:spo:guest#tobias@nordendorph.se::" providerId="AD" clId="Web-{EF8741C5-FF79-4E2F-A7ED-55FA3398F7CB}" dt="2022-08-29T13:43:13.605" v="1" actId="20577"/>
        <pc:sldMkLst>
          <pc:docMk/>
          <pc:sldMk cId="2545118697" sldId="265"/>
        </pc:sldMkLst>
        <pc:spChg chg="mod">
          <ac:chgData name="tobias@nordendorph.se" userId="S::urn:spo:guest#tobias@nordendorph.se::" providerId="AD" clId="Web-{EF8741C5-FF79-4E2F-A7ED-55FA3398F7CB}" dt="2022-08-29T13:43:13.605" v="1" actId="20577"/>
          <ac:spMkLst>
            <pc:docMk/>
            <pc:sldMk cId="2545118697" sldId="265"/>
            <ac:spMk id="3" creationId="{394B092A-4ABD-27A2-7B7F-40F3712A00B6}"/>
          </ac:spMkLst>
        </pc:spChg>
      </pc:sldChg>
      <pc:sldChg chg="modSp">
        <pc:chgData name="tobias@nordendorph.se" userId="S::urn:spo:guest#tobias@nordendorph.se::" providerId="AD" clId="Web-{EF8741C5-FF79-4E2F-A7ED-55FA3398F7CB}" dt="2022-08-29T13:43:42.387" v="2" actId="20577"/>
        <pc:sldMkLst>
          <pc:docMk/>
          <pc:sldMk cId="83707249" sldId="267"/>
        </pc:sldMkLst>
        <pc:spChg chg="mod">
          <ac:chgData name="tobias@nordendorph.se" userId="S::urn:spo:guest#tobias@nordendorph.se::" providerId="AD" clId="Web-{EF8741C5-FF79-4E2F-A7ED-55FA3398F7CB}" dt="2022-08-29T13:43:42.387" v="2" actId="20577"/>
          <ac:spMkLst>
            <pc:docMk/>
            <pc:sldMk cId="83707249" sldId="267"/>
            <ac:spMk id="3" creationId="{394B092A-4ABD-27A2-7B7F-40F3712A00B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B400241-904E-974C-CA4E-93AF82690FD8}"/>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A87FDE0E-1A5A-052D-6114-FB28C706E2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6430BF4D-3E69-9117-1B75-1E1100F24C30}"/>
              </a:ext>
            </a:extLst>
          </p:cNvPr>
          <p:cNvSpPr>
            <a:spLocks noGrp="1"/>
          </p:cNvSpPr>
          <p:nvPr>
            <p:ph type="dt" sz="half" idx="10"/>
          </p:nvPr>
        </p:nvSpPr>
        <p:spPr/>
        <p:txBody>
          <a:bodyPr/>
          <a:lstStyle/>
          <a:p>
            <a:fld id="{3DF1AD29-86F4-0742-8C53-C67D385210AC}" type="datetimeFigureOut">
              <a:rPr lang="sv-SE" smtClean="0"/>
              <a:t>2022-10-06</a:t>
            </a:fld>
            <a:endParaRPr lang="sv-SE"/>
          </a:p>
        </p:txBody>
      </p:sp>
      <p:sp>
        <p:nvSpPr>
          <p:cNvPr id="5" name="Platshållare för sidfot 4">
            <a:extLst>
              <a:ext uri="{FF2B5EF4-FFF2-40B4-BE49-F238E27FC236}">
                <a16:creationId xmlns:a16="http://schemas.microsoft.com/office/drawing/2014/main" id="{BC1AE5B2-F567-9D18-0053-7FA6F1F920B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FEBCDA0-4C7C-EE09-9ADF-95204C030EA9}"/>
              </a:ext>
            </a:extLst>
          </p:cNvPr>
          <p:cNvSpPr>
            <a:spLocks noGrp="1"/>
          </p:cNvSpPr>
          <p:nvPr>
            <p:ph type="sldNum" sz="quarter" idx="12"/>
          </p:nvPr>
        </p:nvSpPr>
        <p:spPr/>
        <p:txBody>
          <a:bodyPr/>
          <a:lstStyle/>
          <a:p>
            <a:fld id="{62A2CF41-A034-8B4A-97E0-92480BE5CC86}" type="slidenum">
              <a:rPr lang="sv-SE" smtClean="0"/>
              <a:t>‹#›</a:t>
            </a:fld>
            <a:endParaRPr lang="sv-SE"/>
          </a:p>
        </p:txBody>
      </p:sp>
    </p:spTree>
    <p:extLst>
      <p:ext uri="{BB962C8B-B14F-4D97-AF65-F5344CB8AC3E}">
        <p14:creationId xmlns:p14="http://schemas.microsoft.com/office/powerpoint/2010/main" val="1423053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5312159-AFCF-C4F4-F40B-E015D1630C8A}"/>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26DCB69-F5DC-DEE2-DC51-09E584102F4E}"/>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375C4E3-8384-2725-799A-7AC14764FACE}"/>
              </a:ext>
            </a:extLst>
          </p:cNvPr>
          <p:cNvSpPr>
            <a:spLocks noGrp="1"/>
          </p:cNvSpPr>
          <p:nvPr>
            <p:ph type="dt" sz="half" idx="10"/>
          </p:nvPr>
        </p:nvSpPr>
        <p:spPr/>
        <p:txBody>
          <a:bodyPr/>
          <a:lstStyle/>
          <a:p>
            <a:fld id="{3DF1AD29-86F4-0742-8C53-C67D385210AC}" type="datetimeFigureOut">
              <a:rPr lang="sv-SE" smtClean="0"/>
              <a:t>2022-10-06</a:t>
            </a:fld>
            <a:endParaRPr lang="sv-SE"/>
          </a:p>
        </p:txBody>
      </p:sp>
      <p:sp>
        <p:nvSpPr>
          <p:cNvPr id="5" name="Platshållare för sidfot 4">
            <a:extLst>
              <a:ext uri="{FF2B5EF4-FFF2-40B4-BE49-F238E27FC236}">
                <a16:creationId xmlns:a16="http://schemas.microsoft.com/office/drawing/2014/main" id="{90124F36-6461-3BDE-FA19-FC755124268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8150B5F-3DED-99E2-BB91-E6D8278AA844}"/>
              </a:ext>
            </a:extLst>
          </p:cNvPr>
          <p:cNvSpPr>
            <a:spLocks noGrp="1"/>
          </p:cNvSpPr>
          <p:nvPr>
            <p:ph type="sldNum" sz="quarter" idx="12"/>
          </p:nvPr>
        </p:nvSpPr>
        <p:spPr/>
        <p:txBody>
          <a:bodyPr/>
          <a:lstStyle/>
          <a:p>
            <a:fld id="{62A2CF41-A034-8B4A-97E0-92480BE5CC86}" type="slidenum">
              <a:rPr lang="sv-SE" smtClean="0"/>
              <a:t>‹#›</a:t>
            </a:fld>
            <a:endParaRPr lang="sv-SE"/>
          </a:p>
        </p:txBody>
      </p:sp>
    </p:spTree>
    <p:extLst>
      <p:ext uri="{BB962C8B-B14F-4D97-AF65-F5344CB8AC3E}">
        <p14:creationId xmlns:p14="http://schemas.microsoft.com/office/powerpoint/2010/main" val="1728683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7378EF88-AF9D-0A21-473F-8A16835ACFE1}"/>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C85AFF85-0319-1F21-9D1A-44FF3521832A}"/>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1C547E5-B574-63AB-34B5-D6D9901DFC4C}"/>
              </a:ext>
            </a:extLst>
          </p:cNvPr>
          <p:cNvSpPr>
            <a:spLocks noGrp="1"/>
          </p:cNvSpPr>
          <p:nvPr>
            <p:ph type="dt" sz="half" idx="10"/>
          </p:nvPr>
        </p:nvSpPr>
        <p:spPr/>
        <p:txBody>
          <a:bodyPr/>
          <a:lstStyle/>
          <a:p>
            <a:fld id="{3DF1AD29-86F4-0742-8C53-C67D385210AC}" type="datetimeFigureOut">
              <a:rPr lang="sv-SE" smtClean="0"/>
              <a:t>2022-10-06</a:t>
            </a:fld>
            <a:endParaRPr lang="sv-SE"/>
          </a:p>
        </p:txBody>
      </p:sp>
      <p:sp>
        <p:nvSpPr>
          <p:cNvPr id="5" name="Platshållare för sidfot 4">
            <a:extLst>
              <a:ext uri="{FF2B5EF4-FFF2-40B4-BE49-F238E27FC236}">
                <a16:creationId xmlns:a16="http://schemas.microsoft.com/office/drawing/2014/main" id="{585C93E0-AA4F-AAD7-EA8F-3F49BFBB4B1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8FB46DE-F33A-BD8A-DAFD-DA0CC30A6756}"/>
              </a:ext>
            </a:extLst>
          </p:cNvPr>
          <p:cNvSpPr>
            <a:spLocks noGrp="1"/>
          </p:cNvSpPr>
          <p:nvPr>
            <p:ph type="sldNum" sz="quarter" idx="12"/>
          </p:nvPr>
        </p:nvSpPr>
        <p:spPr/>
        <p:txBody>
          <a:bodyPr/>
          <a:lstStyle/>
          <a:p>
            <a:fld id="{62A2CF41-A034-8B4A-97E0-92480BE5CC86}" type="slidenum">
              <a:rPr lang="sv-SE" smtClean="0"/>
              <a:t>‹#›</a:t>
            </a:fld>
            <a:endParaRPr lang="sv-SE"/>
          </a:p>
        </p:txBody>
      </p:sp>
    </p:spTree>
    <p:extLst>
      <p:ext uri="{BB962C8B-B14F-4D97-AF65-F5344CB8AC3E}">
        <p14:creationId xmlns:p14="http://schemas.microsoft.com/office/powerpoint/2010/main" val="1544729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E35AA87-CAF8-967C-F4B1-7924C6F9B41B}"/>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C64C97B9-E66F-6398-B925-C45E414F7371}"/>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07E9FB2-6F2E-AA11-82CD-947CABD225C9}"/>
              </a:ext>
            </a:extLst>
          </p:cNvPr>
          <p:cNvSpPr>
            <a:spLocks noGrp="1"/>
          </p:cNvSpPr>
          <p:nvPr>
            <p:ph type="dt" sz="half" idx="10"/>
          </p:nvPr>
        </p:nvSpPr>
        <p:spPr/>
        <p:txBody>
          <a:bodyPr/>
          <a:lstStyle/>
          <a:p>
            <a:fld id="{3DF1AD29-86F4-0742-8C53-C67D385210AC}" type="datetimeFigureOut">
              <a:rPr lang="sv-SE" smtClean="0"/>
              <a:t>2022-10-06</a:t>
            </a:fld>
            <a:endParaRPr lang="sv-SE"/>
          </a:p>
        </p:txBody>
      </p:sp>
      <p:sp>
        <p:nvSpPr>
          <p:cNvPr id="5" name="Platshållare för sidfot 4">
            <a:extLst>
              <a:ext uri="{FF2B5EF4-FFF2-40B4-BE49-F238E27FC236}">
                <a16:creationId xmlns:a16="http://schemas.microsoft.com/office/drawing/2014/main" id="{97284AF6-685F-4EA6-49CE-11791EE6194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5A7DF24-8074-78AC-16BC-EBAD5FCBDFF5}"/>
              </a:ext>
            </a:extLst>
          </p:cNvPr>
          <p:cNvSpPr>
            <a:spLocks noGrp="1"/>
          </p:cNvSpPr>
          <p:nvPr>
            <p:ph type="sldNum" sz="quarter" idx="12"/>
          </p:nvPr>
        </p:nvSpPr>
        <p:spPr/>
        <p:txBody>
          <a:bodyPr/>
          <a:lstStyle/>
          <a:p>
            <a:fld id="{62A2CF41-A034-8B4A-97E0-92480BE5CC86}" type="slidenum">
              <a:rPr lang="sv-SE" smtClean="0"/>
              <a:t>‹#›</a:t>
            </a:fld>
            <a:endParaRPr lang="sv-SE"/>
          </a:p>
        </p:txBody>
      </p:sp>
    </p:spTree>
    <p:extLst>
      <p:ext uri="{BB962C8B-B14F-4D97-AF65-F5344CB8AC3E}">
        <p14:creationId xmlns:p14="http://schemas.microsoft.com/office/powerpoint/2010/main" val="1815234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1222AAF-9CA1-3059-CBC6-9E76B7E7C5F6}"/>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49F1D66-D37A-EEFA-85A4-E85936CA23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6B33EB9D-511B-AEFD-FEB9-3617AC8EE281}"/>
              </a:ext>
            </a:extLst>
          </p:cNvPr>
          <p:cNvSpPr>
            <a:spLocks noGrp="1"/>
          </p:cNvSpPr>
          <p:nvPr>
            <p:ph type="dt" sz="half" idx="10"/>
          </p:nvPr>
        </p:nvSpPr>
        <p:spPr/>
        <p:txBody>
          <a:bodyPr/>
          <a:lstStyle/>
          <a:p>
            <a:fld id="{3DF1AD29-86F4-0742-8C53-C67D385210AC}" type="datetimeFigureOut">
              <a:rPr lang="sv-SE" smtClean="0"/>
              <a:t>2022-10-06</a:t>
            </a:fld>
            <a:endParaRPr lang="sv-SE"/>
          </a:p>
        </p:txBody>
      </p:sp>
      <p:sp>
        <p:nvSpPr>
          <p:cNvPr id="5" name="Platshållare för sidfot 4">
            <a:extLst>
              <a:ext uri="{FF2B5EF4-FFF2-40B4-BE49-F238E27FC236}">
                <a16:creationId xmlns:a16="http://schemas.microsoft.com/office/drawing/2014/main" id="{FE6B3995-3714-F268-CD75-64FAC9798BE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9308D3C-1590-8F85-F39B-0D2F2B83F2E2}"/>
              </a:ext>
            </a:extLst>
          </p:cNvPr>
          <p:cNvSpPr>
            <a:spLocks noGrp="1"/>
          </p:cNvSpPr>
          <p:nvPr>
            <p:ph type="sldNum" sz="quarter" idx="12"/>
          </p:nvPr>
        </p:nvSpPr>
        <p:spPr/>
        <p:txBody>
          <a:bodyPr/>
          <a:lstStyle/>
          <a:p>
            <a:fld id="{62A2CF41-A034-8B4A-97E0-92480BE5CC86}" type="slidenum">
              <a:rPr lang="sv-SE" smtClean="0"/>
              <a:t>‹#›</a:t>
            </a:fld>
            <a:endParaRPr lang="sv-SE"/>
          </a:p>
        </p:txBody>
      </p:sp>
    </p:spTree>
    <p:extLst>
      <p:ext uri="{BB962C8B-B14F-4D97-AF65-F5344CB8AC3E}">
        <p14:creationId xmlns:p14="http://schemas.microsoft.com/office/powerpoint/2010/main" val="2416475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2CD4898-9648-1701-3014-84925222E70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471FF84-66CD-6659-E5D9-772940A258CF}"/>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7462671F-2BC5-CBE8-33F5-5EF9A1BA80B8}"/>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9C6D1AF1-981C-390D-5DE3-19CC71D4CCF8}"/>
              </a:ext>
            </a:extLst>
          </p:cNvPr>
          <p:cNvSpPr>
            <a:spLocks noGrp="1"/>
          </p:cNvSpPr>
          <p:nvPr>
            <p:ph type="dt" sz="half" idx="10"/>
          </p:nvPr>
        </p:nvSpPr>
        <p:spPr/>
        <p:txBody>
          <a:bodyPr/>
          <a:lstStyle/>
          <a:p>
            <a:fld id="{3DF1AD29-86F4-0742-8C53-C67D385210AC}" type="datetimeFigureOut">
              <a:rPr lang="sv-SE" smtClean="0"/>
              <a:t>2022-10-06</a:t>
            </a:fld>
            <a:endParaRPr lang="sv-SE"/>
          </a:p>
        </p:txBody>
      </p:sp>
      <p:sp>
        <p:nvSpPr>
          <p:cNvPr id="6" name="Platshållare för sidfot 5">
            <a:extLst>
              <a:ext uri="{FF2B5EF4-FFF2-40B4-BE49-F238E27FC236}">
                <a16:creationId xmlns:a16="http://schemas.microsoft.com/office/drawing/2014/main" id="{A40D3D82-D1FC-23C3-2E1D-CAEE6C07F97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C09B2BF7-E443-8E1B-A0D6-B2E7688E813B}"/>
              </a:ext>
            </a:extLst>
          </p:cNvPr>
          <p:cNvSpPr>
            <a:spLocks noGrp="1"/>
          </p:cNvSpPr>
          <p:nvPr>
            <p:ph type="sldNum" sz="quarter" idx="12"/>
          </p:nvPr>
        </p:nvSpPr>
        <p:spPr/>
        <p:txBody>
          <a:bodyPr/>
          <a:lstStyle/>
          <a:p>
            <a:fld id="{62A2CF41-A034-8B4A-97E0-92480BE5CC86}" type="slidenum">
              <a:rPr lang="sv-SE" smtClean="0"/>
              <a:t>‹#›</a:t>
            </a:fld>
            <a:endParaRPr lang="sv-SE"/>
          </a:p>
        </p:txBody>
      </p:sp>
    </p:spTree>
    <p:extLst>
      <p:ext uri="{BB962C8B-B14F-4D97-AF65-F5344CB8AC3E}">
        <p14:creationId xmlns:p14="http://schemas.microsoft.com/office/powerpoint/2010/main" val="375396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D3AF9F8-3D51-B7FE-A82D-F39C35C1B7AE}"/>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DC77EBB-9736-6B7A-098C-D180ADAC54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C307D448-1C3F-B107-77E1-FFBDB3AD0FC4}"/>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6C7F1D73-14FD-8E6B-4269-659598C69F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8B42147E-A846-97B2-16EA-D7A2796B465D}"/>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84CA713E-4B8B-86B7-E498-1F6D2F2F3CFD}"/>
              </a:ext>
            </a:extLst>
          </p:cNvPr>
          <p:cNvSpPr>
            <a:spLocks noGrp="1"/>
          </p:cNvSpPr>
          <p:nvPr>
            <p:ph type="dt" sz="half" idx="10"/>
          </p:nvPr>
        </p:nvSpPr>
        <p:spPr/>
        <p:txBody>
          <a:bodyPr/>
          <a:lstStyle/>
          <a:p>
            <a:fld id="{3DF1AD29-86F4-0742-8C53-C67D385210AC}" type="datetimeFigureOut">
              <a:rPr lang="sv-SE" smtClean="0"/>
              <a:t>2022-10-06</a:t>
            </a:fld>
            <a:endParaRPr lang="sv-SE"/>
          </a:p>
        </p:txBody>
      </p:sp>
      <p:sp>
        <p:nvSpPr>
          <p:cNvPr id="8" name="Platshållare för sidfot 7">
            <a:extLst>
              <a:ext uri="{FF2B5EF4-FFF2-40B4-BE49-F238E27FC236}">
                <a16:creationId xmlns:a16="http://schemas.microsoft.com/office/drawing/2014/main" id="{4C7A9F81-9348-919D-4E44-97B3514847E1}"/>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ECC45670-E6B8-55B4-104B-1B5C6F3D71D8}"/>
              </a:ext>
            </a:extLst>
          </p:cNvPr>
          <p:cNvSpPr>
            <a:spLocks noGrp="1"/>
          </p:cNvSpPr>
          <p:nvPr>
            <p:ph type="sldNum" sz="quarter" idx="12"/>
          </p:nvPr>
        </p:nvSpPr>
        <p:spPr/>
        <p:txBody>
          <a:bodyPr/>
          <a:lstStyle/>
          <a:p>
            <a:fld id="{62A2CF41-A034-8B4A-97E0-92480BE5CC86}" type="slidenum">
              <a:rPr lang="sv-SE" smtClean="0"/>
              <a:t>‹#›</a:t>
            </a:fld>
            <a:endParaRPr lang="sv-SE"/>
          </a:p>
        </p:txBody>
      </p:sp>
    </p:spTree>
    <p:extLst>
      <p:ext uri="{BB962C8B-B14F-4D97-AF65-F5344CB8AC3E}">
        <p14:creationId xmlns:p14="http://schemas.microsoft.com/office/powerpoint/2010/main" val="3885425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B243747-6DCA-68DC-013A-11D61F01E1F9}"/>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12832EB2-B0EA-B972-401F-4E113EBFA867}"/>
              </a:ext>
            </a:extLst>
          </p:cNvPr>
          <p:cNvSpPr>
            <a:spLocks noGrp="1"/>
          </p:cNvSpPr>
          <p:nvPr>
            <p:ph type="dt" sz="half" idx="10"/>
          </p:nvPr>
        </p:nvSpPr>
        <p:spPr/>
        <p:txBody>
          <a:bodyPr/>
          <a:lstStyle/>
          <a:p>
            <a:fld id="{3DF1AD29-86F4-0742-8C53-C67D385210AC}" type="datetimeFigureOut">
              <a:rPr lang="sv-SE" smtClean="0"/>
              <a:t>2022-10-06</a:t>
            </a:fld>
            <a:endParaRPr lang="sv-SE"/>
          </a:p>
        </p:txBody>
      </p:sp>
      <p:sp>
        <p:nvSpPr>
          <p:cNvPr id="4" name="Platshållare för sidfot 3">
            <a:extLst>
              <a:ext uri="{FF2B5EF4-FFF2-40B4-BE49-F238E27FC236}">
                <a16:creationId xmlns:a16="http://schemas.microsoft.com/office/drawing/2014/main" id="{E43741E3-6821-5697-7457-868CAA5B2BBD}"/>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9AA1D18A-1D96-98A9-FAE1-0CE16A90E58B}"/>
              </a:ext>
            </a:extLst>
          </p:cNvPr>
          <p:cNvSpPr>
            <a:spLocks noGrp="1"/>
          </p:cNvSpPr>
          <p:nvPr>
            <p:ph type="sldNum" sz="quarter" idx="12"/>
          </p:nvPr>
        </p:nvSpPr>
        <p:spPr/>
        <p:txBody>
          <a:bodyPr/>
          <a:lstStyle/>
          <a:p>
            <a:fld id="{62A2CF41-A034-8B4A-97E0-92480BE5CC86}" type="slidenum">
              <a:rPr lang="sv-SE" smtClean="0"/>
              <a:t>‹#›</a:t>
            </a:fld>
            <a:endParaRPr lang="sv-SE"/>
          </a:p>
        </p:txBody>
      </p:sp>
    </p:spTree>
    <p:extLst>
      <p:ext uri="{BB962C8B-B14F-4D97-AF65-F5344CB8AC3E}">
        <p14:creationId xmlns:p14="http://schemas.microsoft.com/office/powerpoint/2010/main" val="4087333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292EAD9F-8118-FB9B-7C09-D9C4B848501E}"/>
              </a:ext>
            </a:extLst>
          </p:cNvPr>
          <p:cNvSpPr>
            <a:spLocks noGrp="1"/>
          </p:cNvSpPr>
          <p:nvPr>
            <p:ph type="dt" sz="half" idx="10"/>
          </p:nvPr>
        </p:nvSpPr>
        <p:spPr/>
        <p:txBody>
          <a:bodyPr/>
          <a:lstStyle/>
          <a:p>
            <a:fld id="{3DF1AD29-86F4-0742-8C53-C67D385210AC}" type="datetimeFigureOut">
              <a:rPr lang="sv-SE" smtClean="0"/>
              <a:t>2022-10-06</a:t>
            </a:fld>
            <a:endParaRPr lang="sv-SE"/>
          </a:p>
        </p:txBody>
      </p:sp>
      <p:sp>
        <p:nvSpPr>
          <p:cNvPr id="3" name="Platshållare för sidfot 2">
            <a:extLst>
              <a:ext uri="{FF2B5EF4-FFF2-40B4-BE49-F238E27FC236}">
                <a16:creationId xmlns:a16="http://schemas.microsoft.com/office/drawing/2014/main" id="{2F0C22F2-CBC2-422C-5D09-A886DDDE8E9F}"/>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C4CEA885-2B9C-22A1-CC42-5338EFE051C4}"/>
              </a:ext>
            </a:extLst>
          </p:cNvPr>
          <p:cNvSpPr>
            <a:spLocks noGrp="1"/>
          </p:cNvSpPr>
          <p:nvPr>
            <p:ph type="sldNum" sz="quarter" idx="12"/>
          </p:nvPr>
        </p:nvSpPr>
        <p:spPr/>
        <p:txBody>
          <a:bodyPr/>
          <a:lstStyle/>
          <a:p>
            <a:fld id="{62A2CF41-A034-8B4A-97E0-92480BE5CC86}" type="slidenum">
              <a:rPr lang="sv-SE" smtClean="0"/>
              <a:t>‹#›</a:t>
            </a:fld>
            <a:endParaRPr lang="sv-SE"/>
          </a:p>
        </p:txBody>
      </p:sp>
    </p:spTree>
    <p:extLst>
      <p:ext uri="{BB962C8B-B14F-4D97-AF65-F5344CB8AC3E}">
        <p14:creationId xmlns:p14="http://schemas.microsoft.com/office/powerpoint/2010/main" val="2633362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8D619E-6C77-35F6-828C-5EB89AEBAC8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74E14E91-83EA-9311-0000-AB4AB6FA8A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16F53840-B2E4-E6FD-F432-ACAFAAD287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CA4B4BC-5873-63B8-042F-CEDBEB7E38AB}"/>
              </a:ext>
            </a:extLst>
          </p:cNvPr>
          <p:cNvSpPr>
            <a:spLocks noGrp="1"/>
          </p:cNvSpPr>
          <p:nvPr>
            <p:ph type="dt" sz="half" idx="10"/>
          </p:nvPr>
        </p:nvSpPr>
        <p:spPr/>
        <p:txBody>
          <a:bodyPr/>
          <a:lstStyle/>
          <a:p>
            <a:fld id="{3DF1AD29-86F4-0742-8C53-C67D385210AC}" type="datetimeFigureOut">
              <a:rPr lang="sv-SE" smtClean="0"/>
              <a:t>2022-10-06</a:t>
            </a:fld>
            <a:endParaRPr lang="sv-SE"/>
          </a:p>
        </p:txBody>
      </p:sp>
      <p:sp>
        <p:nvSpPr>
          <p:cNvPr id="6" name="Platshållare för sidfot 5">
            <a:extLst>
              <a:ext uri="{FF2B5EF4-FFF2-40B4-BE49-F238E27FC236}">
                <a16:creationId xmlns:a16="http://schemas.microsoft.com/office/drawing/2014/main" id="{8221CBA3-980C-9F0A-9C0F-909EB23032CB}"/>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18F4C86-40CB-60CB-06D0-CFCB6BF45919}"/>
              </a:ext>
            </a:extLst>
          </p:cNvPr>
          <p:cNvSpPr>
            <a:spLocks noGrp="1"/>
          </p:cNvSpPr>
          <p:nvPr>
            <p:ph type="sldNum" sz="quarter" idx="12"/>
          </p:nvPr>
        </p:nvSpPr>
        <p:spPr/>
        <p:txBody>
          <a:bodyPr/>
          <a:lstStyle/>
          <a:p>
            <a:fld id="{62A2CF41-A034-8B4A-97E0-92480BE5CC86}" type="slidenum">
              <a:rPr lang="sv-SE" smtClean="0"/>
              <a:t>‹#›</a:t>
            </a:fld>
            <a:endParaRPr lang="sv-SE"/>
          </a:p>
        </p:txBody>
      </p:sp>
    </p:spTree>
    <p:extLst>
      <p:ext uri="{BB962C8B-B14F-4D97-AF65-F5344CB8AC3E}">
        <p14:creationId xmlns:p14="http://schemas.microsoft.com/office/powerpoint/2010/main" val="974692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172F6EB-7CD3-4F9B-1610-611690F2D4EC}"/>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086D4D43-02B9-1D7E-8EAD-1941123AE7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7EA6B83A-8310-220E-A7E2-962928729A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BB82A76-473B-F999-953A-FC831584BB1D}"/>
              </a:ext>
            </a:extLst>
          </p:cNvPr>
          <p:cNvSpPr>
            <a:spLocks noGrp="1"/>
          </p:cNvSpPr>
          <p:nvPr>
            <p:ph type="dt" sz="half" idx="10"/>
          </p:nvPr>
        </p:nvSpPr>
        <p:spPr/>
        <p:txBody>
          <a:bodyPr/>
          <a:lstStyle/>
          <a:p>
            <a:fld id="{3DF1AD29-86F4-0742-8C53-C67D385210AC}" type="datetimeFigureOut">
              <a:rPr lang="sv-SE" smtClean="0"/>
              <a:t>2022-10-06</a:t>
            </a:fld>
            <a:endParaRPr lang="sv-SE"/>
          </a:p>
        </p:txBody>
      </p:sp>
      <p:sp>
        <p:nvSpPr>
          <p:cNvPr id="6" name="Platshållare för sidfot 5">
            <a:extLst>
              <a:ext uri="{FF2B5EF4-FFF2-40B4-BE49-F238E27FC236}">
                <a16:creationId xmlns:a16="http://schemas.microsoft.com/office/drawing/2014/main" id="{4FA5B4F3-8EEA-6AEE-ACBC-5AB46D056BD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7191FCA6-BF42-EF46-7E29-FD095DF74789}"/>
              </a:ext>
            </a:extLst>
          </p:cNvPr>
          <p:cNvSpPr>
            <a:spLocks noGrp="1"/>
          </p:cNvSpPr>
          <p:nvPr>
            <p:ph type="sldNum" sz="quarter" idx="12"/>
          </p:nvPr>
        </p:nvSpPr>
        <p:spPr/>
        <p:txBody>
          <a:bodyPr/>
          <a:lstStyle/>
          <a:p>
            <a:fld id="{62A2CF41-A034-8B4A-97E0-92480BE5CC86}" type="slidenum">
              <a:rPr lang="sv-SE" smtClean="0"/>
              <a:t>‹#›</a:t>
            </a:fld>
            <a:endParaRPr lang="sv-SE"/>
          </a:p>
        </p:txBody>
      </p:sp>
    </p:spTree>
    <p:extLst>
      <p:ext uri="{BB962C8B-B14F-4D97-AF65-F5344CB8AC3E}">
        <p14:creationId xmlns:p14="http://schemas.microsoft.com/office/powerpoint/2010/main" val="1124097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49641655-7D3D-603B-B182-13E9868CF6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4932D1EF-BCC0-CE14-A068-CCD0AAB459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3743C63-746A-9284-372F-DF0241D079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F1AD29-86F4-0742-8C53-C67D385210AC}" type="datetimeFigureOut">
              <a:rPr lang="sv-SE" smtClean="0"/>
              <a:t>2022-10-06</a:t>
            </a:fld>
            <a:endParaRPr lang="sv-SE"/>
          </a:p>
        </p:txBody>
      </p:sp>
      <p:sp>
        <p:nvSpPr>
          <p:cNvPr id="5" name="Platshållare för sidfot 4">
            <a:extLst>
              <a:ext uri="{FF2B5EF4-FFF2-40B4-BE49-F238E27FC236}">
                <a16:creationId xmlns:a16="http://schemas.microsoft.com/office/drawing/2014/main" id="{46B94B1F-E631-CDC1-8B40-CC045AC3D5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FF2146E3-78F6-4124-14B0-0DD741ABB1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A2CF41-A034-8B4A-97E0-92480BE5CC86}" type="slidenum">
              <a:rPr lang="sv-SE" smtClean="0"/>
              <a:t>‹#›</a:t>
            </a:fld>
            <a:endParaRPr lang="sv-SE"/>
          </a:p>
        </p:txBody>
      </p:sp>
    </p:spTree>
    <p:extLst>
      <p:ext uri="{BB962C8B-B14F-4D97-AF65-F5344CB8AC3E}">
        <p14:creationId xmlns:p14="http://schemas.microsoft.com/office/powerpoint/2010/main" val="32739366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565145"/>
            <a:ext cx="8569325" cy="754563"/>
          </a:xfrm>
        </p:spPr>
        <p:txBody>
          <a:bodyPr>
            <a:normAutofit fontScale="90000"/>
          </a:bodyPr>
          <a:lstStyle/>
          <a:p>
            <a:r>
              <a:rPr lang="sv-SE" dirty="0">
                <a:latin typeface="Courier New" panose="02070309020205020404" pitchFamily="49" charset="0"/>
                <a:cs typeface="Courier New" panose="02070309020205020404" pitchFamily="49" charset="0"/>
              </a:rPr>
              <a:t/>
            </a:r>
            <a:br>
              <a:rPr lang="sv-SE" dirty="0">
                <a:latin typeface="Courier New" panose="02070309020205020404" pitchFamily="49" charset="0"/>
                <a:cs typeface="Courier New" panose="02070309020205020404" pitchFamily="49" charset="0"/>
              </a:rPr>
            </a:br>
            <a:r>
              <a:rPr lang="sv-SE" sz="3100" u="sng" dirty="0">
                <a:latin typeface="Courier New" panose="02070309020205020404" pitchFamily="49" charset="0"/>
                <a:cs typeface="Courier New" panose="02070309020205020404" pitchFamily="49" charset="0"/>
              </a:rPr>
              <a:t>VÄLKOMNA TILL HKL:S FÖRÄLDRAINFORMATION</a:t>
            </a:r>
          </a:p>
        </p:txBody>
      </p:sp>
      <p:sp>
        <p:nvSpPr>
          <p:cNvPr id="3" name="Underrubrik 2">
            <a:extLst>
              <a:ext uri="{FF2B5EF4-FFF2-40B4-BE49-F238E27FC236}">
                <a16:creationId xmlns:a16="http://schemas.microsoft.com/office/drawing/2014/main" id="{394B092A-4ABD-27A2-7B7F-40F3712A00B6}"/>
              </a:ext>
            </a:extLst>
          </p:cNvPr>
          <p:cNvSpPr>
            <a:spLocks noGrp="1"/>
          </p:cNvSpPr>
          <p:nvPr>
            <p:ph type="subTitle" idx="1"/>
          </p:nvPr>
        </p:nvSpPr>
        <p:spPr>
          <a:xfrm>
            <a:off x="2261936" y="2088459"/>
            <a:ext cx="8569325" cy="4372500"/>
          </a:xfrm>
        </p:spPr>
        <p:txBody>
          <a:bodyPr>
            <a:normAutofit fontScale="25000" lnSpcReduction="20000"/>
          </a:bodyPr>
          <a:lstStyle/>
          <a:p>
            <a:pPr algn="l">
              <a:lnSpc>
                <a:spcPct val="170000"/>
              </a:lnSpc>
            </a:pPr>
            <a:r>
              <a:rPr lang="sv-SE" sz="5600" dirty="0">
                <a:latin typeface="Courier New" panose="02070309020205020404" pitchFamily="49" charset="0"/>
                <a:cs typeface="Courier New" panose="02070309020205020404" pitchFamily="49" charset="0"/>
              </a:rPr>
              <a:t>- Presentation ledare </a:t>
            </a:r>
            <a:endParaRPr lang="sv-SE" sz="5600" b="0" dirty="0">
              <a:effectLst/>
              <a:latin typeface="Courier New" panose="02070309020205020404" pitchFamily="49" charset="0"/>
              <a:cs typeface="Courier New" panose="02070309020205020404" pitchFamily="49" charset="0"/>
            </a:endParaRPr>
          </a:p>
          <a:p>
            <a:pPr algn="l">
              <a:lnSpc>
                <a:spcPct val="170000"/>
              </a:lnSpc>
            </a:pPr>
            <a:r>
              <a:rPr lang="sv-SE" sz="5600" dirty="0">
                <a:latin typeface="Courier New" panose="02070309020205020404" pitchFamily="49" charset="0"/>
                <a:cs typeface="Courier New" panose="02070309020205020404" pitchFamily="49" charset="0"/>
              </a:rPr>
              <a:t>- Presentation av styrelsen (mkt kortfattad med foto, namn och ansvarsområde) </a:t>
            </a:r>
          </a:p>
          <a:p>
            <a:pPr algn="l">
              <a:lnSpc>
                <a:spcPct val="170000"/>
              </a:lnSpc>
            </a:pPr>
            <a:r>
              <a:rPr lang="sv-SE" sz="5600" dirty="0">
                <a:latin typeface="Courier New" panose="02070309020205020404" pitchFamily="49" charset="0"/>
                <a:cs typeface="Courier New" panose="02070309020205020404" pitchFamily="49" charset="0"/>
              </a:rPr>
              <a:t>- Kort info om klubben </a:t>
            </a:r>
            <a:endParaRPr lang="sv-SE" sz="5600" b="0" dirty="0">
              <a:effectLst/>
              <a:latin typeface="Courier New" panose="02070309020205020404" pitchFamily="49" charset="0"/>
              <a:cs typeface="Courier New" panose="02070309020205020404" pitchFamily="49" charset="0"/>
            </a:endParaRPr>
          </a:p>
          <a:p>
            <a:pPr algn="l">
              <a:lnSpc>
                <a:spcPct val="170000"/>
              </a:lnSpc>
            </a:pPr>
            <a:r>
              <a:rPr lang="sv-SE" sz="5600" dirty="0">
                <a:latin typeface="Courier New" panose="02070309020205020404" pitchFamily="49" charset="0"/>
                <a:cs typeface="Courier New" panose="02070309020205020404" pitchFamily="49" charset="0"/>
              </a:rPr>
              <a:t>- Klubbens verksamhetsmål och stadgar </a:t>
            </a:r>
            <a:endParaRPr lang="sv-SE" sz="5600" b="0" dirty="0">
              <a:effectLst/>
              <a:latin typeface="Courier New" panose="02070309020205020404" pitchFamily="49" charset="0"/>
              <a:cs typeface="Courier New" panose="02070309020205020404" pitchFamily="49" charset="0"/>
            </a:endParaRPr>
          </a:p>
          <a:p>
            <a:pPr algn="l">
              <a:lnSpc>
                <a:spcPct val="170000"/>
              </a:lnSpc>
            </a:pPr>
            <a:r>
              <a:rPr lang="sv-SE" sz="5600" dirty="0">
                <a:latin typeface="Courier New" panose="02070309020205020404" pitchFamily="49" charset="0"/>
                <a:cs typeface="Courier New" panose="02070309020205020404" pitchFamily="49" charset="0"/>
              </a:rPr>
              <a:t>- Guldtråden</a:t>
            </a:r>
          </a:p>
          <a:p>
            <a:pPr algn="l">
              <a:lnSpc>
                <a:spcPct val="170000"/>
              </a:lnSpc>
            </a:pPr>
            <a:r>
              <a:rPr lang="sv-SE" sz="5600" dirty="0">
                <a:latin typeface="Courier New" panose="02070309020205020404" pitchFamily="49" charset="0"/>
                <a:cs typeface="Courier New" panose="02070309020205020404" pitchFamily="49" charset="0"/>
              </a:rPr>
              <a:t>- Träningar, matcher, serie och cup (hemma-cup och åka på cup) </a:t>
            </a:r>
            <a:endParaRPr lang="sv-SE" sz="5600" b="0" dirty="0">
              <a:effectLst/>
              <a:latin typeface="Courier New" panose="02070309020205020404" pitchFamily="49" charset="0"/>
              <a:cs typeface="Courier New" panose="02070309020205020404" pitchFamily="49" charset="0"/>
            </a:endParaRPr>
          </a:p>
          <a:p>
            <a:pPr algn="l">
              <a:lnSpc>
                <a:spcPct val="170000"/>
              </a:lnSpc>
            </a:pPr>
            <a:r>
              <a:rPr lang="sv-SE" sz="5600" dirty="0">
                <a:latin typeface="Courier New" panose="02070309020205020404" pitchFamily="49" charset="0"/>
                <a:cs typeface="Courier New" panose="02070309020205020404" pitchFamily="49" charset="0"/>
              </a:rPr>
              <a:t>- Informationsvägar </a:t>
            </a:r>
          </a:p>
          <a:p>
            <a:pPr algn="l">
              <a:lnSpc>
                <a:spcPct val="170000"/>
              </a:lnSpc>
            </a:pPr>
            <a:r>
              <a:rPr lang="sv-SE" sz="5600" dirty="0">
                <a:latin typeface="Courier New" panose="02070309020205020404" pitchFamily="49" charset="0"/>
                <a:cs typeface="Courier New" panose="02070309020205020404" pitchFamily="49" charset="0"/>
              </a:rPr>
              <a:t>- Arbetsuppgifter under året</a:t>
            </a:r>
          </a:p>
          <a:p>
            <a:pPr algn="l">
              <a:lnSpc>
                <a:spcPct val="170000"/>
              </a:lnSpc>
            </a:pPr>
            <a:r>
              <a:rPr lang="sv-SE" sz="5600" b="0" dirty="0">
                <a:effectLst/>
                <a:latin typeface="Courier New" panose="02070309020205020404" pitchFamily="49" charset="0"/>
                <a:cs typeface="Courier New" panose="02070309020205020404" pitchFamily="49" charset="0"/>
              </a:rPr>
              <a:t>- Föräldrarollen</a:t>
            </a:r>
          </a:p>
          <a:p>
            <a:pPr algn="l">
              <a:lnSpc>
                <a:spcPct val="170000"/>
              </a:lnSpc>
            </a:pPr>
            <a:r>
              <a:rPr lang="sv-SE" sz="5600" dirty="0">
                <a:latin typeface="Courier New" panose="02070309020205020404" pitchFamily="49" charset="0"/>
                <a:cs typeface="Courier New" panose="02070309020205020404" pitchFamily="49" charset="0"/>
              </a:rPr>
              <a:t>- Övrigt</a:t>
            </a:r>
            <a:endParaRPr lang="sv-SE" sz="5600" b="0" dirty="0">
              <a:effectLst/>
              <a:latin typeface="Courier New" panose="02070309020205020404" pitchFamily="49" charset="0"/>
              <a:cs typeface="Courier New" panose="02070309020205020404" pitchFamily="49" charset="0"/>
            </a:endParaRPr>
          </a:p>
          <a:p>
            <a:pPr marL="685800" indent="-685800" algn="l">
              <a:lnSpc>
                <a:spcPct val="170000"/>
              </a:lnSpc>
              <a:buFontTx/>
              <a:buChar char="-"/>
            </a:pPr>
            <a:endParaRPr lang="sv-SE" sz="5600" b="0" dirty="0">
              <a:effectLst/>
              <a:latin typeface="Courier New" panose="02070309020205020404" pitchFamily="49" charset="0"/>
              <a:cs typeface="Courier New" panose="02070309020205020404" pitchFamily="49" charset="0"/>
            </a:endParaRPr>
          </a:p>
          <a:p>
            <a:pPr marL="685800" indent="-685800" algn="l">
              <a:lnSpc>
                <a:spcPct val="170000"/>
              </a:lnSpc>
              <a:buFontTx/>
              <a:buChar char="-"/>
            </a:pPr>
            <a:endParaRPr lang="sv-SE" sz="5600" b="0" dirty="0">
              <a:effectLst/>
              <a:latin typeface="Courier New" panose="02070309020205020404" pitchFamily="49" charset="0"/>
              <a:cs typeface="Courier New" panose="02070309020205020404" pitchFamily="49" charset="0"/>
            </a:endParaRPr>
          </a:p>
          <a:p>
            <a:pPr marL="685800" indent="-685800" algn="l">
              <a:lnSpc>
                <a:spcPct val="170000"/>
              </a:lnSpc>
              <a:buFontTx/>
              <a:buChar char="-"/>
            </a:pPr>
            <a:endParaRPr lang="sv-SE" sz="5600" b="0" dirty="0">
              <a:effectLst/>
              <a:latin typeface="Courier New" panose="02070309020205020404" pitchFamily="49" charset="0"/>
              <a:cs typeface="Courier New" panose="02070309020205020404" pitchFamily="49" charset="0"/>
            </a:endParaRPr>
          </a:p>
          <a:p>
            <a:r>
              <a:rPr lang="sv-SE" dirty="0"/>
              <a:t/>
            </a:r>
            <a:br>
              <a:rPr lang="sv-SE" dirty="0"/>
            </a:br>
            <a:endParaRPr lang="sv-SE" dirty="0">
              <a:latin typeface="Courier New" panose="02070309020205020404" pitchFamily="49" charset="0"/>
              <a:cs typeface="Courier New" panose="02070309020205020404" pitchFamily="49" charset="0"/>
            </a:endParaRP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
        <p:nvSpPr>
          <p:cNvPr id="5" name="textruta 4">
            <a:extLst>
              <a:ext uri="{FF2B5EF4-FFF2-40B4-BE49-F238E27FC236}">
                <a16:creationId xmlns:a16="http://schemas.microsoft.com/office/drawing/2014/main" id="{10FAC94A-BBA0-8D58-1E76-A7578CC04222}"/>
              </a:ext>
            </a:extLst>
          </p:cNvPr>
          <p:cNvSpPr txBox="1"/>
          <p:nvPr/>
        </p:nvSpPr>
        <p:spPr>
          <a:xfrm>
            <a:off x="2231528" y="1688348"/>
            <a:ext cx="2196097" cy="400110"/>
          </a:xfrm>
          <a:prstGeom prst="rect">
            <a:avLst/>
          </a:prstGeom>
          <a:noFill/>
        </p:spPr>
        <p:txBody>
          <a:bodyPr wrap="square" rtlCol="0">
            <a:spAutoFit/>
          </a:bodyPr>
          <a:lstStyle/>
          <a:p>
            <a:r>
              <a:rPr lang="sv-SE" sz="2000" u="sng" dirty="0">
                <a:latin typeface="Courier New" panose="02070309020205020404" pitchFamily="49" charset="0"/>
                <a:cs typeface="Courier New" panose="02070309020205020404" pitchFamily="49" charset="0"/>
              </a:rPr>
              <a:t>Dagordning</a:t>
            </a:r>
          </a:p>
        </p:txBody>
      </p:sp>
    </p:spTree>
    <p:extLst>
      <p:ext uri="{BB962C8B-B14F-4D97-AF65-F5344CB8AC3E}">
        <p14:creationId xmlns:p14="http://schemas.microsoft.com/office/powerpoint/2010/main" val="2548226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267745"/>
            <a:ext cx="8569325" cy="730876"/>
          </a:xfrm>
        </p:spPr>
        <p:txBody>
          <a:bodyPr>
            <a:normAutofit fontScale="90000"/>
          </a:bodyPr>
          <a:lstStyle/>
          <a:p>
            <a:r>
              <a:rPr lang="sv-SE" dirty="0">
                <a:latin typeface="Courier New" panose="02070309020205020404" pitchFamily="49" charset="0"/>
                <a:cs typeface="Courier New" panose="02070309020205020404" pitchFamily="49" charset="0"/>
              </a:rPr>
              <a:t/>
            </a:r>
            <a:br>
              <a:rPr lang="sv-SE" dirty="0">
                <a:latin typeface="Courier New" panose="02070309020205020404" pitchFamily="49" charset="0"/>
                <a:cs typeface="Courier New" panose="02070309020205020404" pitchFamily="49" charset="0"/>
              </a:rPr>
            </a:br>
            <a:r>
              <a:rPr lang="sv-SE" sz="2700" u="sng" dirty="0">
                <a:latin typeface="Courier New" panose="02070309020205020404" pitchFamily="49" charset="0"/>
                <a:cs typeface="Courier New" panose="02070309020205020404" pitchFamily="49" charset="0"/>
              </a:rPr>
              <a:t>INFORMATIONSVÄGAR</a:t>
            </a:r>
          </a:p>
        </p:txBody>
      </p:sp>
      <p:sp>
        <p:nvSpPr>
          <p:cNvPr id="3" name="Underrubrik 2">
            <a:extLst>
              <a:ext uri="{FF2B5EF4-FFF2-40B4-BE49-F238E27FC236}">
                <a16:creationId xmlns:a16="http://schemas.microsoft.com/office/drawing/2014/main" id="{394B092A-4ABD-27A2-7B7F-40F3712A00B6}"/>
              </a:ext>
            </a:extLst>
          </p:cNvPr>
          <p:cNvSpPr>
            <a:spLocks noGrp="1"/>
          </p:cNvSpPr>
          <p:nvPr>
            <p:ph type="subTitle" idx="1"/>
          </p:nvPr>
        </p:nvSpPr>
        <p:spPr>
          <a:xfrm>
            <a:off x="1854534" y="1239254"/>
            <a:ext cx="8856996" cy="5351002"/>
          </a:xfrm>
        </p:spPr>
        <p:txBody>
          <a:bodyPr>
            <a:normAutofit fontScale="25000" lnSpcReduction="20000"/>
          </a:bodyPr>
          <a:lstStyle/>
          <a:p>
            <a:pPr algn="l"/>
            <a:endParaRPr lang="sv-SE" dirty="0">
              <a:latin typeface="Courier New" panose="02070309020205020404" pitchFamily="49" charset="0"/>
              <a:cs typeface="Courier New" panose="02070309020205020404" pitchFamily="49" charset="0"/>
            </a:endParaRPr>
          </a:p>
          <a:p>
            <a:pPr algn="l">
              <a:lnSpc>
                <a:spcPct val="170000"/>
              </a:lnSpc>
            </a:pPr>
            <a:r>
              <a:rPr lang="sv-SE" sz="6400" dirty="0">
                <a:latin typeface="Courier New" panose="02070309020205020404" pitchFamily="49" charset="0"/>
                <a:cs typeface="Courier New" panose="02070309020205020404" pitchFamily="49" charset="0"/>
              </a:rPr>
              <a:t>Information ut via: </a:t>
            </a:r>
          </a:p>
          <a:p>
            <a:pPr algn="l">
              <a:lnSpc>
                <a:spcPct val="170000"/>
              </a:lnSpc>
            </a:pPr>
            <a:r>
              <a:rPr lang="sv-SE" sz="6400" dirty="0">
                <a:latin typeface="Courier New" panose="02070309020205020404" pitchFamily="49" charset="0"/>
                <a:cs typeface="Courier New" panose="02070309020205020404" pitchFamily="49" charset="0"/>
              </a:rPr>
              <a:t>- </a:t>
            </a:r>
            <a:r>
              <a:rPr lang="sv-SE" sz="6400" dirty="0" err="1">
                <a:latin typeface="Courier New" panose="02070309020205020404" pitchFamily="49" charset="0"/>
                <a:cs typeface="Courier New" panose="02070309020205020404" pitchFamily="49" charset="0"/>
              </a:rPr>
              <a:t>Laget.se</a:t>
            </a:r>
            <a:r>
              <a:rPr lang="sv-SE" sz="6400" dirty="0">
                <a:latin typeface="Courier New" panose="02070309020205020404" pitchFamily="49" charset="0"/>
                <a:cs typeface="Courier New" panose="02070309020205020404" pitchFamily="49" charset="0"/>
              </a:rPr>
              <a:t> </a:t>
            </a:r>
          </a:p>
          <a:p>
            <a:pPr algn="l">
              <a:lnSpc>
                <a:spcPct val="170000"/>
              </a:lnSpc>
            </a:pPr>
            <a:r>
              <a:rPr lang="sv-SE" sz="6400" dirty="0">
                <a:latin typeface="Courier New" panose="02070309020205020404" pitchFamily="49" charset="0"/>
                <a:cs typeface="Courier New" panose="02070309020205020404" pitchFamily="49" charset="0"/>
              </a:rPr>
              <a:t>Träningstider och matchtider kommer finnas där. Samlingstider kommer  också finnas där samt vilka som spelar tillsammans vid vilket tillfälle. Håll koll  på kalender och nyheter. De går att prenumerera på. </a:t>
            </a:r>
          </a:p>
          <a:p>
            <a:pPr algn="l">
              <a:lnSpc>
                <a:spcPct val="170000"/>
              </a:lnSpc>
            </a:pPr>
            <a:r>
              <a:rPr lang="sv-SE" sz="6400" dirty="0">
                <a:latin typeface="Courier New" panose="02070309020205020404" pitchFamily="49" charset="0"/>
                <a:cs typeface="Courier New" panose="02070309020205020404" pitchFamily="49" charset="0"/>
              </a:rPr>
              <a:t>- Hemsidan (</a:t>
            </a:r>
            <a:r>
              <a:rPr lang="sv-SE" sz="6400" dirty="0" err="1">
                <a:latin typeface="Courier New" panose="02070309020205020404" pitchFamily="49" charset="0"/>
                <a:cs typeface="Courier New" panose="02070309020205020404" pitchFamily="49" charset="0"/>
              </a:rPr>
              <a:t>hklidkoping.se</a:t>
            </a:r>
            <a:r>
              <a:rPr lang="sv-SE" sz="6400" dirty="0">
                <a:latin typeface="Courier New" panose="02070309020205020404" pitchFamily="49" charset="0"/>
                <a:cs typeface="Courier New" panose="02070309020205020404" pitchFamily="49" charset="0"/>
              </a:rPr>
              <a:t>) </a:t>
            </a:r>
          </a:p>
          <a:p>
            <a:pPr algn="l">
              <a:lnSpc>
                <a:spcPct val="170000"/>
              </a:lnSpc>
            </a:pPr>
            <a:r>
              <a:rPr lang="sv-SE" sz="6400" dirty="0">
                <a:latin typeface="Courier New" panose="02070309020205020404" pitchFamily="49" charset="0"/>
                <a:cs typeface="Courier New" panose="02070309020205020404" pitchFamily="49" charset="0"/>
              </a:rPr>
              <a:t>Ledares telefonnummer kommer finnas på hemsidan och vilken grupp/lag de tillhör om ni behöver anmäla att ert barn inte kan delta vid anmälningar.</a:t>
            </a:r>
          </a:p>
          <a:p>
            <a:pPr algn="l"/>
            <a:r>
              <a:rPr lang="sv-SE" sz="6400" dirty="0"/>
              <a:t/>
            </a:r>
            <a:br>
              <a:rPr lang="sv-SE" sz="6400" dirty="0"/>
            </a:br>
            <a:r>
              <a:rPr lang="sv-SE" sz="6400" dirty="0"/>
              <a:t/>
            </a:r>
            <a:br>
              <a:rPr lang="sv-SE" sz="6400" dirty="0"/>
            </a:br>
            <a:endParaRPr lang="sv-SE" sz="6400" dirty="0">
              <a:latin typeface="Courier New" panose="02070309020205020404" pitchFamily="49" charset="0"/>
              <a:cs typeface="Courier New" panose="02070309020205020404" pitchFamily="49" charset="0"/>
            </a:endParaRP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1404146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565145"/>
            <a:ext cx="8569325" cy="754563"/>
          </a:xfrm>
        </p:spPr>
        <p:txBody>
          <a:bodyPr>
            <a:normAutofit fontScale="90000"/>
          </a:bodyPr>
          <a:lstStyle/>
          <a:p>
            <a:r>
              <a:rPr lang="sv-SE" dirty="0">
                <a:latin typeface="Courier New" panose="02070309020205020404" pitchFamily="49" charset="0"/>
                <a:cs typeface="Courier New" panose="02070309020205020404" pitchFamily="49" charset="0"/>
              </a:rPr>
              <a:t/>
            </a:r>
            <a:br>
              <a:rPr lang="sv-SE" dirty="0">
                <a:latin typeface="Courier New" panose="02070309020205020404" pitchFamily="49" charset="0"/>
                <a:cs typeface="Courier New" panose="02070309020205020404" pitchFamily="49" charset="0"/>
              </a:rPr>
            </a:br>
            <a:r>
              <a:rPr lang="sv-SE" sz="2700" u="sng" dirty="0">
                <a:latin typeface="Courier New" panose="02070309020205020404" pitchFamily="49" charset="0"/>
                <a:cs typeface="Courier New" panose="02070309020205020404" pitchFamily="49" charset="0"/>
              </a:rPr>
              <a:t>ARBETSUPPGIFTER UNDER ÅRET</a:t>
            </a:r>
          </a:p>
        </p:txBody>
      </p:sp>
      <p:sp>
        <p:nvSpPr>
          <p:cNvPr id="3" name="Underrubrik 2">
            <a:extLst>
              <a:ext uri="{FF2B5EF4-FFF2-40B4-BE49-F238E27FC236}">
                <a16:creationId xmlns:a16="http://schemas.microsoft.com/office/drawing/2014/main" id="{394B092A-4ABD-27A2-7B7F-40F3712A00B6}"/>
              </a:ext>
            </a:extLst>
          </p:cNvPr>
          <p:cNvSpPr>
            <a:spLocks noGrp="1"/>
          </p:cNvSpPr>
          <p:nvPr>
            <p:ph type="subTitle" idx="1"/>
          </p:nvPr>
        </p:nvSpPr>
        <p:spPr>
          <a:xfrm>
            <a:off x="1822450" y="1766345"/>
            <a:ext cx="8845550" cy="4526510"/>
          </a:xfrm>
        </p:spPr>
        <p:txBody>
          <a:bodyPr vert="horz" lIns="91440" tIns="45720" rIns="91440" bIns="45720" rtlCol="0" anchor="t">
            <a:normAutofit fontScale="55000" lnSpcReduction="20000"/>
          </a:bodyPr>
          <a:lstStyle/>
          <a:p>
            <a:pPr algn="l"/>
            <a:endParaRPr lang="sv-SE" dirty="0">
              <a:latin typeface="Courier New" panose="02070309020205020404" pitchFamily="49" charset="0"/>
              <a:cs typeface="Courier New" panose="02070309020205020404" pitchFamily="49" charset="0"/>
            </a:endParaRPr>
          </a:p>
          <a:p>
            <a:pPr algn="l">
              <a:lnSpc>
                <a:spcPct val="170000"/>
              </a:lnSpc>
            </a:pPr>
            <a:r>
              <a:rPr lang="sv-SE" sz="6400" dirty="0" smtClean="0">
                <a:latin typeface="Courier New" panose="02070309020205020404" pitchFamily="49" charset="0"/>
                <a:cs typeface="Courier New" panose="02070309020205020404" pitchFamily="49" charset="0"/>
              </a:rPr>
              <a:t>-</a:t>
            </a:r>
            <a:r>
              <a:rPr lang="sv-SE" sz="6400" dirty="0">
                <a:latin typeface="Courier New" panose="02070309020205020404" pitchFamily="49" charset="0"/>
                <a:cs typeface="Courier New" panose="02070309020205020404" pitchFamily="49" charset="0"/>
              </a:rPr>
              <a:t>Försäljning av </a:t>
            </a:r>
            <a:r>
              <a:rPr lang="sv-SE" sz="6400" dirty="0" smtClean="0">
                <a:latin typeface="Courier New" panose="02070309020205020404" pitchFamily="49" charset="0"/>
                <a:cs typeface="Courier New" panose="02070309020205020404" pitchFamily="49" charset="0"/>
              </a:rPr>
              <a:t>Newbody/Ljus  </a:t>
            </a:r>
            <a:endParaRPr lang="sv-SE" sz="6400" dirty="0">
              <a:latin typeface="Courier New" panose="02070309020205020404" pitchFamily="49" charset="0"/>
              <a:cs typeface="Courier New" panose="02070309020205020404" pitchFamily="49" charset="0"/>
            </a:endParaRPr>
          </a:p>
          <a:p>
            <a:pPr algn="l">
              <a:lnSpc>
                <a:spcPct val="170000"/>
              </a:lnSpc>
            </a:pPr>
            <a:r>
              <a:rPr lang="sv-SE" sz="6400" dirty="0">
                <a:latin typeface="Courier New" panose="02070309020205020404" pitchFamily="49" charset="0"/>
                <a:cs typeface="Courier New" panose="02070309020205020404" pitchFamily="49" charset="0"/>
              </a:rPr>
              <a:t>-Försäljning av sportlotten </a:t>
            </a:r>
          </a:p>
          <a:p>
            <a:pPr algn="l">
              <a:lnSpc>
                <a:spcPct val="170000"/>
              </a:lnSpc>
            </a:pPr>
            <a:r>
              <a:rPr lang="sv-SE" sz="6400" dirty="0" smtClean="0">
                <a:latin typeface="Courier New" panose="02070309020205020404" pitchFamily="49" charset="0"/>
                <a:cs typeface="Courier New" panose="02070309020205020404" pitchFamily="49" charset="0"/>
              </a:rPr>
              <a:t>-</a:t>
            </a:r>
            <a:r>
              <a:rPr lang="sv-SE" sz="6400" dirty="0">
                <a:latin typeface="Courier New" panose="02070309020205020404" pitchFamily="49" charset="0"/>
                <a:cs typeface="Courier New" panose="02070309020205020404" pitchFamily="49" charset="0"/>
              </a:rPr>
              <a:t>Ingå i cuparrangemangsgruppen</a:t>
            </a:r>
          </a:p>
          <a:p>
            <a:pPr algn="l"/>
            <a:r>
              <a:rPr lang="sv-SE" sz="5600" dirty="0"/>
              <a:t/>
            </a:r>
            <a:br>
              <a:rPr lang="sv-SE" sz="5600" dirty="0"/>
            </a:br>
            <a:r>
              <a:rPr lang="sv-SE" sz="5600" dirty="0"/>
              <a:t/>
            </a:r>
            <a:br>
              <a:rPr lang="sv-SE" sz="5600" dirty="0"/>
            </a:br>
            <a:endParaRPr lang="sv-SE" sz="5600" dirty="0">
              <a:latin typeface="Courier New" panose="02070309020205020404" pitchFamily="49" charset="0"/>
              <a:cs typeface="Courier New" panose="02070309020205020404" pitchFamily="49" charset="0"/>
            </a:endParaRP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837072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565145"/>
            <a:ext cx="8569325" cy="754563"/>
          </a:xfrm>
        </p:spPr>
        <p:txBody>
          <a:bodyPr>
            <a:normAutofit fontScale="90000"/>
          </a:bodyPr>
          <a:lstStyle/>
          <a:p>
            <a:r>
              <a:rPr lang="sv-SE" dirty="0">
                <a:latin typeface="Courier New" panose="02070309020205020404" pitchFamily="49" charset="0"/>
                <a:cs typeface="Courier New" panose="02070309020205020404" pitchFamily="49" charset="0"/>
              </a:rPr>
              <a:t/>
            </a:r>
            <a:br>
              <a:rPr lang="sv-SE" dirty="0">
                <a:latin typeface="Courier New" panose="02070309020205020404" pitchFamily="49" charset="0"/>
                <a:cs typeface="Courier New" panose="02070309020205020404" pitchFamily="49" charset="0"/>
              </a:rPr>
            </a:br>
            <a:r>
              <a:rPr lang="sv-SE" sz="3100" u="sng" dirty="0">
                <a:latin typeface="Courier New" panose="02070309020205020404" pitchFamily="49" charset="0"/>
                <a:cs typeface="Courier New" panose="02070309020205020404" pitchFamily="49" charset="0"/>
              </a:rPr>
              <a:t>FÖRÄLDRAROLLEN</a:t>
            </a: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
        <p:nvSpPr>
          <p:cNvPr id="6" name="Underrubrik 5">
            <a:extLst>
              <a:ext uri="{FF2B5EF4-FFF2-40B4-BE49-F238E27FC236}">
                <a16:creationId xmlns:a16="http://schemas.microsoft.com/office/drawing/2014/main" id="{E48FF108-5A14-0AB5-D7D2-DB4AFBF7F098}"/>
              </a:ext>
            </a:extLst>
          </p:cNvPr>
          <p:cNvSpPr>
            <a:spLocks noGrp="1"/>
          </p:cNvSpPr>
          <p:nvPr>
            <p:ph type="subTitle" idx="1"/>
          </p:nvPr>
        </p:nvSpPr>
        <p:spPr>
          <a:xfrm>
            <a:off x="468897" y="2382253"/>
            <a:ext cx="4247148" cy="4223081"/>
          </a:xfrm>
        </p:spPr>
        <p:txBody>
          <a:bodyPr>
            <a:normAutofit fontScale="25000" lnSpcReduction="20000"/>
          </a:bodyPr>
          <a:lstStyle/>
          <a:p>
            <a:pPr algn="just">
              <a:lnSpc>
                <a:spcPct val="170000"/>
              </a:lnSpc>
            </a:pPr>
            <a:r>
              <a:rPr lang="sv-SE" sz="4000" dirty="0" smtClean="0">
                <a:latin typeface="Courier New" panose="02070309020205020404" pitchFamily="49" charset="0"/>
                <a:cs typeface="Courier New" panose="02070309020205020404" pitchFamily="49" charset="0"/>
              </a:rPr>
              <a:t>- Föräldrar </a:t>
            </a:r>
            <a:r>
              <a:rPr lang="sv-SE" sz="4000" dirty="0">
                <a:latin typeface="Courier New" panose="02070309020205020404" pitchFamily="49" charset="0"/>
                <a:cs typeface="Courier New" panose="02070309020205020404" pitchFamily="49" charset="0"/>
              </a:rPr>
              <a:t>förväntas respektera domare, ledare, motståndarlag och annan publik. </a:t>
            </a:r>
            <a:endParaRPr lang="sv-SE" sz="4000" b="0" dirty="0">
              <a:effectLst/>
              <a:latin typeface="Courier New" panose="02070309020205020404" pitchFamily="49" charset="0"/>
              <a:cs typeface="Courier New" panose="02070309020205020404" pitchFamily="49" charset="0"/>
            </a:endParaRPr>
          </a:p>
          <a:p>
            <a:pPr algn="just">
              <a:lnSpc>
                <a:spcPct val="170000"/>
              </a:lnSpc>
            </a:pPr>
            <a:r>
              <a:rPr lang="sv-SE" sz="4000" dirty="0">
                <a:latin typeface="Courier New" panose="02070309020205020404" pitchFamily="49" charset="0"/>
                <a:cs typeface="Courier New" panose="02070309020205020404" pitchFamily="49" charset="0"/>
              </a:rPr>
              <a:t>- Föräldrar förväntas visa respekt för ledarnas arbete och låta dem sköta coachning utan inblandning under träning eller match. </a:t>
            </a:r>
            <a:endParaRPr lang="sv-SE" sz="4000" b="0" dirty="0">
              <a:effectLst/>
              <a:latin typeface="Courier New" panose="02070309020205020404" pitchFamily="49" charset="0"/>
              <a:cs typeface="Courier New" panose="02070309020205020404" pitchFamily="49" charset="0"/>
            </a:endParaRPr>
          </a:p>
          <a:p>
            <a:pPr algn="just">
              <a:lnSpc>
                <a:spcPct val="170000"/>
              </a:lnSpc>
            </a:pPr>
            <a:r>
              <a:rPr lang="sv-SE" sz="4000" dirty="0">
                <a:latin typeface="Courier New" panose="02070309020205020404" pitchFamily="49" charset="0"/>
                <a:cs typeface="Courier New" panose="02070309020205020404" pitchFamily="49" charset="0"/>
              </a:rPr>
              <a:t>- Det är inte acceptabelt att klaga på domare och motståndare. Vi ser det som självklart att man istället berömmer om man gör något bra. Föräldrar ska framförallt vara föredömen för våra barn. </a:t>
            </a:r>
            <a:endParaRPr lang="sv-SE" sz="4000" b="0" dirty="0">
              <a:effectLst/>
              <a:latin typeface="Courier New" panose="02070309020205020404" pitchFamily="49" charset="0"/>
              <a:cs typeface="Courier New" panose="02070309020205020404" pitchFamily="49" charset="0"/>
            </a:endParaRPr>
          </a:p>
          <a:p>
            <a:pPr algn="just">
              <a:lnSpc>
                <a:spcPct val="170000"/>
              </a:lnSpc>
            </a:pPr>
            <a:r>
              <a:rPr lang="sv-SE" sz="4000" dirty="0" smtClean="0">
                <a:latin typeface="Courier New" panose="02070309020205020404" pitchFamily="49" charset="0"/>
                <a:cs typeface="Courier New" panose="02070309020205020404" pitchFamily="49" charset="0"/>
              </a:rPr>
              <a:t>- Stötta </a:t>
            </a:r>
            <a:r>
              <a:rPr lang="sv-SE" sz="4000" dirty="0">
                <a:latin typeface="Courier New" panose="02070309020205020404" pitchFamily="49" charset="0"/>
                <a:cs typeface="Courier New" panose="02070309020205020404" pitchFamily="49" charset="0"/>
              </a:rPr>
              <a:t>ditt barn i alla situationer och hjälp ditt barn att finna motivationen även när det går tungt.</a:t>
            </a:r>
          </a:p>
          <a:p>
            <a:pPr algn="just">
              <a:lnSpc>
                <a:spcPct val="170000"/>
              </a:lnSpc>
            </a:pPr>
            <a:r>
              <a:rPr lang="sv-SE" sz="4000" dirty="0" smtClean="0">
                <a:latin typeface="Courier New" panose="02070309020205020404" pitchFamily="49" charset="0"/>
                <a:cs typeface="Courier New" panose="02070309020205020404" pitchFamily="49" charset="0"/>
              </a:rPr>
              <a:t>- Låt </a:t>
            </a:r>
            <a:r>
              <a:rPr lang="sv-SE" sz="4000" dirty="0">
                <a:latin typeface="Courier New" panose="02070309020205020404" pitchFamily="49" charset="0"/>
                <a:cs typeface="Courier New" panose="02070309020205020404" pitchFamily="49" charset="0"/>
              </a:rPr>
              <a:t>barnets upplevelse vara styrande och kräv inte bättre resultat än vad barnet gör. Fråga gärna om ditt barn hade kul på matchen/träningen, inte bara om laget vann eller hur många mål man gjorde. Uppmuntra laginsatsen och försöket, inte resultatet. </a:t>
            </a:r>
          </a:p>
          <a:p>
            <a:pPr algn="just">
              <a:lnSpc>
                <a:spcPct val="170000"/>
              </a:lnSpc>
            </a:pPr>
            <a:endParaRPr lang="sv-SE" sz="3700" dirty="0">
              <a:latin typeface="Courier New" panose="02070309020205020404" pitchFamily="49" charset="0"/>
              <a:cs typeface="Courier New" panose="02070309020205020404" pitchFamily="49" charset="0"/>
            </a:endParaRPr>
          </a:p>
          <a:p>
            <a:pPr marL="342900" indent="-342900" algn="just">
              <a:lnSpc>
                <a:spcPct val="170000"/>
              </a:lnSpc>
              <a:buFontTx/>
              <a:buChar char="-"/>
            </a:pPr>
            <a:endParaRPr lang="sv-SE" b="0" dirty="0">
              <a:effectLst/>
              <a:latin typeface="Courier New" panose="02070309020205020404" pitchFamily="49" charset="0"/>
              <a:cs typeface="Courier New" panose="02070309020205020404" pitchFamily="49" charset="0"/>
            </a:endParaRPr>
          </a:p>
          <a:p>
            <a:r>
              <a:rPr lang="sv-SE" dirty="0"/>
              <a:t/>
            </a:r>
            <a:br>
              <a:rPr lang="sv-SE" dirty="0"/>
            </a:br>
            <a:endParaRPr lang="sv-SE" dirty="0"/>
          </a:p>
        </p:txBody>
      </p:sp>
      <p:sp>
        <p:nvSpPr>
          <p:cNvPr id="7" name="Underrubrik 5">
            <a:extLst>
              <a:ext uri="{FF2B5EF4-FFF2-40B4-BE49-F238E27FC236}">
                <a16:creationId xmlns:a16="http://schemas.microsoft.com/office/drawing/2014/main" id="{7E6C866A-F105-5BED-18D1-08B9270D8A5C}"/>
              </a:ext>
            </a:extLst>
          </p:cNvPr>
          <p:cNvSpPr txBox="1">
            <a:spLocks/>
          </p:cNvSpPr>
          <p:nvPr/>
        </p:nvSpPr>
        <p:spPr>
          <a:xfrm>
            <a:off x="5799221" y="2526632"/>
            <a:ext cx="4483775" cy="4114800"/>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70000"/>
              </a:lnSpc>
            </a:pPr>
            <a:r>
              <a:rPr lang="sv-SE" sz="4000" dirty="0">
                <a:latin typeface="Courier New" panose="02070309020205020404" pitchFamily="49" charset="0"/>
                <a:cs typeface="Courier New" panose="02070309020205020404" pitchFamily="49" charset="0"/>
              </a:rPr>
              <a:t>- Hjälp ditt barn och se till att hen kommer i tid och är förberedd för träning eller match. Träningstiden är värdefull och ska utnyttjas på bästa sätt. </a:t>
            </a:r>
            <a:endParaRPr lang="sv-SE" sz="4000" b="0" dirty="0">
              <a:effectLst/>
              <a:latin typeface="Courier New" panose="02070309020205020404" pitchFamily="49" charset="0"/>
              <a:cs typeface="Courier New" panose="02070309020205020404" pitchFamily="49" charset="0"/>
            </a:endParaRPr>
          </a:p>
          <a:p>
            <a:pPr algn="l">
              <a:lnSpc>
                <a:spcPct val="170000"/>
              </a:lnSpc>
            </a:pPr>
            <a:r>
              <a:rPr lang="sv-SE" sz="4000" dirty="0" smtClean="0">
                <a:latin typeface="Courier New" panose="02070309020205020404" pitchFamily="49" charset="0"/>
                <a:cs typeface="Courier New" panose="02070309020205020404" pitchFamily="49" charset="0"/>
              </a:rPr>
              <a:t>- Stötta </a:t>
            </a:r>
            <a:r>
              <a:rPr lang="sv-SE" sz="4000" dirty="0">
                <a:latin typeface="Courier New" panose="02070309020205020404" pitchFamily="49" charset="0"/>
                <a:cs typeface="Courier New" panose="02070309020205020404" pitchFamily="49" charset="0"/>
              </a:rPr>
              <a:t>i med och motgång </a:t>
            </a:r>
            <a:endParaRPr lang="sv-SE" sz="4000" b="0" dirty="0">
              <a:effectLst/>
              <a:latin typeface="Courier New" panose="02070309020205020404" pitchFamily="49" charset="0"/>
              <a:cs typeface="Courier New" panose="02070309020205020404" pitchFamily="49" charset="0"/>
            </a:endParaRPr>
          </a:p>
          <a:p>
            <a:pPr algn="l">
              <a:lnSpc>
                <a:spcPct val="170000"/>
              </a:lnSpc>
            </a:pPr>
            <a:r>
              <a:rPr lang="sv-SE" sz="4000" dirty="0">
                <a:latin typeface="Courier New" panose="02070309020205020404" pitchFamily="49" charset="0"/>
                <a:cs typeface="Courier New" panose="02070309020205020404" pitchFamily="49" charset="0"/>
              </a:rPr>
              <a:t>- Ta aktivt del av den information som finns på lagets och föreningens hemsida och håll dig uppdaterad. </a:t>
            </a:r>
            <a:endParaRPr lang="sv-SE" sz="4000" b="0" dirty="0">
              <a:effectLst/>
              <a:latin typeface="Courier New" panose="02070309020205020404" pitchFamily="49" charset="0"/>
              <a:cs typeface="Courier New" panose="02070309020205020404" pitchFamily="49" charset="0"/>
            </a:endParaRPr>
          </a:p>
          <a:p>
            <a:pPr algn="l">
              <a:lnSpc>
                <a:spcPct val="170000"/>
              </a:lnSpc>
            </a:pPr>
            <a:r>
              <a:rPr lang="sv-SE" sz="4000" dirty="0">
                <a:latin typeface="Courier New" panose="02070309020205020404" pitchFamily="49" charset="0"/>
                <a:cs typeface="Courier New" panose="02070309020205020404" pitchFamily="49" charset="0"/>
              </a:rPr>
              <a:t>- Hjälp laget och dess ledare med de tjänster de ber om så att man kan avlasta ledarna så att de kan koncentrera sig mer på själva handbollsspelet. </a:t>
            </a:r>
            <a:endParaRPr lang="sv-SE" sz="4000" b="0" dirty="0">
              <a:effectLst/>
              <a:latin typeface="Courier New" panose="02070309020205020404" pitchFamily="49" charset="0"/>
              <a:cs typeface="Courier New" panose="02070309020205020404" pitchFamily="49" charset="0"/>
            </a:endParaRPr>
          </a:p>
          <a:p>
            <a:pPr algn="l">
              <a:lnSpc>
                <a:spcPct val="170000"/>
              </a:lnSpc>
            </a:pPr>
            <a:r>
              <a:rPr lang="sv-SE" sz="4000" dirty="0" smtClean="0">
                <a:latin typeface="Courier New" panose="02070309020205020404" pitchFamily="49" charset="0"/>
                <a:cs typeface="Courier New" panose="02070309020205020404" pitchFamily="49" charset="0"/>
              </a:rPr>
              <a:t>- Kom </a:t>
            </a:r>
            <a:r>
              <a:rPr lang="sv-SE" sz="4000" dirty="0">
                <a:latin typeface="Courier New" panose="02070309020205020404" pitchFamily="49" charset="0"/>
                <a:cs typeface="Courier New" panose="02070309020205020404" pitchFamily="49" charset="0"/>
              </a:rPr>
              <a:t>ihåg: ingen kan göra allt, men alla kan göra något! </a:t>
            </a:r>
            <a:r>
              <a:rPr lang="sv-SE" sz="4800" dirty="0">
                <a:latin typeface="Courier New" panose="02070309020205020404" pitchFamily="49" charset="0"/>
                <a:cs typeface="Courier New" panose="02070309020205020404" pitchFamily="49" charset="0"/>
              </a:rPr>
              <a:t/>
            </a:r>
            <a:br>
              <a:rPr lang="sv-SE" sz="4800" dirty="0">
                <a:latin typeface="Courier New" panose="02070309020205020404" pitchFamily="49" charset="0"/>
                <a:cs typeface="Courier New" panose="02070309020205020404" pitchFamily="49" charset="0"/>
              </a:rPr>
            </a:br>
            <a:endParaRPr lang="sv-SE" sz="4800" b="0" dirty="0">
              <a:effectLst/>
              <a:latin typeface="Courier New" panose="02070309020205020404" pitchFamily="49" charset="0"/>
              <a:cs typeface="Courier New" panose="02070309020205020404" pitchFamily="49" charset="0"/>
            </a:endParaRPr>
          </a:p>
          <a:p>
            <a:pPr algn="l"/>
            <a:endParaRPr lang="sv-SE" sz="4800" b="0" dirty="0">
              <a:effectLst/>
              <a:latin typeface="Courier New" panose="02070309020205020404" pitchFamily="49" charset="0"/>
              <a:cs typeface="Courier New" panose="02070309020205020404" pitchFamily="49" charset="0"/>
            </a:endParaRPr>
          </a:p>
          <a:p>
            <a:r>
              <a:rPr lang="sv-SE" sz="4400" dirty="0"/>
              <a:t/>
            </a:r>
            <a:br>
              <a:rPr lang="sv-SE" sz="4400" dirty="0"/>
            </a:br>
            <a:endParaRPr lang="sv-SE" sz="4300" b="0" dirty="0">
              <a:effectLst/>
              <a:latin typeface="Courier New" panose="02070309020205020404" pitchFamily="49" charset="0"/>
              <a:cs typeface="Courier New" panose="02070309020205020404" pitchFamily="49" charset="0"/>
            </a:endParaRPr>
          </a:p>
          <a:p>
            <a:r>
              <a:rPr lang="sv-SE" dirty="0"/>
              <a:t/>
            </a:r>
            <a:br>
              <a:rPr lang="sv-SE" dirty="0"/>
            </a:br>
            <a:endParaRPr lang="sv-SE" dirty="0"/>
          </a:p>
        </p:txBody>
      </p:sp>
      <p:sp>
        <p:nvSpPr>
          <p:cNvPr id="11" name="textruta 10">
            <a:extLst>
              <a:ext uri="{FF2B5EF4-FFF2-40B4-BE49-F238E27FC236}">
                <a16:creationId xmlns:a16="http://schemas.microsoft.com/office/drawing/2014/main" id="{C63E0F20-90DE-CF75-F37F-CF7649114588}"/>
              </a:ext>
            </a:extLst>
          </p:cNvPr>
          <p:cNvSpPr txBox="1"/>
          <p:nvPr/>
        </p:nvSpPr>
        <p:spPr>
          <a:xfrm>
            <a:off x="1909004" y="1319708"/>
            <a:ext cx="8184321" cy="1661993"/>
          </a:xfrm>
          <a:prstGeom prst="rect">
            <a:avLst/>
          </a:prstGeom>
          <a:noFill/>
        </p:spPr>
        <p:txBody>
          <a:bodyPr wrap="square" rtlCol="0">
            <a:spAutoFit/>
          </a:bodyPr>
          <a:lstStyle/>
          <a:p>
            <a:r>
              <a:rPr lang="sv-SE" sz="1400" i="1" dirty="0">
                <a:latin typeface="Courier New" panose="02070309020205020404" pitchFamily="49" charset="0"/>
                <a:cs typeface="Courier New" panose="02070309020205020404" pitchFamily="49" charset="0"/>
              </a:rPr>
              <a:t>Föräldrarna är en viktig resurs för föreningen och är därmed nödvändiga för att föreningen ska kunna utvecklas och för att ditt barn ska kunna få en meningsfull fritidsaktivitet. Visa att du står bakom HK Lidköping </a:t>
            </a:r>
            <a:endParaRPr lang="sv-SE" sz="1400" b="0" i="1" dirty="0">
              <a:effectLst/>
              <a:latin typeface="Courier New" panose="02070309020205020404" pitchFamily="49" charset="0"/>
              <a:cs typeface="Courier New" panose="02070309020205020404" pitchFamily="49" charset="0"/>
            </a:endParaRPr>
          </a:p>
          <a:p>
            <a:r>
              <a:rPr lang="sv-SE" sz="1200" dirty="0"/>
              <a:t/>
            </a:r>
            <a:br>
              <a:rPr lang="sv-SE" sz="1200" dirty="0"/>
            </a:br>
            <a:endParaRPr lang="sv-SE" sz="1200" b="0" dirty="0">
              <a:effectLst/>
              <a:latin typeface="Courier New" panose="02070309020205020404" pitchFamily="49" charset="0"/>
              <a:cs typeface="Courier New" panose="02070309020205020404" pitchFamily="49" charset="0"/>
            </a:endParaRPr>
          </a:p>
          <a:p>
            <a:r>
              <a:rPr lang="sv-SE" dirty="0"/>
              <a:t/>
            </a:r>
            <a:br>
              <a:rPr lang="sv-SE" dirty="0"/>
            </a:br>
            <a:endParaRPr lang="sv-SE" dirty="0"/>
          </a:p>
        </p:txBody>
      </p:sp>
    </p:spTree>
    <p:extLst>
      <p:ext uri="{BB962C8B-B14F-4D97-AF65-F5344CB8AC3E}">
        <p14:creationId xmlns:p14="http://schemas.microsoft.com/office/powerpoint/2010/main" val="28124019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565145"/>
            <a:ext cx="8569325" cy="754563"/>
          </a:xfrm>
        </p:spPr>
        <p:txBody>
          <a:bodyPr>
            <a:normAutofit fontScale="90000"/>
          </a:bodyPr>
          <a:lstStyle/>
          <a:p>
            <a:r>
              <a:rPr lang="sv-SE" dirty="0">
                <a:latin typeface="Courier New" panose="02070309020205020404" pitchFamily="49" charset="0"/>
                <a:cs typeface="Courier New" panose="02070309020205020404" pitchFamily="49" charset="0"/>
              </a:rPr>
              <a:t/>
            </a:r>
            <a:br>
              <a:rPr lang="sv-SE" dirty="0">
                <a:latin typeface="Courier New" panose="02070309020205020404" pitchFamily="49" charset="0"/>
                <a:cs typeface="Courier New" panose="02070309020205020404" pitchFamily="49" charset="0"/>
              </a:rPr>
            </a:br>
            <a:r>
              <a:rPr lang="sv-SE" sz="3100" u="sng" dirty="0">
                <a:latin typeface="Courier New" panose="02070309020205020404" pitchFamily="49" charset="0"/>
                <a:cs typeface="Courier New" panose="02070309020205020404" pitchFamily="49" charset="0"/>
              </a:rPr>
              <a:t>FÖRENINGSUPPDRAG</a:t>
            </a:r>
          </a:p>
        </p:txBody>
      </p:sp>
      <p:sp>
        <p:nvSpPr>
          <p:cNvPr id="3" name="Underrubrik 2">
            <a:extLst>
              <a:ext uri="{FF2B5EF4-FFF2-40B4-BE49-F238E27FC236}">
                <a16:creationId xmlns:a16="http://schemas.microsoft.com/office/drawing/2014/main" id="{394B092A-4ABD-27A2-7B7F-40F3712A00B6}"/>
              </a:ext>
            </a:extLst>
          </p:cNvPr>
          <p:cNvSpPr>
            <a:spLocks noGrp="1"/>
          </p:cNvSpPr>
          <p:nvPr>
            <p:ph type="subTitle" idx="1"/>
          </p:nvPr>
        </p:nvSpPr>
        <p:spPr>
          <a:xfrm>
            <a:off x="1822450" y="1766344"/>
            <a:ext cx="8845550" cy="5091655"/>
          </a:xfrm>
        </p:spPr>
        <p:txBody>
          <a:bodyPr>
            <a:normAutofit fontScale="25000" lnSpcReduction="20000"/>
          </a:bodyPr>
          <a:lstStyle/>
          <a:p>
            <a:pPr algn="l"/>
            <a:endParaRPr lang="sv-SE" dirty="0">
              <a:latin typeface="Courier New" panose="02070309020205020404" pitchFamily="49" charset="0"/>
              <a:cs typeface="Courier New" panose="02070309020205020404" pitchFamily="49" charset="0"/>
            </a:endParaRPr>
          </a:p>
          <a:p>
            <a:pPr algn="l">
              <a:lnSpc>
                <a:spcPct val="170000"/>
              </a:lnSpc>
            </a:pPr>
            <a:r>
              <a:rPr lang="sv-SE" sz="7200" dirty="0">
                <a:latin typeface="Courier New" panose="02070309020205020404" pitchFamily="49" charset="0"/>
                <a:cs typeface="Courier New" panose="02070309020205020404" pitchFamily="49" charset="0"/>
              </a:rPr>
              <a:t>-Vill du som förälder engagera dig i föreningen? Följande uppdrag finns aktuella just nu. Vill du engagera dig i något annat i föreningen så är det självklart välkommet. Säg till oss ledare eller kontakta kansliet</a:t>
            </a:r>
          </a:p>
          <a:p>
            <a:pPr algn="l"/>
            <a:endParaRPr lang="sv-SE" sz="4500" dirty="0">
              <a:latin typeface="Courier New" panose="02070309020205020404" pitchFamily="49" charset="0"/>
              <a:cs typeface="Courier New" panose="02070309020205020404" pitchFamily="49" charset="0"/>
            </a:endParaRPr>
          </a:p>
          <a:p>
            <a:pPr algn="l"/>
            <a:r>
              <a:rPr lang="sv-SE" sz="7200" dirty="0">
                <a:latin typeface="Courier New" panose="02070309020205020404" pitchFamily="49" charset="0"/>
                <a:cs typeface="Courier New" panose="02070309020205020404" pitchFamily="49" charset="0"/>
              </a:rPr>
              <a:t># lag-förälder </a:t>
            </a:r>
          </a:p>
          <a:p>
            <a:pPr algn="l"/>
            <a:endParaRPr lang="sv-SE" sz="4500" dirty="0">
              <a:latin typeface="Courier New" panose="02070309020205020404" pitchFamily="49" charset="0"/>
              <a:cs typeface="Courier New" panose="02070309020205020404" pitchFamily="49" charset="0"/>
            </a:endParaRPr>
          </a:p>
          <a:p>
            <a:pPr algn="l"/>
            <a:r>
              <a:rPr lang="sv-SE" sz="7200" dirty="0">
                <a:latin typeface="Courier New" panose="02070309020205020404" pitchFamily="49" charset="0"/>
                <a:cs typeface="Courier New" panose="02070309020205020404" pitchFamily="49" charset="0"/>
              </a:rPr>
              <a:t># styrelse </a:t>
            </a:r>
          </a:p>
          <a:p>
            <a:pPr algn="l"/>
            <a:endParaRPr lang="sv-SE" sz="4500" dirty="0">
              <a:latin typeface="Courier New" panose="02070309020205020404" pitchFamily="49" charset="0"/>
              <a:cs typeface="Courier New" panose="02070309020205020404" pitchFamily="49" charset="0"/>
            </a:endParaRPr>
          </a:p>
          <a:p>
            <a:pPr algn="l"/>
            <a:r>
              <a:rPr lang="sv-SE" sz="7200" dirty="0">
                <a:latin typeface="Courier New" panose="02070309020205020404" pitchFamily="49" charset="0"/>
                <a:cs typeface="Courier New" panose="02070309020205020404" pitchFamily="49" charset="0"/>
              </a:rPr>
              <a:t># marknadsgrupp </a:t>
            </a:r>
          </a:p>
          <a:p>
            <a:pPr algn="l"/>
            <a:endParaRPr lang="sv-SE" sz="4500" dirty="0">
              <a:latin typeface="Courier New" panose="02070309020205020404" pitchFamily="49" charset="0"/>
              <a:cs typeface="Courier New" panose="02070309020205020404" pitchFamily="49" charset="0"/>
            </a:endParaRPr>
          </a:p>
          <a:p>
            <a:pPr algn="l"/>
            <a:r>
              <a:rPr lang="sv-SE" sz="7200" dirty="0">
                <a:latin typeface="Courier New" panose="02070309020205020404" pitchFamily="49" charset="0"/>
                <a:cs typeface="Courier New" panose="02070309020205020404" pitchFamily="49" charset="0"/>
              </a:rPr>
              <a:t># sekretariatet</a:t>
            </a:r>
          </a:p>
          <a:p>
            <a:pPr algn="l"/>
            <a:r>
              <a:rPr lang="sv-SE" sz="7200" dirty="0">
                <a:latin typeface="Courier New" panose="02070309020205020404" pitchFamily="49" charset="0"/>
                <a:cs typeface="Courier New" panose="02070309020205020404" pitchFamily="49" charset="0"/>
              </a:rPr>
              <a:t> </a:t>
            </a:r>
          </a:p>
          <a:p>
            <a:pPr algn="l"/>
            <a:r>
              <a:rPr lang="sv-SE" sz="7200" dirty="0">
                <a:latin typeface="Courier New" panose="02070309020205020404" pitchFamily="49" charset="0"/>
                <a:cs typeface="Courier New" panose="02070309020205020404" pitchFamily="49" charset="0"/>
              </a:rPr>
              <a:t># trivselgrupp</a:t>
            </a:r>
          </a:p>
          <a:p>
            <a:pPr algn="l"/>
            <a:endParaRPr lang="sv-SE" dirty="0">
              <a:latin typeface="Courier New" panose="02070309020205020404" pitchFamily="49" charset="0"/>
              <a:cs typeface="Courier New" panose="02070309020205020404" pitchFamily="49" charset="0"/>
            </a:endParaRPr>
          </a:p>
          <a:p>
            <a:pPr algn="l"/>
            <a:r>
              <a:rPr lang="sv-SE" sz="5400" dirty="0">
                <a:latin typeface="Courier New" panose="02070309020205020404" pitchFamily="49" charset="0"/>
                <a:cs typeface="Courier New" panose="02070309020205020404" pitchFamily="49" charset="0"/>
              </a:rPr>
              <a:t/>
            </a:r>
            <a:br>
              <a:rPr lang="sv-SE" sz="5400" dirty="0">
                <a:latin typeface="Courier New" panose="02070309020205020404" pitchFamily="49" charset="0"/>
                <a:cs typeface="Courier New" panose="02070309020205020404" pitchFamily="49" charset="0"/>
              </a:rPr>
            </a:br>
            <a:r>
              <a:rPr lang="sv-SE" sz="5400" dirty="0"/>
              <a:t/>
            </a:r>
            <a:br>
              <a:rPr lang="sv-SE" sz="5400" dirty="0"/>
            </a:br>
            <a:r>
              <a:rPr lang="sv-SE" dirty="0"/>
              <a:t/>
            </a:r>
            <a:br>
              <a:rPr lang="sv-SE" dirty="0"/>
            </a:br>
            <a:endParaRPr lang="sv-SE" dirty="0">
              <a:latin typeface="Courier New" panose="02070309020205020404" pitchFamily="49" charset="0"/>
              <a:cs typeface="Courier New" panose="02070309020205020404" pitchFamily="49" charset="0"/>
            </a:endParaRP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28436525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565145"/>
            <a:ext cx="8569325" cy="754563"/>
          </a:xfrm>
        </p:spPr>
        <p:txBody>
          <a:bodyPr>
            <a:normAutofit fontScale="90000"/>
          </a:bodyPr>
          <a:lstStyle/>
          <a:p>
            <a:r>
              <a:rPr lang="sv-SE" dirty="0">
                <a:latin typeface="Courier New" panose="02070309020205020404" pitchFamily="49" charset="0"/>
                <a:cs typeface="Courier New" panose="02070309020205020404" pitchFamily="49" charset="0"/>
              </a:rPr>
              <a:t/>
            </a:r>
            <a:br>
              <a:rPr lang="sv-SE" dirty="0">
                <a:latin typeface="Courier New" panose="02070309020205020404" pitchFamily="49" charset="0"/>
                <a:cs typeface="Courier New" panose="02070309020205020404" pitchFamily="49" charset="0"/>
              </a:rPr>
            </a:br>
            <a:r>
              <a:rPr lang="sv-SE" sz="2200" dirty="0">
                <a:latin typeface="Courier New" panose="02070309020205020404" pitchFamily="49" charset="0"/>
                <a:cs typeface="Courier New" panose="02070309020205020404" pitchFamily="49" charset="0"/>
              </a:rPr>
              <a:t>HK LIDKÖPING</a:t>
            </a:r>
            <a:br>
              <a:rPr lang="sv-SE" sz="2200" dirty="0">
                <a:latin typeface="Courier New" panose="02070309020205020404" pitchFamily="49" charset="0"/>
                <a:cs typeface="Courier New" panose="02070309020205020404" pitchFamily="49" charset="0"/>
              </a:rPr>
            </a:br>
            <a:r>
              <a:rPr lang="sv-SE" sz="2200" dirty="0">
                <a:latin typeface="Courier New" panose="02070309020205020404" pitchFamily="49" charset="0"/>
                <a:cs typeface="Courier New" panose="02070309020205020404" pitchFamily="49" charset="0"/>
              </a:rPr>
              <a:t>#</a:t>
            </a:r>
            <a:r>
              <a:rPr lang="sv-SE" sz="2200" dirty="0" err="1">
                <a:latin typeface="Courier New" panose="02070309020205020404" pitchFamily="49" charset="0"/>
                <a:cs typeface="Courier New" panose="02070309020205020404" pitchFamily="49" charset="0"/>
              </a:rPr>
              <a:t>skbghäftigastehandbollsförening</a:t>
            </a:r>
            <a:endParaRPr lang="sv-SE" sz="2200" u="sng" dirty="0">
              <a:latin typeface="Courier New" panose="02070309020205020404" pitchFamily="49" charset="0"/>
              <a:cs typeface="Courier New" panose="02070309020205020404" pitchFamily="49" charset="0"/>
            </a:endParaRPr>
          </a:p>
        </p:txBody>
      </p:sp>
      <p:sp>
        <p:nvSpPr>
          <p:cNvPr id="3" name="Underrubrik 2">
            <a:extLst>
              <a:ext uri="{FF2B5EF4-FFF2-40B4-BE49-F238E27FC236}">
                <a16:creationId xmlns:a16="http://schemas.microsoft.com/office/drawing/2014/main" id="{394B092A-4ABD-27A2-7B7F-40F3712A00B6}"/>
              </a:ext>
            </a:extLst>
          </p:cNvPr>
          <p:cNvSpPr>
            <a:spLocks noGrp="1"/>
          </p:cNvSpPr>
          <p:nvPr>
            <p:ph type="subTitle" idx="1"/>
          </p:nvPr>
        </p:nvSpPr>
        <p:spPr>
          <a:xfrm>
            <a:off x="2249904" y="2271712"/>
            <a:ext cx="8418095" cy="3503446"/>
          </a:xfrm>
        </p:spPr>
        <p:txBody>
          <a:bodyPr>
            <a:normAutofit/>
          </a:bodyPr>
          <a:lstStyle/>
          <a:p>
            <a:pPr algn="l"/>
            <a:r>
              <a:rPr lang="sv-SE" sz="2000" dirty="0">
                <a:latin typeface="Courier New" panose="02070309020205020404" pitchFamily="49" charset="0"/>
                <a:cs typeface="Courier New" panose="02070309020205020404" pitchFamily="49" charset="0"/>
              </a:rPr>
              <a:t>Övriga frågor, funderingar eller diskussion…</a:t>
            </a: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3660198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565145"/>
            <a:ext cx="8569325" cy="754563"/>
          </a:xfrm>
        </p:spPr>
        <p:txBody>
          <a:bodyPr>
            <a:normAutofit fontScale="90000"/>
          </a:bodyPr>
          <a:lstStyle/>
          <a:p>
            <a:r>
              <a:rPr lang="sv-SE" dirty="0">
                <a:latin typeface="Courier New" panose="02070309020205020404" pitchFamily="49" charset="0"/>
                <a:cs typeface="Courier New" panose="02070309020205020404" pitchFamily="49" charset="0"/>
              </a:rPr>
              <a:t/>
            </a:r>
            <a:br>
              <a:rPr lang="sv-SE" dirty="0">
                <a:latin typeface="Courier New" panose="02070309020205020404" pitchFamily="49" charset="0"/>
                <a:cs typeface="Courier New" panose="02070309020205020404" pitchFamily="49" charset="0"/>
              </a:rPr>
            </a:br>
            <a:r>
              <a:rPr lang="sv-SE" sz="3100" u="sng" dirty="0">
                <a:latin typeface="Courier New" panose="02070309020205020404" pitchFamily="49" charset="0"/>
                <a:cs typeface="Courier New" panose="02070309020205020404" pitchFamily="49" charset="0"/>
              </a:rPr>
              <a:t>LEDARNA FÖR SÄSONGEN</a:t>
            </a:r>
          </a:p>
        </p:txBody>
      </p:sp>
      <p:sp>
        <p:nvSpPr>
          <p:cNvPr id="3" name="Underrubrik 2">
            <a:extLst>
              <a:ext uri="{FF2B5EF4-FFF2-40B4-BE49-F238E27FC236}">
                <a16:creationId xmlns:a16="http://schemas.microsoft.com/office/drawing/2014/main" id="{394B092A-4ABD-27A2-7B7F-40F3712A00B6}"/>
              </a:ext>
            </a:extLst>
          </p:cNvPr>
          <p:cNvSpPr>
            <a:spLocks noGrp="1"/>
          </p:cNvSpPr>
          <p:nvPr>
            <p:ph type="subTitle" idx="1"/>
          </p:nvPr>
        </p:nvSpPr>
        <p:spPr>
          <a:xfrm>
            <a:off x="2098674" y="2271712"/>
            <a:ext cx="8569325" cy="3503446"/>
          </a:xfrm>
        </p:spPr>
        <p:txBody>
          <a:bodyPr>
            <a:normAutofit/>
          </a:bodyPr>
          <a:lstStyle/>
          <a:p>
            <a:pPr marL="342900" indent="-342900" algn="l">
              <a:buFontTx/>
              <a:buChar char="-"/>
            </a:pPr>
            <a:r>
              <a:rPr lang="sv-SE" sz="2000" dirty="0" smtClean="0">
                <a:latin typeface="Courier New" panose="02070309020205020404" pitchFamily="49" charset="0"/>
                <a:cs typeface="Courier New" panose="02070309020205020404" pitchFamily="49" charset="0"/>
              </a:rPr>
              <a:t>Benitha Sahlstrand</a:t>
            </a:r>
          </a:p>
          <a:p>
            <a:pPr marL="342900" indent="-342900" algn="l">
              <a:buFontTx/>
              <a:buChar char="-"/>
            </a:pPr>
            <a:r>
              <a:rPr lang="sv-SE" sz="2000" b="0" dirty="0" smtClean="0">
                <a:effectLst/>
                <a:latin typeface="Courier New" panose="02070309020205020404" pitchFamily="49" charset="0"/>
                <a:cs typeface="Courier New" panose="02070309020205020404" pitchFamily="49" charset="0"/>
              </a:rPr>
              <a:t>Daniel Thim</a:t>
            </a:r>
          </a:p>
          <a:p>
            <a:pPr marL="342900" indent="-342900" algn="l">
              <a:buFontTx/>
              <a:buChar char="-"/>
            </a:pPr>
            <a:r>
              <a:rPr lang="sv-SE" sz="2000" dirty="0" smtClean="0">
                <a:latin typeface="Courier New" panose="02070309020205020404" pitchFamily="49" charset="0"/>
                <a:cs typeface="Courier New" panose="02070309020205020404" pitchFamily="49" charset="0"/>
              </a:rPr>
              <a:t>Henrik Karlsson</a:t>
            </a:r>
          </a:p>
          <a:p>
            <a:pPr marL="342900" indent="-342900" algn="l">
              <a:buFontTx/>
              <a:buChar char="-"/>
            </a:pPr>
            <a:r>
              <a:rPr lang="sv-SE" sz="2000" b="0" dirty="0" smtClean="0">
                <a:effectLst/>
                <a:latin typeface="Courier New" panose="02070309020205020404" pitchFamily="49" charset="0"/>
                <a:cs typeface="Courier New" panose="02070309020205020404" pitchFamily="49" charset="0"/>
              </a:rPr>
              <a:t>Daniel Apell</a:t>
            </a:r>
          </a:p>
          <a:p>
            <a:pPr marL="342900" indent="-342900" algn="l">
              <a:buFontTx/>
              <a:buChar char="-"/>
            </a:pPr>
            <a:r>
              <a:rPr lang="sv-SE" sz="2000" dirty="0" smtClean="0">
                <a:latin typeface="Courier New" panose="02070309020205020404" pitchFamily="49" charset="0"/>
                <a:cs typeface="Courier New" panose="02070309020205020404" pitchFamily="49" charset="0"/>
              </a:rPr>
              <a:t>Charlotte Dahlberg</a:t>
            </a:r>
          </a:p>
          <a:p>
            <a:pPr marL="342900" indent="-342900" algn="l">
              <a:buFontTx/>
              <a:buChar char="-"/>
            </a:pPr>
            <a:r>
              <a:rPr lang="sv-SE" sz="2000" dirty="0" smtClean="0">
                <a:latin typeface="Courier New" panose="02070309020205020404" pitchFamily="49" charset="0"/>
                <a:cs typeface="Courier New" panose="02070309020205020404" pitchFamily="49" charset="0"/>
              </a:rPr>
              <a:t>Björg Gerald Martinez</a:t>
            </a:r>
          </a:p>
          <a:p>
            <a:pPr marL="342900" indent="-342900" algn="l">
              <a:buFontTx/>
              <a:buChar char="-"/>
            </a:pPr>
            <a:r>
              <a:rPr lang="sv-SE" sz="2000" dirty="0" smtClean="0">
                <a:latin typeface="Courier New" panose="02070309020205020404" pitchFamily="49" charset="0"/>
                <a:cs typeface="Courier New" panose="02070309020205020404" pitchFamily="49" charset="0"/>
              </a:rPr>
              <a:t>Charlotte Angelteg</a:t>
            </a: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1582" y="351965"/>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2074719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356277"/>
            <a:ext cx="8569325" cy="664429"/>
          </a:xfrm>
        </p:spPr>
        <p:txBody>
          <a:bodyPr>
            <a:normAutofit fontScale="90000"/>
          </a:bodyPr>
          <a:lstStyle/>
          <a:p>
            <a:r>
              <a:rPr lang="sv-SE" dirty="0">
                <a:latin typeface="Courier New" panose="02070309020205020404" pitchFamily="49" charset="0"/>
                <a:cs typeface="Courier New" panose="02070309020205020404" pitchFamily="49" charset="0"/>
              </a:rPr>
              <a:t/>
            </a:r>
            <a:br>
              <a:rPr lang="sv-SE" dirty="0">
                <a:latin typeface="Courier New" panose="02070309020205020404" pitchFamily="49" charset="0"/>
                <a:cs typeface="Courier New" panose="02070309020205020404" pitchFamily="49" charset="0"/>
              </a:rPr>
            </a:br>
            <a:r>
              <a:rPr lang="sv-SE" sz="3100" u="sng" dirty="0">
                <a:latin typeface="Courier New" panose="02070309020205020404" pitchFamily="49" charset="0"/>
                <a:cs typeface="Courier New" panose="02070309020205020404" pitchFamily="49" charset="0"/>
              </a:rPr>
              <a:t>STYRELSEN 22/23</a:t>
            </a: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pic>
        <p:nvPicPr>
          <p:cNvPr id="6" name="Bildobjekt 5" descr="En bild som visar text, person, stående, spelare&#10;&#10;Automatiskt genererad beskrivning">
            <a:extLst>
              <a:ext uri="{FF2B5EF4-FFF2-40B4-BE49-F238E27FC236}">
                <a16:creationId xmlns:a16="http://schemas.microsoft.com/office/drawing/2014/main" id="{55EA52EA-3D7D-97D6-24A8-3BBD4E9C0593}"/>
              </a:ext>
            </a:extLst>
          </p:cNvPr>
          <p:cNvPicPr>
            <a:picLocks noChangeAspect="1"/>
          </p:cNvPicPr>
          <p:nvPr/>
        </p:nvPicPr>
        <p:blipFill>
          <a:blip r:embed="rId3"/>
          <a:stretch>
            <a:fillRect/>
          </a:stretch>
        </p:blipFill>
        <p:spPr>
          <a:xfrm>
            <a:off x="4154971" y="4393632"/>
            <a:ext cx="2506653" cy="2269913"/>
          </a:xfrm>
          <a:prstGeom prst="rect">
            <a:avLst/>
          </a:prstGeom>
        </p:spPr>
      </p:pic>
      <p:pic>
        <p:nvPicPr>
          <p:cNvPr id="10" name="Bildobjekt 9" descr="En bild som visar text, person, står&#10;&#10;Automatiskt genererad beskrivning">
            <a:extLst>
              <a:ext uri="{FF2B5EF4-FFF2-40B4-BE49-F238E27FC236}">
                <a16:creationId xmlns:a16="http://schemas.microsoft.com/office/drawing/2014/main" id="{22251D6F-9397-1E7A-01A3-225D33EB85C2}"/>
              </a:ext>
            </a:extLst>
          </p:cNvPr>
          <p:cNvPicPr>
            <a:picLocks noChangeAspect="1"/>
          </p:cNvPicPr>
          <p:nvPr/>
        </p:nvPicPr>
        <p:blipFill>
          <a:blip r:embed="rId4"/>
          <a:stretch>
            <a:fillRect/>
          </a:stretch>
        </p:blipFill>
        <p:spPr>
          <a:xfrm>
            <a:off x="7699882" y="1832482"/>
            <a:ext cx="2461881" cy="2229370"/>
          </a:xfrm>
          <a:prstGeom prst="rect">
            <a:avLst/>
          </a:prstGeom>
        </p:spPr>
      </p:pic>
      <p:pic>
        <p:nvPicPr>
          <p:cNvPr id="12" name="Bildobjekt 11" descr="En bild som visar text, person&#10;&#10;Automatiskt genererad beskrivning">
            <a:extLst>
              <a:ext uri="{FF2B5EF4-FFF2-40B4-BE49-F238E27FC236}">
                <a16:creationId xmlns:a16="http://schemas.microsoft.com/office/drawing/2014/main" id="{082DCE6D-DA99-2D81-1A2C-AAC6EF7FC1F7}"/>
              </a:ext>
            </a:extLst>
          </p:cNvPr>
          <p:cNvPicPr>
            <a:picLocks noChangeAspect="1"/>
          </p:cNvPicPr>
          <p:nvPr/>
        </p:nvPicPr>
        <p:blipFill>
          <a:blip r:embed="rId5"/>
          <a:stretch>
            <a:fillRect/>
          </a:stretch>
        </p:blipFill>
        <p:spPr>
          <a:xfrm>
            <a:off x="7588675" y="4398273"/>
            <a:ext cx="2506653" cy="2269914"/>
          </a:xfrm>
          <a:prstGeom prst="rect">
            <a:avLst/>
          </a:prstGeom>
        </p:spPr>
      </p:pic>
      <p:pic>
        <p:nvPicPr>
          <p:cNvPr id="14" name="Bildobjekt 13" descr="En bild som visar person, person, stående&#10;&#10;Automatiskt genererad beskrivning">
            <a:extLst>
              <a:ext uri="{FF2B5EF4-FFF2-40B4-BE49-F238E27FC236}">
                <a16:creationId xmlns:a16="http://schemas.microsoft.com/office/drawing/2014/main" id="{5FEFFDAE-0728-7C4B-CA4A-A3BF0481697A}"/>
              </a:ext>
            </a:extLst>
          </p:cNvPr>
          <p:cNvPicPr>
            <a:picLocks noChangeAspect="1"/>
          </p:cNvPicPr>
          <p:nvPr/>
        </p:nvPicPr>
        <p:blipFill>
          <a:blip r:embed="rId6"/>
          <a:stretch>
            <a:fillRect/>
          </a:stretch>
        </p:blipFill>
        <p:spPr>
          <a:xfrm>
            <a:off x="718913" y="1896138"/>
            <a:ext cx="2387157" cy="2165714"/>
          </a:xfrm>
          <a:prstGeom prst="rect">
            <a:avLst/>
          </a:prstGeom>
        </p:spPr>
      </p:pic>
      <p:pic>
        <p:nvPicPr>
          <p:cNvPr id="16" name="Bildobjekt 15" descr="En bild som visar text, person, person, stående&#10;&#10;Automatiskt genererad beskrivning">
            <a:extLst>
              <a:ext uri="{FF2B5EF4-FFF2-40B4-BE49-F238E27FC236}">
                <a16:creationId xmlns:a16="http://schemas.microsoft.com/office/drawing/2014/main" id="{E7915672-5725-B3CC-BDFD-3F68340647FB}"/>
              </a:ext>
            </a:extLst>
          </p:cNvPr>
          <p:cNvPicPr>
            <a:picLocks noChangeAspect="1"/>
          </p:cNvPicPr>
          <p:nvPr/>
        </p:nvPicPr>
        <p:blipFill>
          <a:blip r:embed="rId7"/>
          <a:stretch>
            <a:fillRect/>
          </a:stretch>
        </p:blipFill>
        <p:spPr>
          <a:xfrm>
            <a:off x="4169261" y="1832482"/>
            <a:ext cx="2491369" cy="2269914"/>
          </a:xfrm>
          <a:prstGeom prst="rect">
            <a:avLst/>
          </a:prstGeom>
        </p:spPr>
      </p:pic>
      <p:pic>
        <p:nvPicPr>
          <p:cNvPr id="18" name="Bildobjekt 17" descr="En bild som visar person, person&#10;&#10;Automatiskt genererad beskrivning">
            <a:extLst>
              <a:ext uri="{FF2B5EF4-FFF2-40B4-BE49-F238E27FC236}">
                <a16:creationId xmlns:a16="http://schemas.microsoft.com/office/drawing/2014/main" id="{46039753-DD6D-253F-4C1E-A63175A7B6F7}"/>
              </a:ext>
            </a:extLst>
          </p:cNvPr>
          <p:cNvPicPr>
            <a:picLocks noChangeAspect="1"/>
          </p:cNvPicPr>
          <p:nvPr/>
        </p:nvPicPr>
        <p:blipFill>
          <a:blip r:embed="rId8"/>
          <a:stretch>
            <a:fillRect/>
          </a:stretch>
        </p:blipFill>
        <p:spPr>
          <a:xfrm>
            <a:off x="659164" y="4393632"/>
            <a:ext cx="2506653" cy="2274555"/>
          </a:xfrm>
          <a:prstGeom prst="rect">
            <a:avLst/>
          </a:prstGeom>
        </p:spPr>
      </p:pic>
      <p:sp>
        <p:nvSpPr>
          <p:cNvPr id="20" name="textruta 19">
            <a:extLst>
              <a:ext uri="{FF2B5EF4-FFF2-40B4-BE49-F238E27FC236}">
                <a16:creationId xmlns:a16="http://schemas.microsoft.com/office/drawing/2014/main" id="{C226659E-D222-5071-3CC9-093EE564749C}"/>
              </a:ext>
            </a:extLst>
          </p:cNvPr>
          <p:cNvSpPr txBox="1"/>
          <p:nvPr/>
        </p:nvSpPr>
        <p:spPr>
          <a:xfrm>
            <a:off x="718913" y="1896138"/>
            <a:ext cx="809098" cy="553998"/>
          </a:xfrm>
          <a:prstGeom prst="rect">
            <a:avLst/>
          </a:prstGeom>
          <a:noFill/>
        </p:spPr>
        <p:txBody>
          <a:bodyPr wrap="square" rtlCol="0">
            <a:spAutoFit/>
          </a:bodyPr>
          <a:lstStyle/>
          <a:p>
            <a:r>
              <a:rPr lang="sv-SE" sz="1000" dirty="0"/>
              <a:t>Ordförande</a:t>
            </a:r>
          </a:p>
          <a:p>
            <a:r>
              <a:rPr lang="sv-SE" sz="1000" dirty="0"/>
              <a:t>Jonas Lundell</a:t>
            </a:r>
          </a:p>
        </p:txBody>
      </p:sp>
      <p:sp>
        <p:nvSpPr>
          <p:cNvPr id="21" name="textruta 20">
            <a:extLst>
              <a:ext uri="{FF2B5EF4-FFF2-40B4-BE49-F238E27FC236}">
                <a16:creationId xmlns:a16="http://schemas.microsoft.com/office/drawing/2014/main" id="{56C91870-B9C0-753C-CDF3-40D2590C6A2C}"/>
              </a:ext>
            </a:extLst>
          </p:cNvPr>
          <p:cNvSpPr txBox="1"/>
          <p:nvPr/>
        </p:nvSpPr>
        <p:spPr>
          <a:xfrm>
            <a:off x="690837" y="4406729"/>
            <a:ext cx="1282342" cy="400110"/>
          </a:xfrm>
          <a:prstGeom prst="rect">
            <a:avLst/>
          </a:prstGeom>
          <a:noFill/>
        </p:spPr>
        <p:txBody>
          <a:bodyPr wrap="square" rtlCol="0">
            <a:spAutoFit/>
          </a:bodyPr>
          <a:lstStyle/>
          <a:p>
            <a:r>
              <a:rPr lang="sv-SE" sz="1000" dirty="0"/>
              <a:t>Funktionärsansvarig</a:t>
            </a:r>
          </a:p>
          <a:p>
            <a:r>
              <a:rPr lang="sv-SE" sz="1000" dirty="0"/>
              <a:t>Angel Rodriguez</a:t>
            </a:r>
          </a:p>
        </p:txBody>
      </p:sp>
      <p:sp>
        <p:nvSpPr>
          <p:cNvPr id="22" name="textruta 21">
            <a:extLst>
              <a:ext uri="{FF2B5EF4-FFF2-40B4-BE49-F238E27FC236}">
                <a16:creationId xmlns:a16="http://schemas.microsoft.com/office/drawing/2014/main" id="{DB106B56-A257-2A5C-9612-B091912E1669}"/>
              </a:ext>
            </a:extLst>
          </p:cNvPr>
          <p:cNvSpPr txBox="1"/>
          <p:nvPr/>
        </p:nvSpPr>
        <p:spPr>
          <a:xfrm>
            <a:off x="4169260" y="4414748"/>
            <a:ext cx="1124633" cy="553998"/>
          </a:xfrm>
          <a:prstGeom prst="rect">
            <a:avLst/>
          </a:prstGeom>
          <a:noFill/>
        </p:spPr>
        <p:txBody>
          <a:bodyPr wrap="square" rtlCol="0">
            <a:spAutoFit/>
          </a:bodyPr>
          <a:lstStyle/>
          <a:p>
            <a:r>
              <a:rPr lang="sv-SE" sz="1000" dirty="0"/>
              <a:t>Handbollsansvarig</a:t>
            </a:r>
          </a:p>
          <a:p>
            <a:r>
              <a:rPr lang="sv-SE" sz="1000" dirty="0"/>
              <a:t>Pontus</a:t>
            </a:r>
          </a:p>
          <a:p>
            <a:r>
              <a:rPr lang="sv-SE" sz="1000" dirty="0"/>
              <a:t>Ljung- Milton</a:t>
            </a:r>
          </a:p>
        </p:txBody>
      </p:sp>
      <p:sp>
        <p:nvSpPr>
          <p:cNvPr id="23" name="textruta 22">
            <a:extLst>
              <a:ext uri="{FF2B5EF4-FFF2-40B4-BE49-F238E27FC236}">
                <a16:creationId xmlns:a16="http://schemas.microsoft.com/office/drawing/2014/main" id="{22397A30-D059-1A67-F8C4-AEB5B9C0867B}"/>
              </a:ext>
            </a:extLst>
          </p:cNvPr>
          <p:cNvSpPr txBox="1"/>
          <p:nvPr/>
        </p:nvSpPr>
        <p:spPr>
          <a:xfrm>
            <a:off x="7592965" y="4414748"/>
            <a:ext cx="1129929" cy="553998"/>
          </a:xfrm>
          <a:prstGeom prst="rect">
            <a:avLst/>
          </a:prstGeom>
          <a:noFill/>
        </p:spPr>
        <p:txBody>
          <a:bodyPr wrap="square" rtlCol="0">
            <a:spAutoFit/>
          </a:bodyPr>
          <a:lstStyle/>
          <a:p>
            <a:r>
              <a:rPr lang="sv-SE" sz="1000" dirty="0"/>
              <a:t>Kassör</a:t>
            </a:r>
          </a:p>
          <a:p>
            <a:r>
              <a:rPr lang="sv-SE" sz="1000" dirty="0"/>
              <a:t>Henrik</a:t>
            </a:r>
          </a:p>
          <a:p>
            <a:r>
              <a:rPr lang="sv-SE" sz="1000" dirty="0"/>
              <a:t>Hermansson</a:t>
            </a:r>
          </a:p>
        </p:txBody>
      </p:sp>
      <p:sp>
        <p:nvSpPr>
          <p:cNvPr id="24" name="textruta 23">
            <a:extLst>
              <a:ext uri="{FF2B5EF4-FFF2-40B4-BE49-F238E27FC236}">
                <a16:creationId xmlns:a16="http://schemas.microsoft.com/office/drawing/2014/main" id="{BD6FD565-68DF-D2C4-49E7-F24CCB22FB02}"/>
              </a:ext>
            </a:extLst>
          </p:cNvPr>
          <p:cNvSpPr txBox="1"/>
          <p:nvPr/>
        </p:nvSpPr>
        <p:spPr>
          <a:xfrm>
            <a:off x="4169259" y="1896138"/>
            <a:ext cx="1124635" cy="553998"/>
          </a:xfrm>
          <a:prstGeom prst="rect">
            <a:avLst/>
          </a:prstGeom>
          <a:noFill/>
        </p:spPr>
        <p:txBody>
          <a:bodyPr wrap="square" rtlCol="0">
            <a:spAutoFit/>
          </a:bodyPr>
          <a:lstStyle/>
          <a:p>
            <a:r>
              <a:rPr lang="sv-SE" sz="1000" dirty="0"/>
              <a:t>Vice Ordförande</a:t>
            </a:r>
          </a:p>
          <a:p>
            <a:r>
              <a:rPr lang="sv-SE" sz="1000" dirty="0"/>
              <a:t>Tobias</a:t>
            </a:r>
          </a:p>
          <a:p>
            <a:r>
              <a:rPr lang="sv-SE" sz="1000" dirty="0" err="1"/>
              <a:t>Nordendorfh</a:t>
            </a:r>
            <a:endParaRPr lang="sv-SE" sz="1000" dirty="0"/>
          </a:p>
        </p:txBody>
      </p:sp>
      <p:sp>
        <p:nvSpPr>
          <p:cNvPr id="25" name="textruta 24">
            <a:extLst>
              <a:ext uri="{FF2B5EF4-FFF2-40B4-BE49-F238E27FC236}">
                <a16:creationId xmlns:a16="http://schemas.microsoft.com/office/drawing/2014/main" id="{7649E79D-6F78-4E16-EBDB-1E70DC6A4362}"/>
              </a:ext>
            </a:extLst>
          </p:cNvPr>
          <p:cNvSpPr txBox="1"/>
          <p:nvPr/>
        </p:nvSpPr>
        <p:spPr>
          <a:xfrm>
            <a:off x="7699881" y="1842888"/>
            <a:ext cx="1179423" cy="400110"/>
          </a:xfrm>
          <a:prstGeom prst="rect">
            <a:avLst/>
          </a:prstGeom>
          <a:noFill/>
        </p:spPr>
        <p:txBody>
          <a:bodyPr wrap="square" rtlCol="0">
            <a:spAutoFit/>
          </a:bodyPr>
          <a:lstStyle/>
          <a:p>
            <a:r>
              <a:rPr lang="sv-SE" sz="1000" dirty="0"/>
              <a:t>Handbollsansvarig</a:t>
            </a:r>
          </a:p>
          <a:p>
            <a:r>
              <a:rPr lang="sv-SE" sz="1000" dirty="0"/>
              <a:t>Ann Johansson</a:t>
            </a:r>
          </a:p>
        </p:txBody>
      </p:sp>
      <p:sp>
        <p:nvSpPr>
          <p:cNvPr id="26" name="textruta 25">
            <a:extLst>
              <a:ext uri="{FF2B5EF4-FFF2-40B4-BE49-F238E27FC236}">
                <a16:creationId xmlns:a16="http://schemas.microsoft.com/office/drawing/2014/main" id="{3ACF05F7-3FFC-47B8-E3AC-70C23A8A357A}"/>
              </a:ext>
            </a:extLst>
          </p:cNvPr>
          <p:cNvSpPr txBox="1"/>
          <p:nvPr/>
        </p:nvSpPr>
        <p:spPr>
          <a:xfrm>
            <a:off x="4860756" y="684768"/>
            <a:ext cx="3068052" cy="646331"/>
          </a:xfrm>
          <a:prstGeom prst="rect">
            <a:avLst/>
          </a:prstGeom>
          <a:noFill/>
        </p:spPr>
        <p:txBody>
          <a:bodyPr wrap="square" rtlCol="0">
            <a:spAutoFit/>
          </a:bodyPr>
          <a:lstStyle/>
          <a:p>
            <a:endParaRPr lang="sv-SE" sz="1200" dirty="0"/>
          </a:p>
          <a:p>
            <a:endParaRPr lang="sv-SE" sz="1200" dirty="0"/>
          </a:p>
          <a:p>
            <a:r>
              <a:rPr lang="sv-SE" sz="1200" dirty="0"/>
              <a:t>(Saknas på bild gör Petra </a:t>
            </a:r>
            <a:r>
              <a:rPr lang="sv-SE" sz="1200" dirty="0" err="1"/>
              <a:t>Sasse</a:t>
            </a:r>
            <a:r>
              <a:rPr lang="sv-SE" sz="1200" dirty="0"/>
              <a:t>, </a:t>
            </a:r>
            <a:r>
              <a:rPr lang="sv-SE" sz="1200" dirty="0" err="1"/>
              <a:t>sektreterare</a:t>
            </a:r>
            <a:r>
              <a:rPr lang="sv-SE" sz="1200" dirty="0"/>
              <a:t>)</a:t>
            </a:r>
          </a:p>
        </p:txBody>
      </p:sp>
    </p:spTree>
    <p:extLst>
      <p:ext uri="{BB962C8B-B14F-4D97-AF65-F5344CB8AC3E}">
        <p14:creationId xmlns:p14="http://schemas.microsoft.com/office/powerpoint/2010/main" val="2199434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565145"/>
            <a:ext cx="8569325" cy="754563"/>
          </a:xfrm>
        </p:spPr>
        <p:txBody>
          <a:bodyPr>
            <a:normAutofit fontScale="90000"/>
          </a:bodyPr>
          <a:lstStyle/>
          <a:p>
            <a:r>
              <a:rPr lang="sv-SE" dirty="0">
                <a:latin typeface="Courier New" panose="02070309020205020404" pitchFamily="49" charset="0"/>
                <a:cs typeface="Courier New" panose="02070309020205020404" pitchFamily="49" charset="0"/>
              </a:rPr>
              <a:t/>
            </a:r>
            <a:br>
              <a:rPr lang="sv-SE" dirty="0">
                <a:latin typeface="Courier New" panose="02070309020205020404" pitchFamily="49" charset="0"/>
                <a:cs typeface="Courier New" panose="02070309020205020404" pitchFamily="49" charset="0"/>
              </a:rPr>
            </a:br>
            <a:r>
              <a:rPr lang="sv-SE" sz="3100" u="sng" dirty="0">
                <a:latin typeface="Courier New" panose="02070309020205020404" pitchFamily="49" charset="0"/>
                <a:cs typeface="Courier New" panose="02070309020205020404" pitchFamily="49" charset="0"/>
              </a:rPr>
              <a:t>KORT KLUBBINFO</a:t>
            </a:r>
          </a:p>
        </p:txBody>
      </p:sp>
      <p:sp>
        <p:nvSpPr>
          <p:cNvPr id="3" name="Underrubrik 2">
            <a:extLst>
              <a:ext uri="{FF2B5EF4-FFF2-40B4-BE49-F238E27FC236}">
                <a16:creationId xmlns:a16="http://schemas.microsoft.com/office/drawing/2014/main" id="{394B092A-4ABD-27A2-7B7F-40F3712A00B6}"/>
              </a:ext>
            </a:extLst>
          </p:cNvPr>
          <p:cNvSpPr>
            <a:spLocks noGrp="1"/>
          </p:cNvSpPr>
          <p:nvPr>
            <p:ph type="subTitle" idx="1"/>
          </p:nvPr>
        </p:nvSpPr>
        <p:spPr>
          <a:xfrm>
            <a:off x="1822450" y="1937084"/>
            <a:ext cx="8845550" cy="4355771"/>
          </a:xfrm>
        </p:spPr>
        <p:txBody>
          <a:bodyPr>
            <a:normAutofit fontScale="40000" lnSpcReduction="20000"/>
          </a:bodyPr>
          <a:lstStyle/>
          <a:p>
            <a:pPr algn="l">
              <a:lnSpc>
                <a:spcPct val="170000"/>
              </a:lnSpc>
            </a:pPr>
            <a:r>
              <a:rPr lang="sv-SE" sz="5600" dirty="0">
                <a:latin typeface="Courier New" panose="02070309020205020404" pitchFamily="49" charset="0"/>
                <a:cs typeface="Courier New" panose="02070309020205020404" pitchFamily="49" charset="0"/>
              </a:rPr>
              <a:t>-Tillhör Handbollsförbundet väst </a:t>
            </a:r>
            <a:endParaRPr lang="sv-SE" sz="5600" b="0" dirty="0">
              <a:effectLst/>
              <a:latin typeface="Courier New" panose="02070309020205020404" pitchFamily="49" charset="0"/>
              <a:cs typeface="Courier New" panose="02070309020205020404" pitchFamily="49" charset="0"/>
            </a:endParaRPr>
          </a:p>
          <a:p>
            <a:pPr algn="l">
              <a:lnSpc>
                <a:spcPct val="170000"/>
              </a:lnSpc>
            </a:pPr>
            <a:r>
              <a:rPr lang="sv-SE" sz="5600" dirty="0">
                <a:latin typeface="Courier New" panose="02070309020205020404" pitchFamily="49" charset="0"/>
                <a:cs typeface="Courier New" panose="02070309020205020404" pitchFamily="49" charset="0"/>
              </a:rPr>
              <a:t>-ca 450 aktiva ungdomar</a:t>
            </a:r>
            <a:endParaRPr lang="sv-SE" sz="5600" b="0" dirty="0">
              <a:effectLst/>
              <a:latin typeface="Courier New" panose="02070309020205020404" pitchFamily="49" charset="0"/>
              <a:cs typeface="Courier New" panose="02070309020205020404" pitchFamily="49" charset="0"/>
            </a:endParaRPr>
          </a:p>
          <a:p>
            <a:pPr algn="l">
              <a:lnSpc>
                <a:spcPct val="170000"/>
              </a:lnSpc>
            </a:pPr>
            <a:r>
              <a:rPr lang="sv-SE" sz="5600" dirty="0">
                <a:latin typeface="Courier New" panose="02070309020205020404" pitchFamily="49" charset="0"/>
                <a:cs typeface="Courier New" panose="02070309020205020404" pitchFamily="49" charset="0"/>
              </a:rPr>
              <a:t>-Har både herrlag och damlag</a:t>
            </a:r>
            <a:endParaRPr lang="sv-SE" sz="5600" b="0" dirty="0">
              <a:effectLst/>
              <a:latin typeface="Courier New" panose="02070309020205020404" pitchFamily="49" charset="0"/>
              <a:cs typeface="Courier New" panose="02070309020205020404" pitchFamily="49" charset="0"/>
            </a:endParaRPr>
          </a:p>
          <a:p>
            <a:pPr algn="l">
              <a:lnSpc>
                <a:spcPct val="170000"/>
              </a:lnSpc>
            </a:pPr>
            <a:r>
              <a:rPr lang="sv-SE" sz="5600" dirty="0">
                <a:latin typeface="Courier New" panose="02070309020205020404" pitchFamily="49" charset="0"/>
                <a:cs typeface="Courier New" panose="02070309020205020404" pitchFamily="49" charset="0"/>
              </a:rPr>
              <a:t>-Kanslister är Petter och Carita, de nås</a:t>
            </a:r>
          </a:p>
          <a:p>
            <a:pPr algn="l">
              <a:lnSpc>
                <a:spcPct val="170000"/>
              </a:lnSpc>
            </a:pPr>
            <a:r>
              <a:rPr lang="sv-SE" sz="5600" dirty="0">
                <a:latin typeface="Courier New" panose="02070309020205020404" pitchFamily="49" charset="0"/>
                <a:cs typeface="Courier New" panose="02070309020205020404" pitchFamily="49" charset="0"/>
              </a:rPr>
              <a:t>på </a:t>
            </a:r>
            <a:r>
              <a:rPr lang="sv-SE" sz="5600" dirty="0" err="1">
                <a:latin typeface="Courier New" panose="02070309020205020404" pitchFamily="49" charset="0"/>
                <a:cs typeface="Courier New" panose="02070309020205020404" pitchFamily="49" charset="0"/>
              </a:rPr>
              <a:t>tel</a:t>
            </a:r>
            <a:r>
              <a:rPr lang="sv-SE" sz="5600" dirty="0">
                <a:latin typeface="Courier New" panose="02070309020205020404" pitchFamily="49" charset="0"/>
                <a:cs typeface="Courier New" panose="02070309020205020404" pitchFamily="49" charset="0"/>
              </a:rPr>
              <a:t> nr 0510795485</a:t>
            </a:r>
            <a:endParaRPr lang="sv-SE" sz="5600" b="0" dirty="0">
              <a:effectLst/>
              <a:latin typeface="Courier New" panose="02070309020205020404" pitchFamily="49" charset="0"/>
              <a:cs typeface="Courier New" panose="02070309020205020404" pitchFamily="49" charset="0"/>
            </a:endParaRPr>
          </a:p>
          <a:p>
            <a:pPr algn="l">
              <a:lnSpc>
                <a:spcPct val="170000"/>
              </a:lnSpc>
            </a:pPr>
            <a:r>
              <a:rPr lang="sv-SE" sz="5600" dirty="0">
                <a:latin typeface="Courier New" panose="02070309020205020404" pitchFamily="49" charset="0"/>
                <a:cs typeface="Courier New" panose="02070309020205020404" pitchFamily="49" charset="0"/>
              </a:rPr>
              <a:t>-Guldtråden som styrdokument</a:t>
            </a:r>
            <a:endParaRPr lang="sv-SE" sz="5600" b="0" dirty="0">
              <a:effectLst/>
              <a:latin typeface="Courier New" panose="02070309020205020404" pitchFamily="49" charset="0"/>
              <a:cs typeface="Courier New" panose="02070309020205020404" pitchFamily="49" charset="0"/>
            </a:endParaRPr>
          </a:p>
          <a:p>
            <a:r>
              <a:rPr lang="sv-SE" dirty="0"/>
              <a:t/>
            </a:r>
            <a:br>
              <a:rPr lang="sv-SE" dirty="0"/>
            </a:br>
            <a:r>
              <a:rPr lang="sv-SE" dirty="0"/>
              <a:t/>
            </a:r>
            <a:br>
              <a:rPr lang="sv-SE" dirty="0"/>
            </a:br>
            <a:endParaRPr lang="sv-SE" dirty="0">
              <a:latin typeface="Courier New" panose="02070309020205020404" pitchFamily="49" charset="0"/>
              <a:cs typeface="Courier New" panose="02070309020205020404" pitchFamily="49" charset="0"/>
            </a:endParaRP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949404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565145"/>
            <a:ext cx="8569325" cy="754563"/>
          </a:xfrm>
        </p:spPr>
        <p:txBody>
          <a:bodyPr>
            <a:normAutofit fontScale="90000"/>
          </a:bodyPr>
          <a:lstStyle/>
          <a:p>
            <a:r>
              <a:rPr lang="sv-SE" dirty="0">
                <a:latin typeface="Courier New" panose="02070309020205020404" pitchFamily="49" charset="0"/>
                <a:cs typeface="Courier New" panose="02070309020205020404" pitchFamily="49" charset="0"/>
              </a:rPr>
              <a:t/>
            </a:r>
            <a:br>
              <a:rPr lang="sv-SE" dirty="0">
                <a:latin typeface="Courier New" panose="02070309020205020404" pitchFamily="49" charset="0"/>
                <a:cs typeface="Courier New" panose="02070309020205020404" pitchFamily="49" charset="0"/>
              </a:rPr>
            </a:br>
            <a:r>
              <a:rPr lang="sv-SE" sz="3100" u="sng" dirty="0">
                <a:latin typeface="Courier New" panose="02070309020205020404" pitchFamily="49" charset="0"/>
                <a:cs typeface="Courier New" panose="02070309020205020404" pitchFamily="49" charset="0"/>
              </a:rPr>
              <a:t>HKL:S MÅL MED UNGDOMSVERKSAMHETEN</a:t>
            </a:r>
          </a:p>
        </p:txBody>
      </p:sp>
      <p:sp>
        <p:nvSpPr>
          <p:cNvPr id="3" name="Underrubrik 2">
            <a:extLst>
              <a:ext uri="{FF2B5EF4-FFF2-40B4-BE49-F238E27FC236}">
                <a16:creationId xmlns:a16="http://schemas.microsoft.com/office/drawing/2014/main" id="{394B092A-4ABD-27A2-7B7F-40F3712A00B6}"/>
              </a:ext>
            </a:extLst>
          </p:cNvPr>
          <p:cNvSpPr>
            <a:spLocks noGrp="1"/>
          </p:cNvSpPr>
          <p:nvPr>
            <p:ph type="subTitle" idx="1"/>
          </p:nvPr>
        </p:nvSpPr>
        <p:spPr>
          <a:xfrm>
            <a:off x="1822450" y="1937083"/>
            <a:ext cx="8845550" cy="4288525"/>
          </a:xfrm>
        </p:spPr>
        <p:txBody>
          <a:bodyPr>
            <a:noAutofit/>
          </a:bodyPr>
          <a:lstStyle/>
          <a:p>
            <a:pPr algn="l"/>
            <a:r>
              <a:rPr lang="sv-SE" sz="2000" dirty="0">
                <a:latin typeface="Courier New" panose="02070309020205020404" pitchFamily="49" charset="0"/>
                <a:cs typeface="Courier New" panose="02070309020205020404" pitchFamily="49" charset="0"/>
              </a:rPr>
              <a:t>-HK Lidköping ska bedriva en ungdomsverksamhet som innehåller grunder för idrottslig och  social fostran och verka för en positiv samhälls- och människosyn.  </a:t>
            </a:r>
          </a:p>
          <a:p>
            <a:pPr algn="l"/>
            <a:r>
              <a:rPr lang="sv-SE" sz="2000" dirty="0">
                <a:latin typeface="Courier New" panose="02070309020205020404" pitchFamily="49" charset="0"/>
                <a:cs typeface="Courier New" panose="02070309020205020404" pitchFamily="49" charset="0"/>
              </a:rPr>
              <a:t>-HK Lidköping tycker det är viktigt att aktivt verka för en hälsosam livsstil och en drogfri miljö.  </a:t>
            </a:r>
          </a:p>
          <a:p>
            <a:pPr algn="l"/>
            <a:r>
              <a:rPr lang="sv-SE" sz="2000" dirty="0">
                <a:latin typeface="Courier New" panose="02070309020205020404" pitchFamily="49" charset="0"/>
                <a:cs typeface="Courier New" panose="02070309020205020404" pitchFamily="49" charset="0"/>
              </a:rPr>
              <a:t>-Genom utbildning av ledare, modernt träningsinnehåll och en väl fungerande ungdomssektion  vill HK Lidköping skapa de bästa förutsättningarna för ungdomarna att utvecklas och fostras i.  </a:t>
            </a:r>
          </a:p>
          <a:p>
            <a:pPr algn="l"/>
            <a:r>
              <a:rPr lang="sv-SE" sz="2000" dirty="0">
                <a:latin typeface="Courier New" panose="02070309020205020404" pitchFamily="49" charset="0"/>
                <a:cs typeface="Courier New" panose="02070309020205020404" pitchFamily="49" charset="0"/>
              </a:rPr>
              <a:t>-För att få ungdomsverksamheten att fungera så behöver vi föräldrarnas stöd och hjälp. Det ska  vara naturligt att som förälder vilja vara med i HK Lidköping -familjen och vilja hjälpa till runt lagen. </a:t>
            </a:r>
          </a:p>
          <a:p>
            <a:r>
              <a:rPr lang="sv-SE" sz="2000" dirty="0"/>
              <a:t/>
            </a:r>
            <a:br>
              <a:rPr lang="sv-SE" sz="2000" dirty="0"/>
            </a:br>
            <a:endParaRPr lang="sv-SE" sz="2000" dirty="0">
              <a:latin typeface="Courier New" panose="02070309020205020404" pitchFamily="49" charset="0"/>
              <a:cs typeface="Courier New" panose="02070309020205020404" pitchFamily="49" charset="0"/>
            </a:endParaRP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3559170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565145"/>
            <a:ext cx="8569325" cy="754563"/>
          </a:xfrm>
        </p:spPr>
        <p:txBody>
          <a:bodyPr>
            <a:normAutofit fontScale="90000"/>
          </a:bodyPr>
          <a:lstStyle/>
          <a:p>
            <a:r>
              <a:rPr lang="sv-SE" dirty="0">
                <a:latin typeface="Courier New" panose="02070309020205020404" pitchFamily="49" charset="0"/>
                <a:cs typeface="Courier New" panose="02070309020205020404" pitchFamily="49" charset="0"/>
              </a:rPr>
              <a:t/>
            </a:r>
            <a:br>
              <a:rPr lang="sv-SE" dirty="0">
                <a:latin typeface="Courier New" panose="02070309020205020404" pitchFamily="49" charset="0"/>
                <a:cs typeface="Courier New" panose="02070309020205020404" pitchFamily="49" charset="0"/>
              </a:rPr>
            </a:br>
            <a:r>
              <a:rPr lang="sv-SE" sz="3100" u="sng" dirty="0">
                <a:latin typeface="Courier New" panose="02070309020205020404" pitchFamily="49" charset="0"/>
                <a:cs typeface="Courier New" panose="02070309020205020404" pitchFamily="49" charset="0"/>
              </a:rPr>
              <a:t>GULDTRÅDEN</a:t>
            </a:r>
          </a:p>
        </p:txBody>
      </p:sp>
      <p:sp>
        <p:nvSpPr>
          <p:cNvPr id="3" name="Underrubrik 2">
            <a:extLst>
              <a:ext uri="{FF2B5EF4-FFF2-40B4-BE49-F238E27FC236}">
                <a16:creationId xmlns:a16="http://schemas.microsoft.com/office/drawing/2014/main" id="{394B092A-4ABD-27A2-7B7F-40F3712A00B6}"/>
              </a:ext>
            </a:extLst>
          </p:cNvPr>
          <p:cNvSpPr>
            <a:spLocks noGrp="1"/>
          </p:cNvSpPr>
          <p:nvPr>
            <p:ph type="subTitle" idx="1"/>
          </p:nvPr>
        </p:nvSpPr>
        <p:spPr>
          <a:xfrm>
            <a:off x="1822450" y="2271712"/>
            <a:ext cx="8845550" cy="3503446"/>
          </a:xfrm>
        </p:spPr>
        <p:txBody>
          <a:bodyPr>
            <a:normAutofit/>
          </a:bodyPr>
          <a:lstStyle/>
          <a:p>
            <a:pPr algn="l"/>
            <a:r>
              <a:rPr lang="sv-SE" dirty="0">
                <a:latin typeface="Courier New" panose="02070309020205020404" pitchFamily="49" charset="0"/>
                <a:cs typeface="Courier New" panose="02070309020205020404" pitchFamily="49" charset="0"/>
              </a:rPr>
              <a:t>-Styrdokument som reglerar föreningens  </a:t>
            </a:r>
          </a:p>
          <a:p>
            <a:pPr algn="l"/>
            <a:r>
              <a:rPr lang="sv-SE" dirty="0">
                <a:latin typeface="Courier New" panose="02070309020205020404" pitchFamily="49" charset="0"/>
                <a:cs typeface="Courier New" panose="02070309020205020404" pitchFamily="49" charset="0"/>
              </a:rPr>
              <a:t> verksamhet  </a:t>
            </a:r>
          </a:p>
          <a:p>
            <a:pPr algn="l"/>
            <a:r>
              <a:rPr lang="sv-SE" dirty="0">
                <a:latin typeface="Courier New" panose="02070309020205020404" pitchFamily="49" charset="0"/>
                <a:cs typeface="Courier New" panose="02070309020205020404" pitchFamily="49" charset="0"/>
              </a:rPr>
              <a:t>-Lätt att se vad som ska göras i de olika </a:t>
            </a:r>
          </a:p>
          <a:p>
            <a:pPr algn="l"/>
            <a:r>
              <a:rPr lang="sv-SE" dirty="0">
                <a:latin typeface="Courier New" panose="02070309020205020404" pitchFamily="49" charset="0"/>
                <a:cs typeface="Courier New" panose="02070309020205020404" pitchFamily="49" charset="0"/>
              </a:rPr>
              <a:t> åldrarna </a:t>
            </a:r>
            <a:endParaRPr lang="sv-SE" b="0" dirty="0">
              <a:effectLst/>
              <a:latin typeface="Courier New" panose="02070309020205020404" pitchFamily="49" charset="0"/>
              <a:cs typeface="Courier New" panose="02070309020205020404" pitchFamily="49" charset="0"/>
            </a:endParaRPr>
          </a:p>
          <a:p>
            <a:r>
              <a:rPr lang="sv-SE" dirty="0"/>
              <a:t/>
            </a:r>
            <a:br>
              <a:rPr lang="sv-SE" dirty="0"/>
            </a:br>
            <a:r>
              <a:rPr lang="sv-SE" dirty="0"/>
              <a:t/>
            </a:r>
            <a:br>
              <a:rPr lang="sv-SE" dirty="0"/>
            </a:br>
            <a:r>
              <a:rPr lang="sv-SE" dirty="0"/>
              <a:t/>
            </a:r>
            <a:br>
              <a:rPr lang="sv-SE" dirty="0"/>
            </a:br>
            <a:endParaRPr lang="sv-SE" dirty="0">
              <a:latin typeface="Courier New" panose="02070309020205020404" pitchFamily="49" charset="0"/>
              <a:cs typeface="Courier New" panose="02070309020205020404" pitchFamily="49" charset="0"/>
            </a:endParaRP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3180583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565145"/>
            <a:ext cx="8569325" cy="754563"/>
          </a:xfrm>
        </p:spPr>
        <p:txBody>
          <a:bodyPr>
            <a:normAutofit fontScale="90000"/>
          </a:bodyPr>
          <a:lstStyle/>
          <a:p>
            <a:r>
              <a:rPr lang="sv-SE" dirty="0">
                <a:latin typeface="Courier New" panose="02070309020205020404" pitchFamily="49" charset="0"/>
                <a:cs typeface="Courier New" panose="02070309020205020404" pitchFamily="49" charset="0"/>
              </a:rPr>
              <a:t/>
            </a:r>
            <a:br>
              <a:rPr lang="sv-SE" dirty="0">
                <a:latin typeface="Courier New" panose="02070309020205020404" pitchFamily="49" charset="0"/>
                <a:cs typeface="Courier New" panose="02070309020205020404" pitchFamily="49" charset="0"/>
              </a:rPr>
            </a:br>
            <a:r>
              <a:rPr lang="sv-SE" sz="2700" u="sng" dirty="0">
                <a:latin typeface="Courier New" panose="02070309020205020404" pitchFamily="49" charset="0"/>
                <a:cs typeface="Courier New" panose="02070309020205020404" pitchFamily="49" charset="0"/>
              </a:rPr>
              <a:t>ÅLDERSINRIKTAD TRÄNING</a:t>
            </a:r>
          </a:p>
        </p:txBody>
      </p:sp>
      <p:sp>
        <p:nvSpPr>
          <p:cNvPr id="3" name="Underrubrik 2">
            <a:extLst>
              <a:ext uri="{FF2B5EF4-FFF2-40B4-BE49-F238E27FC236}">
                <a16:creationId xmlns:a16="http://schemas.microsoft.com/office/drawing/2014/main" id="{394B092A-4ABD-27A2-7B7F-40F3712A00B6}"/>
              </a:ext>
            </a:extLst>
          </p:cNvPr>
          <p:cNvSpPr>
            <a:spLocks noGrp="1"/>
          </p:cNvSpPr>
          <p:nvPr>
            <p:ph type="subTitle" idx="1"/>
          </p:nvPr>
        </p:nvSpPr>
        <p:spPr>
          <a:xfrm>
            <a:off x="1949116" y="2271712"/>
            <a:ext cx="8718884" cy="3503446"/>
          </a:xfrm>
        </p:spPr>
        <p:txBody>
          <a:bodyPr>
            <a:normAutofit/>
          </a:bodyPr>
          <a:lstStyle/>
          <a:p>
            <a:pPr algn="l"/>
            <a:endParaRPr lang="sv-SE" dirty="0">
              <a:latin typeface="Courier New" panose="02070309020205020404" pitchFamily="49" charset="0"/>
              <a:cs typeface="Courier New" panose="02070309020205020404" pitchFamily="49" charset="0"/>
            </a:endParaRPr>
          </a:p>
          <a:p>
            <a:pPr algn="l"/>
            <a:r>
              <a:rPr lang="sv-SE" dirty="0">
                <a:latin typeface="Courier New" panose="02070309020205020404" pitchFamily="49" charset="0"/>
                <a:cs typeface="Courier New" panose="02070309020205020404" pitchFamily="49" charset="0"/>
              </a:rPr>
              <a:t>-Vad för specifikt ska det tränas på i år, se Guldtråden</a:t>
            </a:r>
            <a:endParaRPr lang="sv-SE" sz="5400" b="0" dirty="0">
              <a:effectLst/>
              <a:latin typeface="Courier New" panose="02070309020205020404" pitchFamily="49" charset="0"/>
              <a:cs typeface="Courier New" panose="02070309020205020404" pitchFamily="49" charset="0"/>
            </a:endParaRPr>
          </a:p>
          <a:p>
            <a:pPr algn="l"/>
            <a:r>
              <a:rPr lang="sv-SE" sz="5400" dirty="0">
                <a:latin typeface="Courier New" panose="02070309020205020404" pitchFamily="49" charset="0"/>
                <a:cs typeface="Courier New" panose="02070309020205020404" pitchFamily="49" charset="0"/>
              </a:rPr>
              <a:t/>
            </a:r>
            <a:br>
              <a:rPr lang="sv-SE" sz="5400" dirty="0">
                <a:latin typeface="Courier New" panose="02070309020205020404" pitchFamily="49" charset="0"/>
                <a:cs typeface="Courier New" panose="02070309020205020404" pitchFamily="49" charset="0"/>
              </a:rPr>
            </a:br>
            <a:r>
              <a:rPr lang="sv-SE" sz="5400" dirty="0"/>
              <a:t/>
            </a:r>
            <a:br>
              <a:rPr lang="sv-SE" sz="5400" dirty="0"/>
            </a:br>
            <a:r>
              <a:rPr lang="sv-SE" dirty="0"/>
              <a:t/>
            </a:r>
            <a:br>
              <a:rPr lang="sv-SE" dirty="0"/>
            </a:br>
            <a:endParaRPr lang="sv-SE" dirty="0">
              <a:latin typeface="Courier New" panose="02070309020205020404" pitchFamily="49" charset="0"/>
              <a:cs typeface="Courier New" panose="02070309020205020404" pitchFamily="49" charset="0"/>
            </a:endParaRP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1550487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565145"/>
            <a:ext cx="8569325" cy="754563"/>
          </a:xfrm>
        </p:spPr>
        <p:txBody>
          <a:bodyPr>
            <a:normAutofit fontScale="90000"/>
          </a:bodyPr>
          <a:lstStyle/>
          <a:p>
            <a:r>
              <a:rPr lang="sv-SE" dirty="0">
                <a:latin typeface="Courier New" panose="02070309020205020404" pitchFamily="49" charset="0"/>
                <a:cs typeface="Courier New" panose="02070309020205020404" pitchFamily="49" charset="0"/>
              </a:rPr>
              <a:t/>
            </a:r>
            <a:br>
              <a:rPr lang="sv-SE" dirty="0">
                <a:latin typeface="Courier New" panose="02070309020205020404" pitchFamily="49" charset="0"/>
                <a:cs typeface="Courier New" panose="02070309020205020404" pitchFamily="49" charset="0"/>
              </a:rPr>
            </a:br>
            <a:r>
              <a:rPr lang="sv-SE" sz="2700" u="sng" dirty="0">
                <a:latin typeface="Courier New" panose="02070309020205020404" pitchFamily="49" charset="0"/>
                <a:cs typeface="Courier New" panose="02070309020205020404" pitchFamily="49" charset="0"/>
              </a:rPr>
              <a:t>VAD GÄLLER INFÖR TRÄNING,MATCH,CUP M.M.</a:t>
            </a:r>
          </a:p>
        </p:txBody>
      </p:sp>
      <p:sp>
        <p:nvSpPr>
          <p:cNvPr id="3" name="Underrubrik 2">
            <a:extLst>
              <a:ext uri="{FF2B5EF4-FFF2-40B4-BE49-F238E27FC236}">
                <a16:creationId xmlns:a16="http://schemas.microsoft.com/office/drawing/2014/main" id="{394B092A-4ABD-27A2-7B7F-40F3712A00B6}"/>
              </a:ext>
            </a:extLst>
          </p:cNvPr>
          <p:cNvSpPr>
            <a:spLocks noGrp="1"/>
          </p:cNvSpPr>
          <p:nvPr>
            <p:ph type="subTitle" idx="1"/>
          </p:nvPr>
        </p:nvSpPr>
        <p:spPr>
          <a:xfrm>
            <a:off x="1822450" y="1766344"/>
            <a:ext cx="8845550" cy="4646488"/>
          </a:xfrm>
        </p:spPr>
        <p:txBody>
          <a:bodyPr vert="horz" lIns="91440" tIns="45720" rIns="91440" bIns="45720" rtlCol="0" anchor="t">
            <a:normAutofit fontScale="32500" lnSpcReduction="20000"/>
          </a:bodyPr>
          <a:lstStyle/>
          <a:p>
            <a:pPr algn="l">
              <a:lnSpc>
                <a:spcPct val="170000"/>
              </a:lnSpc>
            </a:pPr>
            <a:r>
              <a:rPr lang="sv-SE" sz="6400" dirty="0" smtClean="0">
                <a:latin typeface="Courier New" panose="02070309020205020404" pitchFamily="49" charset="0"/>
                <a:cs typeface="Courier New" panose="02070309020205020404" pitchFamily="49" charset="0"/>
              </a:rPr>
              <a:t>- Tider </a:t>
            </a:r>
            <a:r>
              <a:rPr lang="sv-SE" sz="6400" dirty="0">
                <a:latin typeface="Courier New" panose="02070309020205020404" pitchFamily="49" charset="0"/>
                <a:cs typeface="Courier New" panose="02070309020205020404" pitchFamily="49" charset="0"/>
              </a:rPr>
              <a:t>och </a:t>
            </a:r>
            <a:r>
              <a:rPr lang="sv-SE" sz="6400" dirty="0" smtClean="0">
                <a:latin typeface="Courier New" panose="02070309020205020404" pitchFamily="49" charset="0"/>
                <a:cs typeface="Courier New" panose="02070309020205020404" pitchFamily="49" charset="0"/>
              </a:rPr>
              <a:t>hall</a:t>
            </a:r>
          </a:p>
          <a:p>
            <a:pPr lvl="1" algn="l">
              <a:lnSpc>
                <a:spcPct val="170000"/>
              </a:lnSpc>
            </a:pPr>
            <a:r>
              <a:rPr lang="sv-SE" sz="6000" dirty="0" smtClean="0">
                <a:latin typeface="Courier New" panose="02070309020205020404" pitchFamily="49" charset="0"/>
                <a:cs typeface="Courier New" panose="02070309020205020404" pitchFamily="49" charset="0"/>
              </a:rPr>
              <a:t>- Måndag Rudenschöldsskolan 17.00 – 18.30</a:t>
            </a:r>
          </a:p>
          <a:p>
            <a:pPr lvl="1" algn="l">
              <a:lnSpc>
                <a:spcPct val="170000"/>
              </a:lnSpc>
            </a:pPr>
            <a:r>
              <a:rPr lang="sv-SE" sz="6000" dirty="0" smtClean="0">
                <a:latin typeface="Courier New" panose="02070309020205020404" pitchFamily="49" charset="0"/>
                <a:cs typeface="Courier New" panose="02070309020205020404" pitchFamily="49" charset="0"/>
              </a:rPr>
              <a:t>- Onsdag Dela Gardiegymnasiet 17.00 – 18.30</a:t>
            </a:r>
          </a:p>
          <a:p>
            <a:pPr lvl="1" algn="l">
              <a:lnSpc>
                <a:spcPct val="170000"/>
              </a:lnSpc>
            </a:pPr>
            <a:r>
              <a:rPr lang="sv-SE" sz="6000" dirty="0" smtClean="0">
                <a:latin typeface="Courier New" panose="02070309020205020404" pitchFamily="49" charset="0"/>
                <a:cs typeface="Courier New" panose="02070309020205020404" pitchFamily="49" charset="0"/>
              </a:rPr>
              <a:t>- Torsdag </a:t>
            </a:r>
            <a:r>
              <a:rPr lang="sv-SE" sz="6000" dirty="0">
                <a:latin typeface="Courier New" panose="02070309020205020404" pitchFamily="49" charset="0"/>
                <a:cs typeface="Courier New" panose="02070309020205020404" pitchFamily="49" charset="0"/>
              </a:rPr>
              <a:t>Dela Gardiegymnasiet </a:t>
            </a:r>
            <a:r>
              <a:rPr lang="sv-SE" sz="6000" dirty="0" smtClean="0">
                <a:latin typeface="Courier New" panose="02070309020205020404" pitchFamily="49" charset="0"/>
                <a:cs typeface="Courier New" panose="02070309020205020404" pitchFamily="49" charset="0"/>
              </a:rPr>
              <a:t>17.45 </a:t>
            </a:r>
            <a:r>
              <a:rPr lang="sv-SE" sz="6000" dirty="0">
                <a:latin typeface="Courier New" panose="02070309020205020404" pitchFamily="49" charset="0"/>
                <a:cs typeface="Courier New" panose="02070309020205020404" pitchFamily="49" charset="0"/>
              </a:rPr>
              <a:t>– </a:t>
            </a:r>
            <a:r>
              <a:rPr lang="sv-SE" sz="6000" dirty="0" smtClean="0">
                <a:latin typeface="Courier New" panose="02070309020205020404" pitchFamily="49" charset="0"/>
                <a:cs typeface="Courier New" panose="02070309020205020404" pitchFamily="49" charset="0"/>
              </a:rPr>
              <a:t>19.00</a:t>
            </a:r>
            <a:endParaRPr lang="sv-SE" sz="6000" dirty="0">
              <a:latin typeface="Courier New" panose="02070309020205020404" pitchFamily="49" charset="0"/>
              <a:cs typeface="Courier New" panose="02070309020205020404" pitchFamily="49" charset="0"/>
            </a:endParaRPr>
          </a:p>
          <a:p>
            <a:pPr algn="l">
              <a:lnSpc>
                <a:spcPct val="170000"/>
              </a:lnSpc>
            </a:pPr>
            <a:r>
              <a:rPr lang="sv-SE" sz="6400" dirty="0">
                <a:latin typeface="Courier New" panose="02070309020205020404" pitchFamily="49" charset="0"/>
                <a:cs typeface="Courier New" panose="02070309020205020404" pitchFamily="49" charset="0"/>
              </a:rPr>
              <a:t>- Återbud</a:t>
            </a:r>
          </a:p>
          <a:p>
            <a:pPr algn="l">
              <a:lnSpc>
                <a:spcPct val="170000"/>
              </a:lnSpc>
            </a:pPr>
            <a:r>
              <a:rPr lang="sv-SE" sz="6400" dirty="0" smtClean="0">
                <a:latin typeface="Courier New" panose="02070309020205020404" pitchFamily="49" charset="0"/>
                <a:cs typeface="Courier New" panose="02070309020205020404" pitchFamily="49" charset="0"/>
              </a:rPr>
              <a:t>- Lagindelning</a:t>
            </a:r>
          </a:p>
          <a:p>
            <a:pPr lvl="1" algn="l">
              <a:lnSpc>
                <a:spcPct val="170000"/>
              </a:lnSpc>
            </a:pPr>
            <a:r>
              <a:rPr lang="sv-SE" sz="6000" dirty="0" smtClean="0">
                <a:latin typeface="Courier New" panose="02070309020205020404" pitchFamily="49" charset="0"/>
                <a:cs typeface="Courier New" panose="02070309020205020404" pitchFamily="49" charset="0"/>
              </a:rPr>
              <a:t>- 3 Lag anmälda till seriespel</a:t>
            </a:r>
          </a:p>
          <a:p>
            <a:pPr lvl="1" algn="l">
              <a:lnSpc>
                <a:spcPct val="170000"/>
              </a:lnSpc>
            </a:pPr>
            <a:r>
              <a:rPr lang="sv-SE" sz="6000" dirty="0" smtClean="0">
                <a:latin typeface="Courier New" panose="02070309020205020404" pitchFamily="49" charset="0"/>
                <a:cs typeface="Courier New" panose="02070309020205020404" pitchFamily="49" charset="0"/>
              </a:rPr>
              <a:t>- 2 Cuper – Skadevi (Skövde) och Hallby (Jönköping)</a:t>
            </a:r>
            <a:r>
              <a:rPr lang="sv-SE" dirty="0"/>
              <a:t/>
            </a:r>
            <a:br>
              <a:rPr lang="sv-SE" dirty="0"/>
            </a:br>
            <a:endParaRPr lang="sv-SE" dirty="0">
              <a:latin typeface="Courier New" panose="02070309020205020404" pitchFamily="49" charset="0"/>
              <a:cs typeface="Courier New" panose="02070309020205020404" pitchFamily="49" charset="0"/>
            </a:endParaRP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1306323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A6C6C-1E5F-020F-667B-7C50ADABDEF5}"/>
              </a:ext>
            </a:extLst>
          </p:cNvPr>
          <p:cNvSpPr>
            <a:spLocks noGrp="1"/>
          </p:cNvSpPr>
          <p:nvPr>
            <p:ph type="ctrTitle"/>
          </p:nvPr>
        </p:nvSpPr>
        <p:spPr>
          <a:xfrm>
            <a:off x="2098675" y="565145"/>
            <a:ext cx="8569325" cy="754563"/>
          </a:xfrm>
        </p:spPr>
        <p:txBody>
          <a:bodyPr>
            <a:normAutofit fontScale="90000"/>
          </a:bodyPr>
          <a:lstStyle/>
          <a:p>
            <a:r>
              <a:rPr lang="sv-SE" dirty="0">
                <a:latin typeface="Courier New" panose="02070309020205020404" pitchFamily="49" charset="0"/>
                <a:cs typeface="Courier New" panose="02070309020205020404" pitchFamily="49" charset="0"/>
              </a:rPr>
              <a:t/>
            </a:r>
            <a:br>
              <a:rPr lang="sv-SE" dirty="0">
                <a:latin typeface="Courier New" panose="02070309020205020404" pitchFamily="49" charset="0"/>
                <a:cs typeface="Courier New" panose="02070309020205020404" pitchFamily="49" charset="0"/>
              </a:rPr>
            </a:br>
            <a:r>
              <a:rPr lang="sv-SE" sz="2700" u="sng" dirty="0">
                <a:latin typeface="Courier New" panose="02070309020205020404" pitchFamily="49" charset="0"/>
                <a:cs typeface="Courier New" panose="02070309020205020404" pitchFamily="49" charset="0"/>
              </a:rPr>
              <a:t>VAD GÄLLER INFÖR TRÄNING,MATCH,CUP M.M.</a:t>
            </a:r>
          </a:p>
        </p:txBody>
      </p:sp>
      <p:sp>
        <p:nvSpPr>
          <p:cNvPr id="3" name="Underrubrik 2">
            <a:extLst>
              <a:ext uri="{FF2B5EF4-FFF2-40B4-BE49-F238E27FC236}">
                <a16:creationId xmlns:a16="http://schemas.microsoft.com/office/drawing/2014/main" id="{394B092A-4ABD-27A2-7B7F-40F3712A00B6}"/>
              </a:ext>
            </a:extLst>
          </p:cNvPr>
          <p:cNvSpPr>
            <a:spLocks noGrp="1"/>
          </p:cNvSpPr>
          <p:nvPr>
            <p:ph type="subTitle" idx="1"/>
          </p:nvPr>
        </p:nvSpPr>
        <p:spPr>
          <a:xfrm>
            <a:off x="1822450" y="1766344"/>
            <a:ext cx="8845550" cy="4646488"/>
          </a:xfrm>
        </p:spPr>
        <p:txBody>
          <a:bodyPr vert="horz" lIns="91440" tIns="45720" rIns="91440" bIns="45720" rtlCol="0" anchor="t">
            <a:normAutofit fontScale="85000" lnSpcReduction="20000"/>
          </a:bodyPr>
          <a:lstStyle/>
          <a:p>
            <a:pPr algn="l">
              <a:lnSpc>
                <a:spcPct val="170000"/>
              </a:lnSpc>
            </a:pPr>
            <a:r>
              <a:rPr lang="sv-SE" sz="3200" dirty="0" smtClean="0">
                <a:latin typeface="Courier New" panose="02070309020205020404" pitchFamily="49" charset="0"/>
                <a:cs typeface="Courier New" panose="02070309020205020404" pitchFamily="49" charset="0"/>
              </a:rPr>
              <a:t>- Vår verksamhetsplan (se dokument)</a:t>
            </a:r>
          </a:p>
          <a:p>
            <a:pPr algn="l">
              <a:lnSpc>
                <a:spcPct val="170000"/>
              </a:lnSpc>
            </a:pPr>
            <a:r>
              <a:rPr lang="sv-SE" sz="3200" dirty="0" smtClean="0">
                <a:latin typeface="Courier New" panose="02070309020205020404" pitchFamily="49" charset="0"/>
                <a:cs typeface="Courier New" panose="02070309020205020404" pitchFamily="49" charset="0"/>
              </a:rPr>
              <a:t>- Dräkter/egen spelarutrustning </a:t>
            </a:r>
          </a:p>
          <a:p>
            <a:pPr algn="l">
              <a:lnSpc>
                <a:spcPct val="170000"/>
              </a:lnSpc>
            </a:pPr>
            <a:r>
              <a:rPr lang="sv-SE" sz="3200" dirty="0" smtClean="0">
                <a:latin typeface="Courier New" panose="02070309020205020404" pitchFamily="49" charset="0"/>
                <a:cs typeface="Courier New" panose="02070309020205020404" pitchFamily="49" charset="0"/>
              </a:rPr>
              <a:t>- Spela på olika positioner </a:t>
            </a:r>
          </a:p>
          <a:p>
            <a:pPr algn="l">
              <a:lnSpc>
                <a:spcPct val="170000"/>
              </a:lnSpc>
            </a:pPr>
            <a:r>
              <a:rPr lang="sv-SE" sz="3200" dirty="0" smtClean="0">
                <a:latin typeface="Courier New"/>
                <a:cs typeface="Courier New"/>
              </a:rPr>
              <a:t>- Försöka till att låta alla spela lika mycket (ej toppning) </a:t>
            </a:r>
          </a:p>
          <a:p>
            <a:pPr algn="l"/>
            <a:r>
              <a:rPr lang="sv-SE" sz="3500" dirty="0"/>
              <a:t/>
            </a:r>
            <a:br>
              <a:rPr lang="sv-SE" sz="3500" dirty="0"/>
            </a:br>
            <a:r>
              <a:rPr lang="sv-SE" dirty="0"/>
              <a:t/>
            </a:r>
            <a:br>
              <a:rPr lang="sv-SE" dirty="0"/>
            </a:br>
            <a:endParaRPr lang="sv-SE" dirty="0">
              <a:latin typeface="Courier New" panose="02070309020205020404" pitchFamily="49" charset="0"/>
              <a:cs typeface="Courier New" panose="02070309020205020404" pitchFamily="49" charset="0"/>
            </a:endParaRPr>
          </a:p>
        </p:txBody>
      </p:sp>
      <p:pic>
        <p:nvPicPr>
          <p:cNvPr id="1026" name="Picture 2">
            <a:extLst>
              <a:ext uri="{FF2B5EF4-FFF2-40B4-BE49-F238E27FC236}">
                <a16:creationId xmlns:a16="http://schemas.microsoft.com/office/drawing/2014/main" id="{3D73CD54-2143-5CF3-778D-7BB70D667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267744"/>
            <a:ext cx="1612900" cy="1498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ruta 3">
            <a:extLst>
              <a:ext uri="{FF2B5EF4-FFF2-40B4-BE49-F238E27FC236}">
                <a16:creationId xmlns:a16="http://schemas.microsoft.com/office/drawing/2014/main" id="{38D68EA8-2ED3-7734-F4F8-675570A59EF9}"/>
              </a:ext>
            </a:extLst>
          </p:cNvPr>
          <p:cNvSpPr txBox="1"/>
          <p:nvPr/>
        </p:nvSpPr>
        <p:spPr>
          <a:xfrm>
            <a:off x="10944225" y="593298"/>
            <a:ext cx="1114425" cy="5632311"/>
          </a:xfrm>
          <a:prstGeom prst="rect">
            <a:avLst/>
          </a:prstGeom>
          <a:solidFill>
            <a:schemeClr val="bg1">
              <a:lumMod val="65000"/>
            </a:schemeClr>
          </a:solidFill>
        </p:spPr>
        <p:txBody>
          <a:bodyPr wrap="square" rtlCol="0">
            <a:spAutoFit/>
          </a:bodyPr>
          <a:lstStyle/>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417407044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1403</TotalTime>
  <Words>862</Words>
  <Application>Microsoft Office PowerPoint</Application>
  <PresentationFormat>Widescreen</PresentationFormat>
  <Paragraphs>385</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Courier New</vt:lpstr>
      <vt:lpstr>Office-tema</vt:lpstr>
      <vt:lpstr> VÄLKOMNA TILL HKL:S FÖRÄLDRAINFORMATION</vt:lpstr>
      <vt:lpstr> LEDARNA FÖR SÄSONGEN</vt:lpstr>
      <vt:lpstr> STYRELSEN 22/23</vt:lpstr>
      <vt:lpstr> KORT KLUBBINFO</vt:lpstr>
      <vt:lpstr> HKL:S MÅL MED UNGDOMSVERKSAMHETEN</vt:lpstr>
      <vt:lpstr> GULDTRÅDEN</vt:lpstr>
      <vt:lpstr> ÅLDERSINRIKTAD TRÄNING</vt:lpstr>
      <vt:lpstr> VAD GÄLLER INFÖR TRÄNING,MATCH,CUP M.M.</vt:lpstr>
      <vt:lpstr> VAD GÄLLER INFÖR TRÄNING,MATCH,CUP M.M.</vt:lpstr>
      <vt:lpstr> INFORMATIONSVÄGAR</vt:lpstr>
      <vt:lpstr> ARBETSUPPGIFTER UNDER ÅRET</vt:lpstr>
      <vt:lpstr> FÖRÄLDRAROLLEN</vt:lpstr>
      <vt:lpstr> FÖRENINGSUPPDRAG</vt:lpstr>
      <vt:lpstr> HK LIDKÖPING #skbghäftigastehandbollsförening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VÄLKOMNA TILL HKL:S FÖRÄLDRAINFORMATION</dc:title>
  <dc:creator>Ann Johansson</dc:creator>
  <cp:lastModifiedBy>Daniel Thim</cp:lastModifiedBy>
  <cp:revision>13</cp:revision>
  <dcterms:created xsi:type="dcterms:W3CDTF">2022-08-26T15:55:52Z</dcterms:created>
  <dcterms:modified xsi:type="dcterms:W3CDTF">2022-10-06T06:34:29Z</dcterms:modified>
</cp:coreProperties>
</file>