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8" r:id="rId8"/>
    <p:sldId id="263" r:id="rId9"/>
    <p:sldId id="262" r:id="rId10"/>
    <p:sldId id="264" r:id="rId11"/>
    <p:sldId id="266" r:id="rId12"/>
    <p:sldId id="265" r:id="rId13"/>
    <p:sldId id="267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6" autoAdjust="0"/>
    <p:restoredTop sz="94660"/>
  </p:normalViewPr>
  <p:slideViewPr>
    <p:cSldViewPr snapToGrid="0">
      <p:cViewPr varScale="1">
        <p:scale>
          <a:sx n="81" d="100"/>
          <a:sy n="81" d="100"/>
        </p:scale>
        <p:origin x="76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770BEB-B06E-9788-65BE-04D12BB30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F8F54BD-B31F-5910-8F85-086E9BCCB9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6CF3DD-65CD-4827-F1CB-3B586998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7520EE-22CC-73FA-A55F-29012822C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6D79D9-BE8C-1AD5-4D9C-639AB7EC8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742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C078EB-BC45-B7F0-147E-100CAEA5E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CC38842-4A8E-FAE0-A956-7DECF3683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7E2443-6BDD-534B-6768-F137F55A5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0DE926-B988-8244-68D8-634BDECF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22DA66-8C2A-C0B9-64CA-1182EBEE8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8819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947C868-94F6-5053-14E8-0E0E2561A2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AC4E442-30E0-2C47-F465-24D2CC607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95AB27-D714-66E7-9179-70097686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143BCD-5023-6CBB-1FA3-2FC13B6FD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A55A56-2B50-8E16-E5D9-374F46423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697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6C1099-ED75-CC20-4EF2-C26C46B74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7F73B9-7AF0-1F29-9C58-8F5CC5F17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FA1BC7A-C399-3136-3325-8399DEFBD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F173B6-5773-5E0C-E1A1-ED168C01A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DC5665-B83A-6AAE-D39C-3FE432BAE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261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777322-E91F-23D4-0781-D91DEF3E0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7A3DB76-6300-6C2A-CBAD-CF60A0D9A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4C40C-DE3F-8123-81B3-102416FEF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840A70-7BAC-E62E-4388-B41E98490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9EE36E-8768-8FD2-0F26-0F3C8F9B4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14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2FEBED-F206-6059-21F0-C5A19EE38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7C1476-65E9-30F3-C525-629544E1A9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5C6464-F900-8E80-0BAE-F24D65FFB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6B6731C-2345-858A-B1AA-1EA3BC973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849A79F-E191-141A-2A78-058EE2236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6F01C3F-35A4-CC8C-B210-2B3130F2D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6766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F8219D-3F9F-EC61-7E0A-08E886B91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29FA901-7F68-F99D-3EBC-566BA3320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EF9C440-F032-D158-804D-65CD8E7D0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9776DA6-2EFD-A6BB-F2DF-EBF762812B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4FF1D80-E2F1-4B54-CE75-16B2EF0F1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2FC1974-889C-07AF-FBE1-3E3AB1EC0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12A38BF-50C2-AA9E-D7D6-8259E9685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9B5FF2A-1A1C-820C-D51E-FE699BED5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723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FB1753-BEB8-C468-617B-255C0540C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993FC8B-D612-2F4B-7385-2A670D44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E46E453-D02C-B7DD-D3D3-F61E2D5D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D974208-7AEA-E7F8-63B4-E251486E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295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00D1597-731F-56E7-2A89-8C32B1420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CF5233-3B0A-B514-73EA-3369BB26A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0B7DB62-F5FD-BFE2-12E0-CC72CFAF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7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6BDD9-2C34-1493-52FF-03E994C5F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82FFEE-E853-75CF-1CCC-C1D173866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79F89B-11D7-C951-1BE1-EDEF6F7C0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6414D7B-B751-FA8E-67CA-B34054E15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12D7E08-4870-F6AC-86D9-88F145EF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9AC9B4-67D9-9DE9-3D9D-FB04F233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623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EAB3DE-B80F-914D-7F15-EF24C7E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BDE895B-B195-9E8D-BCB1-011E1D717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57D207-9712-F124-F04E-B737296A45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2AA357-7C7A-E03F-CD2C-C79BC7165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89E6B45-D6D0-74E3-E502-6B799F28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EA2D7AE-AAD7-5DCF-DB5F-46B17E4FF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0479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DC96FBC-2228-2D29-9727-30F7043F9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AB34719-1214-D711-5DB3-02E846EB5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B982D8-FAAA-1273-E9FE-9D71EF3358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4F121-1CB7-4DF4-B841-6E6714A1F591}" type="datetimeFigureOut">
              <a:rPr lang="sv-SE" smtClean="0"/>
              <a:t>2024-08-09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348603-281A-9658-B65A-52E7F26A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7DA3681-8A7B-506A-D9E5-8C51673A02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114E7-3A7E-456C-9DEE-BD21C1F732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935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drive.google.com/file/d/1-2KxgGoYTsyUWyMJ8Sz_36jexbL2-0Uo/view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9E3FC654-077F-4A2A-C2EB-637D79F10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sv-SE" sz="5200" b="1" dirty="0">
                <a:solidFill>
                  <a:schemeClr val="tx2"/>
                </a:solidFill>
              </a:rPr>
              <a:t>Föräldrar/spelare</a:t>
            </a:r>
            <a:br>
              <a:rPr lang="sv-SE" sz="5200" b="1" dirty="0">
                <a:solidFill>
                  <a:schemeClr val="tx2"/>
                </a:solidFill>
              </a:rPr>
            </a:br>
            <a:r>
              <a:rPr lang="sv-SE" sz="5200" b="1" dirty="0">
                <a:solidFill>
                  <a:schemeClr val="tx2"/>
                </a:solidFill>
              </a:rPr>
              <a:t>JIB P10 </a:t>
            </a:r>
            <a:br>
              <a:rPr lang="sv-SE" sz="5200" b="1" dirty="0">
                <a:solidFill>
                  <a:schemeClr val="tx2"/>
                </a:solidFill>
              </a:rPr>
            </a:br>
            <a:r>
              <a:rPr lang="sv-SE" sz="5200" b="1" dirty="0">
                <a:solidFill>
                  <a:schemeClr val="tx2"/>
                </a:solidFill>
              </a:rPr>
              <a:t>Säsongen 2024/2025</a:t>
            </a:r>
          </a:p>
        </p:txBody>
      </p:sp>
    </p:spTree>
    <p:extLst>
      <p:ext uri="{BB962C8B-B14F-4D97-AF65-F5344CB8AC3E}">
        <p14:creationId xmlns:p14="http://schemas.microsoft.com/office/powerpoint/2010/main" val="3345586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Kommunikation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351693" y="1145512"/>
            <a:ext cx="1171637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Spelare och tränare har </a:t>
            </a:r>
            <a:r>
              <a:rPr lang="sv-SE" sz="2800" dirty="0" err="1"/>
              <a:t>snapchat</a:t>
            </a:r>
            <a:r>
              <a:rPr lang="sv-SE" sz="2800" dirty="0"/>
              <a:t> grupp, finns också SMS grupp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err="1"/>
              <a:t>Whatsapp</a:t>
            </a:r>
            <a:r>
              <a:rPr lang="sv-SE" sz="2800" dirty="0"/>
              <a:t> föräldragrupp 2024/2025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Nyheter på laget.se vid större händelser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Särskilda </a:t>
            </a:r>
            <a:r>
              <a:rPr lang="sv-SE" sz="2800" dirty="0" err="1"/>
              <a:t>Whatsappgrupper</a:t>
            </a:r>
            <a:r>
              <a:rPr lang="sv-SE" sz="2800" dirty="0"/>
              <a:t> vid cuper där föräldrar till de som ska på cupen läggs in.</a:t>
            </a:r>
          </a:p>
          <a:p>
            <a:endParaRPr lang="sv-SE" sz="2800" dirty="0"/>
          </a:p>
          <a:p>
            <a:r>
              <a:rPr lang="sv-SE" sz="2800" dirty="0"/>
              <a:t>Bra som det är, skruva på något?</a:t>
            </a:r>
          </a:p>
          <a:p>
            <a:endParaRPr lang="sv-SE" sz="2800" dirty="0"/>
          </a:p>
          <a:p>
            <a:r>
              <a:rPr lang="sv-SE" sz="2800" dirty="0"/>
              <a:t>- Vi kom vid mötet överens om att fortsätta som tidigare.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925AFF42-2021-34CD-873F-32D77FB40D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050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Arbetsuppgifter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358870" y="2021923"/>
            <a:ext cx="1171637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Läggs ut arbetsschema på laget.se</a:t>
            </a:r>
          </a:p>
          <a:p>
            <a:r>
              <a:rPr lang="sv-SE" sz="2800" dirty="0"/>
              <a:t>	- alla ansvarig för att ta arbetsuppgifter</a:t>
            </a:r>
          </a:p>
          <a:p>
            <a:r>
              <a:rPr lang="sv-SE" sz="2800" dirty="0"/>
              <a:t>	- jag håller koll på om någon inte tar pass som förväntat, påminnelse via 	SMS</a:t>
            </a:r>
          </a:p>
          <a:p>
            <a:pPr marL="342900" indent="-342900">
              <a:buFontTx/>
              <a:buChar char="-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Fortsätta med detta? Alternativet är att jag fördelar ut uppgifter och var och en ansvarar för att sin arbetsuppgift löses ut genom att byta pass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r>
              <a:rPr lang="sv-SE" sz="2800" dirty="0"/>
              <a:t>- Vi fortsätter med arbetsschema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B14F6372-5060-819D-F31B-6EE7E7FC3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34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Resor till match/cuper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475317" y="2170444"/>
            <a:ext cx="1171637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Vi har en resepolicy på laget.se: </a:t>
            </a:r>
            <a:r>
              <a:rPr lang="sv-SE" sz="2800" dirty="0">
                <a:hlinkClick r:id="rId2"/>
              </a:rPr>
              <a:t>Resepolicy.pdf - Google Drive</a:t>
            </a: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Hur gör vi det här på bästa sätt?</a:t>
            </a:r>
          </a:p>
          <a:p>
            <a:endParaRPr lang="sv-SE" sz="2800" dirty="0"/>
          </a:p>
          <a:p>
            <a:pPr marL="457200" indent="-457200">
              <a:buFontTx/>
              <a:buChar char="-"/>
            </a:pPr>
            <a:r>
              <a:rPr lang="sv-SE" sz="2800" dirty="0"/>
              <a:t>Förslag att i kallelse till bortamatcher göra synligt vilka spelare som kallats till matcherna för att lättare kunna ordna samåkning</a:t>
            </a:r>
          </a:p>
          <a:p>
            <a:pPr marL="342900" indent="-342900">
              <a:buFontTx/>
              <a:buChar char="-"/>
            </a:pPr>
            <a:r>
              <a:rPr lang="sv-SE" sz="2800" dirty="0"/>
              <a:t>Använda funktionen behöver skjuts/lediga platser bil i laget när vi kallar till borta matcher.</a:t>
            </a:r>
            <a:endParaRPr lang="sv-SE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ADC1D7B4-3228-3E7F-2CDF-AD6DD60918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23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2667474" y="606151"/>
            <a:ext cx="685674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b="1" dirty="0"/>
              <a:t>Säsongen 2024/2025 </a:t>
            </a:r>
          </a:p>
          <a:p>
            <a:pPr algn="ctr"/>
            <a:r>
              <a:rPr lang="sv-SE" sz="4400" b="1" dirty="0"/>
              <a:t>-</a:t>
            </a:r>
          </a:p>
          <a:p>
            <a:pPr algn="ctr"/>
            <a:endParaRPr lang="sv-SE" sz="4400" b="1" dirty="0"/>
          </a:p>
          <a:p>
            <a:pPr algn="ctr"/>
            <a:r>
              <a:rPr lang="sv-SE" sz="4400" b="1" dirty="0"/>
              <a:t>Nu kommer vi!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u="sng" dirty="0"/>
          </a:p>
          <a:p>
            <a:r>
              <a:rPr lang="sv-SE" sz="2800" dirty="0"/>
              <a:t>Frågor kring träning, matchuttagning eller liknande: ta kontakt med Micke eller Henke</a:t>
            </a:r>
          </a:p>
          <a:p>
            <a:endParaRPr lang="sv-SE" sz="2800" dirty="0"/>
          </a:p>
          <a:p>
            <a:r>
              <a:rPr lang="sv-SE" sz="2800" dirty="0"/>
              <a:t>Frågor kring  ”allt runtomkring” detta: Kristina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b="1" dirty="0"/>
          </a:p>
          <a:p>
            <a:r>
              <a:rPr lang="sv-SE" sz="2800" dirty="0"/>
              <a:t>Bättre att fråga än att anta och spekulera </a:t>
            </a:r>
            <a:r>
              <a:rPr lang="sv-SE" sz="2800" dirty="0">
                <a:sym typeface="Wingdings" panose="05000000000000000000" pitchFamily="2" charset="2"/>
              </a:rPr>
              <a:t></a:t>
            </a:r>
            <a:endParaRPr lang="sv-SE" sz="2800" dirty="0"/>
          </a:p>
          <a:p>
            <a:endParaRPr lang="sv-SE" sz="2800" dirty="0"/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34524573-CF5A-C7B9-4B55-E0E8EE66B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27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Ledare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351693" y="1145512"/>
            <a:ext cx="115757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/>
              <a:t>Tränare: </a:t>
            </a:r>
          </a:p>
          <a:p>
            <a:pPr lvl="1"/>
            <a:r>
              <a:rPr lang="sv-SE" sz="2800" dirty="0"/>
              <a:t>- Mikael Nordquist</a:t>
            </a:r>
          </a:p>
          <a:p>
            <a:pPr lvl="1"/>
            <a:r>
              <a:rPr lang="sv-SE" sz="2800" dirty="0"/>
              <a:t>- Henrik </a:t>
            </a:r>
            <a:r>
              <a:rPr lang="sv-SE" sz="2800" dirty="0" err="1"/>
              <a:t>Forslin</a:t>
            </a:r>
            <a:endParaRPr lang="sv-SE" sz="2800" dirty="0"/>
          </a:p>
          <a:p>
            <a:pPr lvl="1"/>
            <a:r>
              <a:rPr lang="sv-SE" sz="2800" dirty="0"/>
              <a:t>- Staffan </a:t>
            </a:r>
            <a:r>
              <a:rPr lang="sv-SE" sz="2800" dirty="0" err="1"/>
              <a:t>Norkvist</a:t>
            </a:r>
            <a:endParaRPr lang="sv-SE" sz="2800" dirty="0"/>
          </a:p>
          <a:p>
            <a:endParaRPr lang="sv-SE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 dirty="0"/>
              <a:t>Lagledare och kassör: Kristina Ekqvist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 dirty="0"/>
              <a:t>”Alltiallo”: Magnus Engström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sz="2800" dirty="0"/>
          </a:p>
          <a:p>
            <a:r>
              <a:rPr lang="sv-SE" sz="2800" dirty="0"/>
              <a:t>Aktiv föräldragrupp så vi hjälps åt där det behövs </a:t>
            </a:r>
            <a:r>
              <a:rPr lang="sv-SE" sz="2800" dirty="0">
                <a:sym typeface="Wingdings" panose="05000000000000000000" pitchFamily="2" charset="2"/>
              </a:rPr>
              <a:t></a:t>
            </a:r>
            <a:endParaRPr lang="sv-SE" sz="2800" dirty="0"/>
          </a:p>
          <a:p>
            <a:endParaRPr lang="sv-SE" sz="2800" dirty="0"/>
          </a:p>
          <a:p>
            <a:endParaRPr lang="sv-SE" sz="3600" dirty="0"/>
          </a:p>
        </p:txBody>
      </p:sp>
      <p:pic>
        <p:nvPicPr>
          <p:cNvPr id="7" name="Bildobjekt 6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B69E417F-6AC4-5063-C930-31ED790D7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02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Träningstider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351693" y="1145512"/>
            <a:ext cx="115053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/>
              <a:t>Ordinarie träningstider från v. 35</a:t>
            </a:r>
          </a:p>
          <a:p>
            <a:endParaRPr lang="sv-SE" sz="2800" dirty="0"/>
          </a:p>
          <a:p>
            <a:r>
              <a:rPr lang="sv-SE" sz="2800" dirty="0"/>
              <a:t>	- Måndagar 18:00 – 19:30 (olika hallar)</a:t>
            </a:r>
          </a:p>
          <a:p>
            <a:r>
              <a:rPr lang="sv-SE" sz="2800" dirty="0"/>
              <a:t>	- Tisdagar 18:00-19:15 (Torvalla)</a:t>
            </a:r>
          </a:p>
          <a:p>
            <a:r>
              <a:rPr lang="sv-SE" sz="2800" dirty="0"/>
              <a:t>	- Torsdagar 19:00-20:30 (Torvalla)</a:t>
            </a:r>
          </a:p>
          <a:p>
            <a:r>
              <a:rPr lang="sv-SE" sz="2800" dirty="0"/>
              <a:t>	- Söndagar 17:30 – 19:00 (Torvalla)</a:t>
            </a:r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CC6BB7D3-622B-EA76-496E-56C624E69C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608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Matcher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271306" y="2180493"/>
            <a:ext cx="115053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/>
              <a:t>Vi har önskat att få spela ytterligare 1 serie i Västernorrland, alltså </a:t>
            </a:r>
            <a:r>
              <a:rPr lang="sv-SE" sz="2800" b="1" dirty="0"/>
              <a:t>3 st serier </a:t>
            </a:r>
            <a:r>
              <a:rPr lang="sv-SE" sz="2800" dirty="0"/>
              <a:t>istället för 2 st. Detta för att  alla ska få bra matcher som ger utveckling.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/>
              <a:t>Osäkert hur det blir med serie för oss i J/H. Om det blir, har vi önskat vardagsmatcher, men som sagt osäkert om vi har motståndare.</a:t>
            </a:r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0727D65B-E5A5-20F8-9AE5-3D34B5DF0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87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Cuper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351692" y="1145512"/>
            <a:ext cx="1257048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b="1" dirty="0"/>
              <a:t>Skärgårdscupen, </a:t>
            </a:r>
            <a:r>
              <a:rPr lang="sv-SE" sz="2800" dirty="0"/>
              <a:t>Holmsund, 7-8 september (sannolikt samling fredag kväll 6/9)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b="1" dirty="0" err="1"/>
              <a:t>Oxdog</a:t>
            </a:r>
            <a:r>
              <a:rPr lang="sv-SE" sz="2800" dirty="0"/>
              <a:t> </a:t>
            </a:r>
            <a:r>
              <a:rPr lang="sv-SE" sz="2800" b="1" dirty="0"/>
              <a:t>Invitation</a:t>
            </a:r>
            <a:r>
              <a:rPr lang="sv-SE" sz="2800" dirty="0"/>
              <a:t> och </a:t>
            </a:r>
            <a:r>
              <a:rPr lang="sv-SE" sz="2800" b="1" dirty="0"/>
              <a:t>Föreningspizzan</a:t>
            </a:r>
            <a:r>
              <a:rPr lang="sv-SE" sz="2800" dirty="0"/>
              <a:t>, Linköping, 20-22 september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b="1" dirty="0"/>
              <a:t>Umeå </a:t>
            </a:r>
            <a:r>
              <a:rPr lang="sv-SE" sz="2800" b="1" dirty="0" err="1"/>
              <a:t>Floorball</a:t>
            </a:r>
            <a:r>
              <a:rPr lang="sv-SE" sz="2800" b="1" dirty="0"/>
              <a:t> Festival</a:t>
            </a:r>
            <a:r>
              <a:rPr lang="sv-SE" sz="2800" dirty="0"/>
              <a:t>, Umeå, 4-6 oktober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b="1" dirty="0" err="1"/>
              <a:t>Scorpionscup</a:t>
            </a:r>
            <a:r>
              <a:rPr lang="sv-SE" sz="2800" dirty="0"/>
              <a:t>, Järfälla, 1-3 November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/>
              <a:t>Alla blir kallade till minst 2 cuper före Jul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/>
              <a:t>Våren 2025….ännu inte klar.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b="1" dirty="0"/>
              <a:t>Storvreta</a:t>
            </a:r>
            <a:r>
              <a:rPr lang="sv-SE" sz="2800" dirty="0"/>
              <a:t>, Uppsala, 2-4/1- 2025 (sannolikt samling 1/1)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4CAB7669-F830-3C0C-E192-4865ED921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907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Kallelser via laget.se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351693" y="1145512"/>
            <a:ext cx="11716378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/>
              <a:t>Viktigt att svara på kallelser till både matcher och träning i god tid</a:t>
            </a:r>
          </a:p>
          <a:p>
            <a:pPr marL="914400" lvl="1" indent="-457200">
              <a:buFontTx/>
              <a:buChar char="-"/>
            </a:pPr>
            <a:r>
              <a:rPr lang="sv-SE" sz="2800" dirty="0"/>
              <a:t>att kallelser sköts är en förutsättning för att kunna planera träningar, sätta ihop rätt lagsammansättning vid matcher etc.</a:t>
            </a:r>
          </a:p>
          <a:p>
            <a:pPr marL="914400" lvl="1" indent="-457200">
              <a:buFontTx/>
              <a:buChar char="-"/>
            </a:pPr>
            <a:r>
              <a:rPr lang="sv-SE" sz="2800" dirty="0"/>
              <a:t>Visst kan sent avhopp till träning hända, men bör vara sällanhändelser</a:t>
            </a:r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Stötta era barn att ta ansvar för kallelser, planera sin träningsvecka etc. </a:t>
            </a:r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För att få sina kallelser behöver mejladress finnas inlagd</a:t>
            </a:r>
          </a:p>
          <a:p>
            <a:pPr marL="914400" lvl="1" indent="-457200">
              <a:buFontTx/>
              <a:buChar char="-"/>
            </a:pPr>
            <a:r>
              <a:rPr lang="sv-SE" sz="2800" dirty="0"/>
              <a:t>saknas på Algot, Anton, Bosse, </a:t>
            </a:r>
            <a:r>
              <a:rPr lang="sv-SE" sz="2800" dirty="0" err="1"/>
              <a:t>Evin</a:t>
            </a:r>
            <a:r>
              <a:rPr lang="sv-SE" sz="2800" dirty="0"/>
              <a:t>, Sture, Ture</a:t>
            </a:r>
          </a:p>
          <a:p>
            <a:pPr lvl="1"/>
            <a:endParaRPr lang="sv-SE" sz="2800" dirty="0"/>
          </a:p>
          <a:p>
            <a:pPr lvl="1"/>
            <a:r>
              <a:rPr lang="sv-SE" sz="2800" dirty="0"/>
              <a:t>Till varje träning ska sedan alla spelare ha med mörk respektive vit </a:t>
            </a:r>
            <a:r>
              <a:rPr lang="sv-SE" sz="2800" dirty="0" err="1"/>
              <a:t>träningsthirt</a:t>
            </a:r>
            <a:r>
              <a:rPr lang="sv-SE" sz="2800" dirty="0"/>
              <a:t>.</a:t>
            </a:r>
          </a:p>
          <a:p>
            <a:pPr lvl="1"/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272DFFBA-D622-A3A7-61C2-376BA87993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725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Matchtröjor/Föreningskläder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200968" y="1828800"/>
            <a:ext cx="1171637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/>
              <a:t>Alla spelare behöver se över om de behöver byta storlek på sina matchtröjor(återkoppla snarast om det behövs)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/>
              <a:t>Föreningskläder köps via Stadiums hemsida, nu också möjligt att köpa klubbor till bra pris via JIB/Stadium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/>
              <a:t>Vi har pratat lite om någon särskild lagtröja </a:t>
            </a:r>
            <a:r>
              <a:rPr lang="sv-SE" sz="2800" dirty="0" err="1"/>
              <a:t>etc</a:t>
            </a:r>
            <a:r>
              <a:rPr lang="sv-SE" sz="2800" dirty="0"/>
              <a:t>, vi får se var det </a:t>
            </a:r>
            <a:r>
              <a:rPr lang="sv-SE" sz="2800" dirty="0" err="1"/>
              <a:t>landar..sponsor</a:t>
            </a:r>
            <a:r>
              <a:rPr lang="sv-SE" sz="2800" dirty="0"/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2A734C5A-5CEF-2DE6-A0BB-EE832280E9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04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Ekonomi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351693" y="1145512"/>
            <a:ext cx="11716378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Lagets konto ca 80 000 kr</a:t>
            </a:r>
          </a:p>
          <a:p>
            <a:endParaRPr lang="sv-SE" sz="2400" dirty="0"/>
          </a:p>
          <a:p>
            <a:r>
              <a:rPr lang="sv-SE" sz="2400" u="sng" dirty="0"/>
              <a:t>Utgifter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Varje cup kostar i slutändan laget ca 8000 kr, Linköping blir dyrare med buss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Avslutningar och andra aktiviteter med laget (aktivitet för 300 kr = ca 9000kr)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Kanske spara till någon särskild cup?!?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400" dirty="0"/>
          </a:p>
          <a:p>
            <a:r>
              <a:rPr lang="sv-SE" sz="2400" u="sng" dirty="0"/>
              <a:t>Inkomster planerade 2024/2025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Plastpåsar, ca 20 000kr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Surfbukten  (3000 kr + vinsten på det vi säljer)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Städa Sverige, minst 12 000 kr (kan bli mer om vi får flera städsträckor)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Sälja fika vid hemmamatcher ( ifjol ca 20 000 kr)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Filma matcher (ca 3000 kr ifjol + värdefullt för våra tränare)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Lotter (typ sportlotter) via klubben där en del går till laget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Kommer finnas möjlighet att sälja bingolotter (frivilligt)</a:t>
            </a: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</p:txBody>
      </p:sp>
      <p:pic>
        <p:nvPicPr>
          <p:cNvPr id="2" name="Bildobjekt 1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8553C799-8EBD-917B-C217-EA3D6497AB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023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AC7EF1BC-A3F5-9A94-1CDF-CAD907CD522F}"/>
              </a:ext>
            </a:extLst>
          </p:cNvPr>
          <p:cNvSpPr txBox="1"/>
          <p:nvPr/>
        </p:nvSpPr>
        <p:spPr>
          <a:xfrm>
            <a:off x="351693" y="411982"/>
            <a:ext cx="1150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Lagets nya </a:t>
            </a:r>
            <a:r>
              <a:rPr lang="sv-SE" sz="3600" b="1" dirty="0" err="1"/>
              <a:t>Swishnummer</a:t>
            </a:r>
            <a:endParaRPr lang="sv-SE" sz="3600" b="1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E96EC1-DA17-F5DB-DA7D-9F9DA8C79734}"/>
              </a:ext>
            </a:extLst>
          </p:cNvPr>
          <p:cNvSpPr txBox="1"/>
          <p:nvPr/>
        </p:nvSpPr>
        <p:spPr>
          <a:xfrm>
            <a:off x="351693" y="1145512"/>
            <a:ext cx="117163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endParaRPr lang="sv-SE" sz="28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26252DB-78A2-A120-EDB1-F420799E25B3}"/>
              </a:ext>
            </a:extLst>
          </p:cNvPr>
          <p:cNvSpPr txBox="1"/>
          <p:nvPr/>
        </p:nvSpPr>
        <p:spPr>
          <a:xfrm>
            <a:off x="1095270" y="2530507"/>
            <a:ext cx="10289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072-206 6175</a:t>
            </a:r>
          </a:p>
        </p:txBody>
      </p:sp>
      <p:pic>
        <p:nvPicPr>
          <p:cNvPr id="4" name="Bildobjekt 3" descr="En bild som visar Grafik, symbol, logotyp, grafisk design&#10;&#10;Automatiskt genererad beskrivning">
            <a:extLst>
              <a:ext uri="{FF2B5EF4-FFF2-40B4-BE49-F238E27FC236}">
                <a16:creationId xmlns:a16="http://schemas.microsoft.com/office/drawing/2014/main" id="{D895F286-757A-31EB-39CE-7F6815AC53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062" y="335702"/>
            <a:ext cx="1255987" cy="144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551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3287</TotalTime>
  <Words>735</Words>
  <Application>Microsoft Office PowerPoint</Application>
  <PresentationFormat>Bredbild</PresentationFormat>
  <Paragraphs>121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Office-tema</vt:lpstr>
      <vt:lpstr>Föräldrar/spelare JIB P10  Säsongen 2024/2025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JIB P10 2024/2025</dc:title>
  <dc:creator>Kristina Ekqvist</dc:creator>
  <cp:lastModifiedBy>Kristina Ekqvist</cp:lastModifiedBy>
  <cp:revision>8</cp:revision>
  <dcterms:created xsi:type="dcterms:W3CDTF">2024-08-09T09:10:05Z</dcterms:created>
  <dcterms:modified xsi:type="dcterms:W3CDTF">2024-08-11T18:43:37Z</dcterms:modified>
</cp:coreProperties>
</file>