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59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mut Klug" userId="2ca547b2-d60c-4600-8599-37475fadb59b" providerId="ADAL" clId="{32C38FD8-D6F7-4CBE-BDBF-4BD693168260}"/>
    <pc:docChg chg="delSld">
      <pc:chgData name="Helmut Klug" userId="2ca547b2-d60c-4600-8599-37475fadb59b" providerId="ADAL" clId="{32C38FD8-D6F7-4CBE-BDBF-4BD693168260}" dt="2018-09-29T16:13:16.046" v="4" actId="2696"/>
      <pc:docMkLst>
        <pc:docMk/>
      </pc:docMkLst>
      <pc:sldChg chg="del">
        <pc:chgData name="Helmut Klug" userId="2ca547b2-d60c-4600-8599-37475fadb59b" providerId="ADAL" clId="{32C38FD8-D6F7-4CBE-BDBF-4BD693168260}" dt="2018-09-29T16:13:16.040" v="1" actId="2696"/>
        <pc:sldMkLst>
          <pc:docMk/>
          <pc:sldMk cId="1089866765" sldId="256"/>
        </pc:sldMkLst>
      </pc:sldChg>
      <pc:sldChg chg="del">
        <pc:chgData name="Helmut Klug" userId="2ca547b2-d60c-4600-8599-37475fadb59b" providerId="ADAL" clId="{32C38FD8-D6F7-4CBE-BDBF-4BD693168260}" dt="2018-09-29T16:13:16.043" v="2" actId="2696"/>
        <pc:sldMkLst>
          <pc:docMk/>
          <pc:sldMk cId="2404991345" sldId="269"/>
        </pc:sldMkLst>
      </pc:sldChg>
      <pc:sldChg chg="del">
        <pc:chgData name="Helmut Klug" userId="2ca547b2-d60c-4600-8599-37475fadb59b" providerId="ADAL" clId="{32C38FD8-D6F7-4CBE-BDBF-4BD693168260}" dt="2018-09-29T16:13:16.044" v="3" actId="2696"/>
        <pc:sldMkLst>
          <pc:docMk/>
          <pc:sldMk cId="4123070117" sldId="272"/>
        </pc:sldMkLst>
      </pc:sldChg>
      <pc:sldChg chg="del">
        <pc:chgData name="Helmut Klug" userId="2ca547b2-d60c-4600-8599-37475fadb59b" providerId="ADAL" clId="{32C38FD8-D6F7-4CBE-BDBF-4BD693168260}" dt="2018-09-29T16:13:16.032" v="0" actId="2696"/>
        <pc:sldMkLst>
          <pc:docMk/>
          <pc:sldMk cId="1233528682" sldId="274"/>
        </pc:sldMkLst>
      </pc:sldChg>
      <pc:sldChg chg="del">
        <pc:chgData name="Helmut Klug" userId="2ca547b2-d60c-4600-8599-37475fadb59b" providerId="ADAL" clId="{32C38FD8-D6F7-4CBE-BDBF-4BD693168260}" dt="2018-09-29T16:13:16.046" v="4" actId="2696"/>
        <pc:sldMkLst>
          <pc:docMk/>
          <pc:sldMk cId="3993131319" sldId="27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se/url?sa=i&amp;rct=j&amp;q=&amp;esrc=s&amp;frm=1&amp;source=images&amp;cd=&amp;cad=rja&amp;uact=8&amp;ved=0CAcQjRw&amp;url=http://www.hisingenhockey.se/hockeyfest/&amp;ei=pYhIVaLHGsXnyQPVgoGoCQ&amp;bvm=bv.92291466,d.bGQ&amp;psig=AFQjCNGlBE5LXVsIRtdk9C-QHuaOOsIG9w&amp;ust=1430903302941768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se/url?sa=i&amp;rct=j&amp;q=&amp;esrc=s&amp;frm=1&amp;source=images&amp;cd=&amp;cad=rja&amp;uact=8&amp;ved=0CAcQjRw&amp;url=http://www.hisingenhockey.se/hockeyfest/&amp;ei=pYhIVaLHGsXnyQPVgoGoCQ&amp;bvm=bv.92291466,d.bGQ&amp;psig=AFQjCNGlBE5LXVsIRtdk9C-QHuaOOsIG9w&amp;ust=1430903302941768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BCAA-2E90-493D-89B6-9C6C7C7E6A65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12" descr="http://www.hisingenhockey.se/hockeyfest/images/hh_match_mini.jpg">
            <a:hlinkClick r:id="rId2"/>
            <a:extLst>
              <a:ext uri="{FF2B5EF4-FFF2-40B4-BE49-F238E27FC236}">
                <a16:creationId xmlns:a16="http://schemas.microsoft.com/office/drawing/2014/main" xmlns="" id="{E3A8A6B2-AD87-4A70-82A2-6AFA4A37576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6283"/>
            <a:ext cx="2538753" cy="2188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6648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BCAA-2E90-493D-89B6-9C6C7C7E6A65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949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BCAA-2E90-493D-89B6-9C6C7C7E6A65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896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176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BCAA-2E90-493D-89B6-9C6C7C7E6A65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12" descr="http://www.hisingenhockey.se/hockeyfest/images/hh_match_mini.jpg">
            <a:hlinkClick r:id="rId2"/>
            <a:extLst>
              <a:ext uri="{FF2B5EF4-FFF2-40B4-BE49-F238E27FC236}">
                <a16:creationId xmlns:a16="http://schemas.microsoft.com/office/drawing/2014/main" xmlns="" id="{6F697ED3-3714-41D5-BD2A-D01394CC35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16284"/>
            <a:ext cx="1026585" cy="884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201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BCAA-2E90-493D-89B6-9C6C7C7E6A65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796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BCAA-2E90-493D-89B6-9C6C7C7E6A65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239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BCAA-2E90-493D-89B6-9C6C7C7E6A65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752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BCAA-2E90-493D-89B6-9C6C7C7E6A65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776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BCAA-2E90-493D-89B6-9C6C7C7E6A65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472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BCAA-2E90-493D-89B6-9C6C7C7E6A65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586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BCAA-2E90-493D-89B6-9C6C7C7E6A65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428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ABCAA-2E90-493D-89B6-9C6C7C7E6A65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04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BF8487-1D2B-48EE-92E6-1467250B6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Styrelsens Årsplanering 2018/2019</a:t>
            </a:r>
            <a:br>
              <a:rPr lang="sv-SE" dirty="0"/>
            </a:br>
            <a:r>
              <a:rPr lang="sv-SE" dirty="0"/>
              <a:t>(Måndagar Tuve Ishall)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CF0E6999-4009-4A92-8E64-A700A1577E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3391048"/>
              </p:ext>
            </p:extLst>
          </p:nvPr>
        </p:nvGraphicFramePr>
        <p:xfrm>
          <a:off x="457200" y="1600200"/>
          <a:ext cx="82296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6448">
                  <a:extLst>
                    <a:ext uri="{9D8B030D-6E8A-4147-A177-3AD203B41FA5}">
                      <a16:colId xmlns:a16="http://schemas.microsoft.com/office/drawing/2014/main" xmlns="" val="4146115115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3067837576"/>
                    </a:ext>
                  </a:extLst>
                </a:gridCol>
                <a:gridCol w="6347048">
                  <a:extLst>
                    <a:ext uri="{9D8B030D-6E8A-4147-A177-3AD203B41FA5}">
                      <a16:colId xmlns:a16="http://schemas.microsoft.com/office/drawing/2014/main" xmlns="" val="23917865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Månad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Datum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Mötesfokus &amp; stående agendapunkter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99962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Juni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18/6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Konstitution, planering årsstäledardag, budget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382917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Juli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Semester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07058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Aug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27/8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Budget, planering ledardag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150954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Sept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24/9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54958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Okt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22/10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1171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Nov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19/11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Julavslutning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468242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Dec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17/12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42490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21/1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1148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Feb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18/2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Säsongsavslutning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30543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Mars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18/3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004813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April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15/4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Planering årsstämma, grundplanering nästa säsong, ledarstatus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1780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Maj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20/5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/>
                        <a:t>Årstämma. Revidering </a:t>
                      </a:r>
                      <a:r>
                        <a:rPr lang="sv-SE" dirty="0"/>
                        <a:t>Röda tråden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2529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8297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636</TotalTime>
  <Words>59</Words>
  <Application>Microsoft Office PowerPoint</Application>
  <PresentationFormat>On-screen Show (4:3)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Styrelsens Årsplanering 2018/2019 (Måndagar Tuve Ishall)</vt:lpstr>
    </vt:vector>
  </TitlesOfParts>
  <Company>Ericsson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ORGANISATIONSFÖRSLAG</dc:title>
  <dc:creator>Lars Boström E</dc:creator>
  <cp:lastModifiedBy>Stenfelt, Sandra</cp:lastModifiedBy>
  <cp:revision>151</cp:revision>
  <dcterms:created xsi:type="dcterms:W3CDTF">2015-05-05T06:59:58Z</dcterms:created>
  <dcterms:modified xsi:type="dcterms:W3CDTF">2018-09-30T10:35:00Z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fea2623-af8f-4fb8-b1cf-b63cc8e496aa_Enabled">
    <vt:lpwstr>True</vt:lpwstr>
  </property>
  <property fmtid="{D5CDD505-2E9C-101B-9397-08002B2CF9AE}" pid="3" name="MSIP_Label_7fea2623-af8f-4fb8-b1cf-b63cc8e496aa_SiteId">
    <vt:lpwstr>81fa766e-a349-4867-8bf4-ab35e250a08f</vt:lpwstr>
  </property>
  <property fmtid="{D5CDD505-2E9C-101B-9397-08002B2CF9AE}" pid="4" name="MSIP_Label_7fea2623-af8f-4fb8-b1cf-b63cc8e496aa_Owner">
    <vt:lpwstr>SSTENFEL@volvocars.com</vt:lpwstr>
  </property>
  <property fmtid="{D5CDD505-2E9C-101B-9397-08002B2CF9AE}" pid="5" name="MSIP_Label_7fea2623-af8f-4fb8-b1cf-b63cc8e496aa_SetDate">
    <vt:lpwstr>2018-09-30T10:34:23.8075059Z</vt:lpwstr>
  </property>
  <property fmtid="{D5CDD505-2E9C-101B-9397-08002B2CF9AE}" pid="6" name="MSIP_Label_7fea2623-af8f-4fb8-b1cf-b63cc8e496aa_Name">
    <vt:lpwstr>Proprietary</vt:lpwstr>
  </property>
  <property fmtid="{D5CDD505-2E9C-101B-9397-08002B2CF9AE}" pid="7" name="MSIP_Label_7fea2623-af8f-4fb8-b1cf-b63cc8e496aa_Application">
    <vt:lpwstr>Microsoft Azure Information Protection</vt:lpwstr>
  </property>
  <property fmtid="{D5CDD505-2E9C-101B-9397-08002B2CF9AE}" pid="8" name="MSIP_Label_7fea2623-af8f-4fb8-b1cf-b63cc8e496aa_Extended_MSFT_Method">
    <vt:lpwstr>Automatic</vt:lpwstr>
  </property>
  <property fmtid="{D5CDD505-2E9C-101B-9397-08002B2CF9AE}" pid="9" name="Sensitivity">
    <vt:lpwstr>Proprietary</vt:lpwstr>
  </property>
</Properties>
</file>