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5" r:id="rId16"/>
    <p:sldId id="272" r:id="rId17"/>
    <p:sldId id="273" r:id="rId18"/>
    <p:sldId id="269" r:id="rId19"/>
    <p:sldId id="270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97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53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11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46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04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6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20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46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55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5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D23B-AB52-4CAB-A302-C3AAB8E45604}" type="datetimeFigureOut">
              <a:rPr lang="sv-SE" smtClean="0"/>
              <a:t>2014-10-12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019D-1E30-47AC-A047-0F6272E86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13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21804" y="86158"/>
            <a:ext cx="7772400" cy="1470025"/>
          </a:xfrm>
        </p:spPr>
        <p:txBody>
          <a:bodyPr/>
          <a:lstStyle/>
          <a:p>
            <a:r>
              <a:rPr lang="sv-SE" dirty="0" smtClean="0"/>
              <a:t>HIK 04/05/06 </a:t>
            </a:r>
            <a:endParaRPr lang="sv-S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09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5019301" cy="376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148758" cy="386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827584" y="116632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Vi tränar inomhus under hösten och vintern 2012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96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827584" y="116632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Maj 2013 är det dags att släppa ut HIK-barnen för poolspel igen!</a:t>
            </a:r>
            <a:endParaRPr lang="sv-S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3054"/>
            <a:ext cx="5328592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-180528" y="5549498"/>
            <a:ext cx="9477402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Nya overaller och nya matchtröjor!</a:t>
            </a:r>
            <a:endParaRPr lang="sv-S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44" y="1553054"/>
            <a:ext cx="2997333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50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683568" y="116632"/>
            <a:ext cx="7344816" cy="2088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Av Lekebergs </a:t>
            </a:r>
            <a:r>
              <a:rPr lang="sv-SE" dirty="0" err="1" smtClean="0"/>
              <a:t>sparbankscup</a:t>
            </a:r>
            <a:r>
              <a:rPr lang="sv-SE" dirty="0" smtClean="0"/>
              <a:t> i juni 2013 är det kanske detta vi kommer ihåg mest?</a:t>
            </a:r>
            <a:endParaRPr lang="sv-S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499992" cy="336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30" y="3442983"/>
            <a:ext cx="4248472" cy="317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5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55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8" y="1607220"/>
            <a:ext cx="6795002" cy="50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395536" y="116632"/>
            <a:ext cx="8864978" cy="29523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Tiden går… vi tränar på… </a:t>
            </a:r>
          </a:p>
          <a:p>
            <a:r>
              <a:rPr lang="sv-SE" dirty="0" smtClean="0"/>
              <a:t>Och så är det vår 2014!</a:t>
            </a:r>
          </a:p>
          <a:p>
            <a:endParaRPr lang="sv-SE" sz="2000" dirty="0" smtClean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4067944" cy="30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433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627988" cy="347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8" y="260648"/>
            <a:ext cx="489654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1832" y="260648"/>
            <a:ext cx="3995938" cy="30243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 smtClean="0"/>
              <a:t>HIK 04/05 spelar 7-manna poolspel i </a:t>
            </a:r>
            <a:r>
              <a:rPr lang="sv-SE" sz="4000" dirty="0" err="1" smtClean="0"/>
              <a:t>Hovsta</a:t>
            </a:r>
            <a:r>
              <a:rPr lang="sv-SE" sz="4000" dirty="0" smtClean="0"/>
              <a:t> </a:t>
            </a:r>
          </a:p>
          <a:p>
            <a:r>
              <a:rPr lang="sv-SE" sz="4000" dirty="0" smtClean="0"/>
              <a:t>maj 2014</a:t>
            </a:r>
          </a:p>
          <a:p>
            <a:endParaRPr lang="sv-SE" sz="2000" dirty="0" smtClean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499992" y="4149080"/>
            <a:ext cx="4820539" cy="29966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Vi börjar få känna hur det känns att vinna!</a:t>
            </a:r>
          </a:p>
        </p:txBody>
      </p:sp>
    </p:spTree>
    <p:extLst>
      <p:ext uri="{BB962C8B-B14F-4D97-AF65-F5344CB8AC3E}">
        <p14:creationId xmlns:p14="http://schemas.microsoft.com/office/powerpoint/2010/main" val="287447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05" y="1700808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 txBox="1">
            <a:spLocks/>
          </p:cNvSpPr>
          <p:nvPr/>
        </p:nvSpPr>
        <p:spPr>
          <a:xfrm>
            <a:off x="683568" y="116632"/>
            <a:ext cx="7344816" cy="2088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Och då får man ju göra vågen mot publiken!!</a:t>
            </a:r>
            <a:endParaRPr lang="sv-SE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42561" y="4744886"/>
            <a:ext cx="8776592" cy="2088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Som vi har längtat efter detta…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9088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212468" cy="315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 txBox="1">
            <a:spLocks/>
          </p:cNvSpPr>
          <p:nvPr/>
        </p:nvSpPr>
        <p:spPr>
          <a:xfrm>
            <a:off x="4211960" y="116632"/>
            <a:ext cx="5004048" cy="41044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 smtClean="0"/>
              <a:t>HIK 06 spelar </a:t>
            </a:r>
          </a:p>
          <a:p>
            <a:r>
              <a:rPr lang="sv-SE" sz="4000" dirty="0" smtClean="0"/>
              <a:t>5-manna poolspel i </a:t>
            </a:r>
            <a:r>
              <a:rPr lang="sv-SE" sz="4000" dirty="0" err="1" smtClean="0"/>
              <a:t>Latorp</a:t>
            </a:r>
            <a:r>
              <a:rPr lang="sv-SE" sz="4000" dirty="0" smtClean="0"/>
              <a:t> maj 2014</a:t>
            </a:r>
          </a:p>
          <a:p>
            <a:endParaRPr lang="sv-SE" sz="2000" dirty="0" smtClean="0"/>
          </a:p>
          <a:p>
            <a:r>
              <a:rPr lang="sv-SE" sz="3000" dirty="0" smtClean="0"/>
              <a:t>Även detta gäng börjar få känna hur det känns att vinna!</a:t>
            </a:r>
            <a:endParaRPr lang="sv-SE" sz="30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5" y="116632"/>
            <a:ext cx="4172230" cy="312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3668"/>
            <a:ext cx="4140923" cy="310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763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683568" y="116632"/>
            <a:ext cx="7344816" cy="2088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09569" cy="360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29396"/>
            <a:ext cx="4092195" cy="306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1043608" y="260648"/>
            <a:ext cx="7128792" cy="2088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Nu börjar vi tro på oss själva!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458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560" y="692696"/>
            <a:ext cx="388843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35496" y="3314040"/>
            <a:ext cx="2664296" cy="10441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Snabba!</a:t>
            </a: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5868144" y="880356"/>
            <a:ext cx="3168352" cy="10441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Starka!</a:t>
            </a:r>
            <a:endParaRPr lang="sv-SE" dirty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991944" y="4833156"/>
            <a:ext cx="4152056" cy="10441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Vill ha bollen!</a:t>
            </a:r>
            <a:endParaRPr lang="sv-SE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91817" y="1376552"/>
            <a:ext cx="4152056" cy="10441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Passar bollen!</a:t>
            </a:r>
            <a:endParaRPr lang="sv-SE" dirty="0"/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6191672" y="2708920"/>
            <a:ext cx="2952328" cy="1458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Spelar som ett lag!</a:t>
            </a:r>
            <a:endParaRPr lang="sv-SE" dirty="0"/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1475656" y="332436"/>
            <a:ext cx="4152056" cy="10441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Har roligt!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186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158775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År 2012, ni var 6 och 7 år gamla.</a:t>
            </a:r>
            <a:br>
              <a:rPr lang="sv-SE" dirty="0" smtClean="0"/>
            </a:br>
            <a:r>
              <a:rPr lang="sv-SE" dirty="0" smtClean="0"/>
              <a:t>Dags att spela ert livs första poolspel!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697">
            <a:off x="494286" y="3564677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40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5976664" cy="448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8423" y="2662799"/>
            <a:ext cx="4239544" cy="317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1043608" y="260648"/>
            <a:ext cx="7128792" cy="2088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Tomas Nordahl-cup</a:t>
            </a:r>
          </a:p>
          <a:p>
            <a:r>
              <a:rPr lang="sv-SE" dirty="0" smtClean="0"/>
              <a:t>oktober 2014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602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359891" cy="551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689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39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7399" y="328431"/>
            <a:ext cx="3960440" cy="1656184"/>
          </a:xfrm>
        </p:spPr>
        <p:txBody>
          <a:bodyPr/>
          <a:lstStyle/>
          <a:p>
            <a:r>
              <a:rPr lang="sv-SE" dirty="0" smtClean="0"/>
              <a:t>Vad minns ni?</a:t>
            </a:r>
            <a:br>
              <a:rPr lang="sv-SE" dirty="0" smtClean="0"/>
            </a:br>
            <a:r>
              <a:rPr lang="sv-SE" dirty="0" smtClean="0"/>
              <a:t>Hur kändes det?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16" y="188640"/>
            <a:ext cx="4789268" cy="359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71704"/>
            <a:ext cx="4380791" cy="328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788024" cy="359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59808" y="116632"/>
            <a:ext cx="3960440" cy="2016224"/>
          </a:xfrm>
        </p:spPr>
        <p:txBody>
          <a:bodyPr/>
          <a:lstStyle/>
          <a:p>
            <a:r>
              <a:rPr lang="sv-SE" dirty="0" smtClean="0"/>
              <a:t>Poolspel nummer 2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210"/>
            <a:ext cx="5599375" cy="371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407331" cy="292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515818" cy="299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29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31316" y="5363499"/>
            <a:ext cx="7772400" cy="1470025"/>
          </a:xfrm>
        </p:spPr>
        <p:txBody>
          <a:bodyPr/>
          <a:lstStyle/>
          <a:p>
            <a:r>
              <a:rPr lang="sv-SE" dirty="0" smtClean="0"/>
              <a:t>Trots många förluster så var det glada miner i vårt lag!</a:t>
            </a:r>
            <a:endParaRPr lang="sv-S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803801" cy="510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4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6768752" cy="1470025"/>
          </a:xfrm>
        </p:spPr>
        <p:txBody>
          <a:bodyPr/>
          <a:lstStyle/>
          <a:p>
            <a:r>
              <a:rPr lang="sv-SE" dirty="0" smtClean="0"/>
              <a:t>Poolspel på hemmaplan sommaren 2012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47" y="1556792"/>
            <a:ext cx="3816424" cy="50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4788024" y="1988840"/>
            <a:ext cx="4744279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Nervöst i omklädnings-rummet…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029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899592" y="116632"/>
            <a:ext cx="67687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Poolspel på hemmaplan sommaren 2012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" y="1586657"/>
            <a:ext cx="418795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98844" cy="285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86" y="3811563"/>
            <a:ext cx="4190358" cy="27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-1620688" y="4869160"/>
            <a:ext cx="67687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Vi kämpar på!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029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1600" y="0"/>
            <a:ext cx="7344816" cy="1470025"/>
          </a:xfrm>
        </p:spPr>
        <p:txBody>
          <a:bodyPr/>
          <a:lstStyle/>
          <a:p>
            <a:r>
              <a:rPr lang="sv-SE" dirty="0" smtClean="0"/>
              <a:t>Och firar ibland trots att vi inte gjorde så många mål…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199189" y="5304277"/>
            <a:ext cx="89504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Kommer ni ihåg vad Marie delade ut?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029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r>
              <a:rPr lang="sv-SE" dirty="0" smtClean="0"/>
              <a:t>Sista poolspelet för utomhussäsongen 2012</a:t>
            </a: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0" y="1484784"/>
            <a:ext cx="4109183" cy="273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067497" cy="271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25" y="3645024"/>
            <a:ext cx="3312368" cy="220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634212" cy="242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135090" y="5144460"/>
            <a:ext cx="52200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 smtClean="0"/>
              <a:t>Nu börjar vi bli ett lag och förstå vad fotboll handlar om!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95029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äsentlig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232</Words>
  <Application>Microsoft Office PowerPoint</Application>
  <PresentationFormat>Bildspel på skärmen (4:3)</PresentationFormat>
  <Paragraphs>37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Office-tema</vt:lpstr>
      <vt:lpstr>HIK 04/05/06 </vt:lpstr>
      <vt:lpstr>År 2012, ni var 6 och 7 år gamla. Dags att spela ert livs första poolspel!</vt:lpstr>
      <vt:lpstr>Vad minns ni? Hur kändes det?</vt:lpstr>
      <vt:lpstr>Poolspel nummer 2</vt:lpstr>
      <vt:lpstr>Trots många förluster så var det glada miner i vårt lag!</vt:lpstr>
      <vt:lpstr>Poolspel på hemmaplan sommaren 2012</vt:lpstr>
      <vt:lpstr>PowerPoint-presentation</vt:lpstr>
      <vt:lpstr>Och firar ibland trots att vi inte gjorde så många mål…</vt:lpstr>
      <vt:lpstr>Sista poolspelet för utomhussäsongen 2012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Addtech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HIK 05/06</dc:title>
  <dc:creator>Anselmius Sara, Emcomp International AB</dc:creator>
  <cp:lastModifiedBy>Marie Larsson</cp:lastModifiedBy>
  <cp:revision>16</cp:revision>
  <dcterms:created xsi:type="dcterms:W3CDTF">2014-10-09T19:07:35Z</dcterms:created>
  <dcterms:modified xsi:type="dcterms:W3CDTF">2014-10-12T17:27:24Z</dcterms:modified>
</cp:coreProperties>
</file>