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5" r:id="rId16"/>
    <p:sldId id="272" r:id="rId17"/>
    <p:sldId id="273" r:id="rId18"/>
    <p:sldId id="269" r:id="rId19"/>
    <p:sldId id="270" r:id="rId20"/>
    <p:sldId id="274" r:id="rId21"/>
    <p:sldId id="276" r:id="rId22"/>
    <p:sldId id="277" r:id="rId23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D23B-AB52-4CAB-A302-C3AAB8E45604}" type="datetimeFigureOut">
              <a:rPr lang="sv-SE" smtClean="0"/>
              <a:t>2014-10-12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9019D-1E30-47AC-A047-0F6272E86D1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0979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D23B-AB52-4CAB-A302-C3AAB8E45604}" type="datetimeFigureOut">
              <a:rPr lang="sv-SE" smtClean="0"/>
              <a:t>2014-10-12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9019D-1E30-47AC-A047-0F6272E86D1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0530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D23B-AB52-4CAB-A302-C3AAB8E45604}" type="datetimeFigureOut">
              <a:rPr lang="sv-SE" smtClean="0"/>
              <a:t>2014-10-12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9019D-1E30-47AC-A047-0F6272E86D1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5116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D23B-AB52-4CAB-A302-C3AAB8E45604}" type="datetimeFigureOut">
              <a:rPr lang="sv-SE" smtClean="0"/>
              <a:t>2014-10-12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9019D-1E30-47AC-A047-0F6272E86D1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1468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D23B-AB52-4CAB-A302-C3AAB8E45604}" type="datetimeFigureOut">
              <a:rPr lang="sv-SE" smtClean="0"/>
              <a:t>2014-10-12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9019D-1E30-47AC-A047-0F6272E86D1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3040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D23B-AB52-4CAB-A302-C3AAB8E45604}" type="datetimeFigureOut">
              <a:rPr lang="sv-SE" smtClean="0"/>
              <a:t>2014-10-12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9019D-1E30-47AC-A047-0F6272E86D1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3609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D23B-AB52-4CAB-A302-C3AAB8E45604}" type="datetimeFigureOut">
              <a:rPr lang="sv-SE" smtClean="0"/>
              <a:t>2014-10-12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9019D-1E30-47AC-A047-0F6272E86D1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1208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D23B-AB52-4CAB-A302-C3AAB8E45604}" type="datetimeFigureOut">
              <a:rPr lang="sv-SE" smtClean="0"/>
              <a:t>2014-10-12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9019D-1E30-47AC-A047-0F6272E86D1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04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D23B-AB52-4CAB-A302-C3AAB8E45604}" type="datetimeFigureOut">
              <a:rPr lang="sv-SE" smtClean="0"/>
              <a:t>2014-10-12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9019D-1E30-47AC-A047-0F6272E86D1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3469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D23B-AB52-4CAB-A302-C3AAB8E45604}" type="datetimeFigureOut">
              <a:rPr lang="sv-SE" smtClean="0"/>
              <a:t>2014-10-12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9019D-1E30-47AC-A047-0F6272E86D1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1552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D23B-AB52-4CAB-A302-C3AAB8E45604}" type="datetimeFigureOut">
              <a:rPr lang="sv-SE" smtClean="0"/>
              <a:t>2014-10-12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9019D-1E30-47AC-A047-0F6272E86D1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256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2D23B-AB52-4CAB-A302-C3AAB8E45604}" type="datetimeFigureOut">
              <a:rPr lang="sv-SE" smtClean="0"/>
              <a:t>2014-10-12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99019D-1E30-47AC-A047-0F6272E86D1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513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21804" y="86158"/>
            <a:ext cx="7772400" cy="1470025"/>
          </a:xfrm>
        </p:spPr>
        <p:txBody>
          <a:bodyPr/>
          <a:lstStyle/>
          <a:p>
            <a:r>
              <a:rPr lang="sv-SE" dirty="0" smtClean="0"/>
              <a:t>HIK 04/05/06 </a:t>
            </a:r>
            <a:endParaRPr lang="sv-SE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340768"/>
            <a:ext cx="4608512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4092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24944"/>
            <a:ext cx="5019301" cy="376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5148758" cy="3861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ubrik 1"/>
          <p:cNvSpPr txBox="1">
            <a:spLocks/>
          </p:cNvSpPr>
          <p:nvPr/>
        </p:nvSpPr>
        <p:spPr>
          <a:xfrm>
            <a:off x="827584" y="116632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smtClean="0"/>
              <a:t>Vi tränar inomhus under hösten och vintern 2012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79964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/>
          <p:cNvSpPr txBox="1">
            <a:spLocks/>
          </p:cNvSpPr>
          <p:nvPr/>
        </p:nvSpPr>
        <p:spPr>
          <a:xfrm>
            <a:off x="827584" y="116632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smtClean="0"/>
              <a:t>Maj 2013 är det dags att släppa ut HIK-barnen för poolspel igen!</a:t>
            </a:r>
            <a:endParaRPr lang="sv-SE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3054"/>
            <a:ext cx="5328592" cy="3996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ubrik 1"/>
          <p:cNvSpPr txBox="1">
            <a:spLocks/>
          </p:cNvSpPr>
          <p:nvPr/>
        </p:nvSpPr>
        <p:spPr>
          <a:xfrm>
            <a:off x="-180528" y="5549498"/>
            <a:ext cx="9477402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smtClean="0"/>
              <a:t>Nya overaller och nya matchtröjor!</a:t>
            </a:r>
            <a:endParaRPr lang="sv-SE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444" y="1553054"/>
            <a:ext cx="2997333" cy="3996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3501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 txBox="1">
            <a:spLocks/>
          </p:cNvSpPr>
          <p:nvPr/>
        </p:nvSpPr>
        <p:spPr>
          <a:xfrm>
            <a:off x="683568" y="116632"/>
            <a:ext cx="7344816" cy="208823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smtClean="0"/>
              <a:t>Av Lekebergs </a:t>
            </a:r>
            <a:r>
              <a:rPr lang="sv-SE" dirty="0" err="1" smtClean="0"/>
              <a:t>sparbankscup</a:t>
            </a:r>
            <a:r>
              <a:rPr lang="sv-SE" dirty="0" smtClean="0"/>
              <a:t> i juni 2013 är det kanske detta vi kommer ihåg mest?</a:t>
            </a:r>
            <a:endParaRPr lang="sv-SE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04864"/>
            <a:ext cx="4499992" cy="3360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030" y="3442983"/>
            <a:ext cx="4248472" cy="3173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550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9559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18" y="1607220"/>
            <a:ext cx="6795002" cy="509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1"/>
          <p:cNvSpPr txBox="1">
            <a:spLocks/>
          </p:cNvSpPr>
          <p:nvPr/>
        </p:nvSpPr>
        <p:spPr>
          <a:xfrm>
            <a:off x="395536" y="116632"/>
            <a:ext cx="8864978" cy="29523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smtClean="0"/>
              <a:t>Tiden går… vi tränar på… </a:t>
            </a:r>
          </a:p>
          <a:p>
            <a:r>
              <a:rPr lang="sv-SE" dirty="0" smtClean="0"/>
              <a:t>Och så är det vår 2014!</a:t>
            </a:r>
          </a:p>
          <a:p>
            <a:endParaRPr lang="sv-SE" sz="2000" dirty="0" smtClean="0"/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717032"/>
            <a:ext cx="4067944" cy="3050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0433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68960"/>
            <a:ext cx="4627988" cy="347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8" y="260648"/>
            <a:ext cx="4896542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ubrik 1"/>
          <p:cNvSpPr txBox="1">
            <a:spLocks/>
          </p:cNvSpPr>
          <p:nvPr/>
        </p:nvSpPr>
        <p:spPr>
          <a:xfrm>
            <a:off x="11832" y="260648"/>
            <a:ext cx="3995938" cy="30243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dirty="0" smtClean="0"/>
              <a:t>HIK 04/05 spelar 7-manna poolspel i </a:t>
            </a:r>
            <a:r>
              <a:rPr lang="sv-SE" sz="4000" dirty="0" err="1" smtClean="0"/>
              <a:t>Hovsta</a:t>
            </a:r>
            <a:r>
              <a:rPr lang="sv-SE" sz="4000" dirty="0" smtClean="0"/>
              <a:t> </a:t>
            </a:r>
          </a:p>
          <a:p>
            <a:r>
              <a:rPr lang="sv-SE" sz="4000" dirty="0" smtClean="0"/>
              <a:t>maj 2014</a:t>
            </a:r>
          </a:p>
          <a:p>
            <a:endParaRPr lang="sv-SE" sz="2000" dirty="0" smtClean="0"/>
          </a:p>
        </p:txBody>
      </p:sp>
      <p:sp>
        <p:nvSpPr>
          <p:cNvPr id="6" name="Rubrik 1"/>
          <p:cNvSpPr txBox="1">
            <a:spLocks/>
          </p:cNvSpPr>
          <p:nvPr/>
        </p:nvSpPr>
        <p:spPr>
          <a:xfrm>
            <a:off x="4499992" y="4149080"/>
            <a:ext cx="4820539" cy="299661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smtClean="0"/>
              <a:t>Vi börjar få känna hur det känns att vinna!</a:t>
            </a:r>
          </a:p>
        </p:txBody>
      </p:sp>
    </p:spTree>
    <p:extLst>
      <p:ext uri="{BB962C8B-B14F-4D97-AF65-F5344CB8AC3E}">
        <p14:creationId xmlns:p14="http://schemas.microsoft.com/office/powerpoint/2010/main" val="2874479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505" y="1700808"/>
            <a:ext cx="6336704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ubrik 1"/>
          <p:cNvSpPr txBox="1">
            <a:spLocks/>
          </p:cNvSpPr>
          <p:nvPr/>
        </p:nvSpPr>
        <p:spPr>
          <a:xfrm>
            <a:off x="683568" y="116632"/>
            <a:ext cx="7344816" cy="208823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smtClean="0"/>
              <a:t>Och då får man ju göra vågen mot publiken!!</a:t>
            </a:r>
            <a:endParaRPr lang="sv-SE" dirty="0"/>
          </a:p>
        </p:txBody>
      </p:sp>
      <p:sp>
        <p:nvSpPr>
          <p:cNvPr id="4" name="Rubrik 1"/>
          <p:cNvSpPr txBox="1">
            <a:spLocks/>
          </p:cNvSpPr>
          <p:nvPr/>
        </p:nvSpPr>
        <p:spPr>
          <a:xfrm>
            <a:off x="42561" y="4744886"/>
            <a:ext cx="8776592" cy="208823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smtClean="0"/>
              <a:t>Som vi har längtat efter detta…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90883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73016"/>
            <a:ext cx="4212468" cy="3159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ubrik 1"/>
          <p:cNvSpPr txBox="1">
            <a:spLocks/>
          </p:cNvSpPr>
          <p:nvPr/>
        </p:nvSpPr>
        <p:spPr>
          <a:xfrm>
            <a:off x="4211960" y="116632"/>
            <a:ext cx="5004048" cy="410445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dirty="0" smtClean="0"/>
              <a:t>HIK 06 spelar </a:t>
            </a:r>
          </a:p>
          <a:p>
            <a:r>
              <a:rPr lang="sv-SE" sz="4000" dirty="0" smtClean="0"/>
              <a:t>5-manna poolspel i </a:t>
            </a:r>
            <a:r>
              <a:rPr lang="sv-SE" sz="4000" dirty="0" err="1" smtClean="0"/>
              <a:t>Latorp</a:t>
            </a:r>
            <a:r>
              <a:rPr lang="sv-SE" sz="4000" dirty="0" smtClean="0"/>
              <a:t> maj 2014</a:t>
            </a:r>
          </a:p>
          <a:p>
            <a:endParaRPr lang="sv-SE" sz="2000" dirty="0" smtClean="0"/>
          </a:p>
          <a:p>
            <a:r>
              <a:rPr lang="sv-SE" sz="3000" dirty="0" smtClean="0"/>
              <a:t>Även detta gäng börjar få känna hur det känns att vinna!</a:t>
            </a:r>
            <a:endParaRPr lang="sv-SE" sz="3000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05" y="116632"/>
            <a:ext cx="4172230" cy="3129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63668"/>
            <a:ext cx="4140923" cy="3105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7763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 txBox="1">
            <a:spLocks/>
          </p:cNvSpPr>
          <p:nvPr/>
        </p:nvSpPr>
        <p:spPr>
          <a:xfrm>
            <a:off x="683568" y="116632"/>
            <a:ext cx="7344816" cy="208823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4809569" cy="360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556792"/>
            <a:ext cx="3600400" cy="27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629396"/>
            <a:ext cx="4092195" cy="3069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ubrik 1"/>
          <p:cNvSpPr txBox="1">
            <a:spLocks/>
          </p:cNvSpPr>
          <p:nvPr/>
        </p:nvSpPr>
        <p:spPr>
          <a:xfrm>
            <a:off x="1043608" y="260648"/>
            <a:ext cx="7128792" cy="208823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smtClean="0"/>
              <a:t>Nu börjar vi tro på oss själva!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5458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560" y="692696"/>
            <a:ext cx="3888432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ubrik 1"/>
          <p:cNvSpPr txBox="1">
            <a:spLocks/>
          </p:cNvSpPr>
          <p:nvPr/>
        </p:nvSpPr>
        <p:spPr>
          <a:xfrm>
            <a:off x="35496" y="3314040"/>
            <a:ext cx="2664296" cy="104411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smtClean="0"/>
              <a:t>Snabba!</a:t>
            </a:r>
            <a:endParaRPr lang="sv-SE" dirty="0"/>
          </a:p>
        </p:txBody>
      </p:sp>
      <p:sp>
        <p:nvSpPr>
          <p:cNvPr id="5" name="Rubrik 1"/>
          <p:cNvSpPr txBox="1">
            <a:spLocks/>
          </p:cNvSpPr>
          <p:nvPr/>
        </p:nvSpPr>
        <p:spPr>
          <a:xfrm>
            <a:off x="5868144" y="880356"/>
            <a:ext cx="3168352" cy="104411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smtClean="0"/>
              <a:t>Starka!</a:t>
            </a:r>
            <a:endParaRPr lang="sv-SE" dirty="0"/>
          </a:p>
        </p:txBody>
      </p:sp>
      <p:sp>
        <p:nvSpPr>
          <p:cNvPr id="6" name="Rubrik 1"/>
          <p:cNvSpPr txBox="1">
            <a:spLocks/>
          </p:cNvSpPr>
          <p:nvPr/>
        </p:nvSpPr>
        <p:spPr>
          <a:xfrm>
            <a:off x="4991944" y="4833156"/>
            <a:ext cx="4152056" cy="104411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smtClean="0"/>
              <a:t>Vill ha bollen!</a:t>
            </a:r>
            <a:endParaRPr lang="sv-SE" dirty="0"/>
          </a:p>
        </p:txBody>
      </p:sp>
      <p:sp>
        <p:nvSpPr>
          <p:cNvPr id="7" name="Rubrik 1"/>
          <p:cNvSpPr txBox="1">
            <a:spLocks/>
          </p:cNvSpPr>
          <p:nvPr/>
        </p:nvSpPr>
        <p:spPr>
          <a:xfrm>
            <a:off x="91817" y="1376552"/>
            <a:ext cx="4152056" cy="104411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smtClean="0"/>
              <a:t>Passar bollen!</a:t>
            </a:r>
            <a:endParaRPr lang="sv-SE" dirty="0"/>
          </a:p>
        </p:txBody>
      </p:sp>
      <p:sp>
        <p:nvSpPr>
          <p:cNvPr id="8" name="Rubrik 1"/>
          <p:cNvSpPr txBox="1">
            <a:spLocks/>
          </p:cNvSpPr>
          <p:nvPr/>
        </p:nvSpPr>
        <p:spPr>
          <a:xfrm>
            <a:off x="6191672" y="2708920"/>
            <a:ext cx="2952328" cy="14581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smtClean="0"/>
              <a:t>Spelar som ett lag!</a:t>
            </a:r>
            <a:endParaRPr lang="sv-SE" dirty="0"/>
          </a:p>
        </p:txBody>
      </p:sp>
      <p:sp>
        <p:nvSpPr>
          <p:cNvPr id="9" name="Rubrik 1"/>
          <p:cNvSpPr txBox="1">
            <a:spLocks/>
          </p:cNvSpPr>
          <p:nvPr/>
        </p:nvSpPr>
        <p:spPr>
          <a:xfrm>
            <a:off x="1475656" y="332436"/>
            <a:ext cx="4152056" cy="104411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smtClean="0"/>
              <a:t>Har roligt!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31862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467544" y="158775"/>
            <a:ext cx="8208912" cy="1470025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År 2012, ni var 6 och 7 år gamla.</a:t>
            </a:r>
            <a:br>
              <a:rPr lang="sv-SE" dirty="0" smtClean="0"/>
            </a:br>
            <a:r>
              <a:rPr lang="sv-SE" dirty="0" smtClean="0"/>
              <a:t>Dags att spela ert livs första poolspel!</a:t>
            </a:r>
            <a:endParaRPr lang="sv-SE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628800"/>
            <a:ext cx="6096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4697">
            <a:off x="494286" y="3564677"/>
            <a:ext cx="3384376" cy="2538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32407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340768"/>
            <a:ext cx="5976664" cy="4482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78423" y="2662799"/>
            <a:ext cx="4239544" cy="3179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ubrik 1"/>
          <p:cNvSpPr txBox="1">
            <a:spLocks/>
          </p:cNvSpPr>
          <p:nvPr/>
        </p:nvSpPr>
        <p:spPr>
          <a:xfrm>
            <a:off x="1043608" y="260648"/>
            <a:ext cx="7128792" cy="208823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smtClean="0"/>
              <a:t>Tomas Nordahl-cup</a:t>
            </a:r>
          </a:p>
          <a:p>
            <a:r>
              <a:rPr lang="sv-SE" dirty="0" smtClean="0"/>
              <a:t>oktober 2014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126023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92696"/>
            <a:ext cx="7359891" cy="5519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86896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340768"/>
            <a:ext cx="4608512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0392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77399" y="328431"/>
            <a:ext cx="3960440" cy="1656184"/>
          </a:xfrm>
        </p:spPr>
        <p:txBody>
          <a:bodyPr/>
          <a:lstStyle/>
          <a:p>
            <a:r>
              <a:rPr lang="sv-SE" dirty="0" smtClean="0"/>
              <a:t>Vad minns ni?</a:t>
            </a:r>
            <a:br>
              <a:rPr lang="sv-SE" dirty="0" smtClean="0"/>
            </a:br>
            <a:r>
              <a:rPr lang="sv-SE" dirty="0" smtClean="0"/>
              <a:t>Hur kändes det?</a:t>
            </a:r>
            <a:endParaRPr lang="sv-S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516" y="188640"/>
            <a:ext cx="4789268" cy="3591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71704"/>
            <a:ext cx="4380791" cy="3285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32856"/>
            <a:ext cx="4788024" cy="3591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3240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459808" y="116632"/>
            <a:ext cx="3960440" cy="2016224"/>
          </a:xfrm>
        </p:spPr>
        <p:txBody>
          <a:bodyPr/>
          <a:lstStyle/>
          <a:p>
            <a:r>
              <a:rPr lang="sv-SE" dirty="0" smtClean="0"/>
              <a:t>Poolspel nummer 2</a:t>
            </a:r>
            <a:endParaRPr lang="sv-SE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2210"/>
            <a:ext cx="5599375" cy="3716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73016"/>
            <a:ext cx="4407331" cy="2925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636912"/>
            <a:ext cx="4515818" cy="2997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0298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31316" y="5363499"/>
            <a:ext cx="7772400" cy="1470025"/>
          </a:xfrm>
        </p:spPr>
        <p:txBody>
          <a:bodyPr/>
          <a:lstStyle/>
          <a:p>
            <a:r>
              <a:rPr lang="sv-SE" dirty="0" smtClean="0"/>
              <a:t>Trots många förluster så var det glada miner i vårt lag!</a:t>
            </a:r>
            <a:endParaRPr lang="sv-SE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0648"/>
            <a:ext cx="6803801" cy="5102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3443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99592" y="116632"/>
            <a:ext cx="6768752" cy="1470025"/>
          </a:xfrm>
        </p:spPr>
        <p:txBody>
          <a:bodyPr/>
          <a:lstStyle/>
          <a:p>
            <a:r>
              <a:rPr lang="sv-SE" dirty="0" smtClean="0"/>
              <a:t>Poolspel på hemmaplan sommaren 2012</a:t>
            </a:r>
            <a:endParaRPr lang="sv-SE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247" y="1556792"/>
            <a:ext cx="3816424" cy="5088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ubrik 1"/>
          <p:cNvSpPr txBox="1">
            <a:spLocks/>
          </p:cNvSpPr>
          <p:nvPr/>
        </p:nvSpPr>
        <p:spPr>
          <a:xfrm>
            <a:off x="4788024" y="1988840"/>
            <a:ext cx="4744279" cy="3168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smtClean="0"/>
              <a:t>Nervöst i omklädnings-rummet…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50298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 txBox="1">
            <a:spLocks/>
          </p:cNvSpPr>
          <p:nvPr/>
        </p:nvSpPr>
        <p:spPr>
          <a:xfrm>
            <a:off x="899592" y="116632"/>
            <a:ext cx="676875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smtClean="0"/>
              <a:t>Poolspel på hemmaplan sommaren 2012</a:t>
            </a:r>
            <a:endParaRPr lang="sv-SE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8" y="1586657"/>
            <a:ext cx="4187957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84784"/>
            <a:ext cx="4298844" cy="2853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986" y="3811563"/>
            <a:ext cx="4190358" cy="278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ubrik 1"/>
          <p:cNvSpPr txBox="1">
            <a:spLocks/>
          </p:cNvSpPr>
          <p:nvPr/>
        </p:nvSpPr>
        <p:spPr>
          <a:xfrm>
            <a:off x="-1620688" y="4869160"/>
            <a:ext cx="676875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smtClean="0"/>
              <a:t>Vi kämpar på!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50298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971600" y="0"/>
            <a:ext cx="7344816" cy="1470025"/>
          </a:xfrm>
        </p:spPr>
        <p:txBody>
          <a:bodyPr/>
          <a:lstStyle/>
          <a:p>
            <a:r>
              <a:rPr lang="sv-SE" dirty="0" smtClean="0"/>
              <a:t>Och firar ibland trots att vi inte gjorde så många mål…</a:t>
            </a:r>
            <a:endParaRPr lang="sv-SE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84784"/>
            <a:ext cx="5400600" cy="405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ubrik 1"/>
          <p:cNvSpPr txBox="1">
            <a:spLocks/>
          </p:cNvSpPr>
          <p:nvPr/>
        </p:nvSpPr>
        <p:spPr>
          <a:xfrm>
            <a:off x="199189" y="5304277"/>
            <a:ext cx="8950424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smtClean="0"/>
              <a:t>Kommer ni ihåg vad Marie delade ut?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50298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27584" y="116632"/>
            <a:ext cx="7772400" cy="1470025"/>
          </a:xfrm>
        </p:spPr>
        <p:txBody>
          <a:bodyPr/>
          <a:lstStyle/>
          <a:p>
            <a:r>
              <a:rPr lang="sv-SE" dirty="0" smtClean="0"/>
              <a:t>Sista poolspelet för utomhussäsongen 2012</a:t>
            </a:r>
            <a:endParaRPr lang="sv-SE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50" y="1484784"/>
            <a:ext cx="4109183" cy="2739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84784"/>
            <a:ext cx="4067497" cy="271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425" y="3645024"/>
            <a:ext cx="3312368" cy="2208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933056"/>
            <a:ext cx="3634212" cy="2422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ubrik 1"/>
          <p:cNvSpPr txBox="1">
            <a:spLocks/>
          </p:cNvSpPr>
          <p:nvPr/>
        </p:nvSpPr>
        <p:spPr>
          <a:xfrm>
            <a:off x="135090" y="5144460"/>
            <a:ext cx="522007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dirty="0" smtClean="0"/>
              <a:t>Nu börjar vi bli ett lag och förstå vad fotboll handlar om!</a:t>
            </a:r>
            <a:endParaRPr lang="sv-SE" sz="4000" dirty="0"/>
          </a:p>
        </p:txBody>
      </p:sp>
    </p:spTree>
    <p:extLst>
      <p:ext uri="{BB962C8B-B14F-4D97-AF65-F5344CB8AC3E}">
        <p14:creationId xmlns:p14="http://schemas.microsoft.com/office/powerpoint/2010/main" val="1950298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Väsentlig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Words>232</Words>
  <Application>Microsoft Office PowerPoint</Application>
  <PresentationFormat>Bildspel på skärmen (4:3)</PresentationFormat>
  <Paragraphs>37</Paragraphs>
  <Slides>22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Office-tema</vt:lpstr>
      <vt:lpstr>HIK 04/05/06 </vt:lpstr>
      <vt:lpstr>År 2012, ni var 6 och 7 år gamla. Dags att spela ert livs första poolspel!</vt:lpstr>
      <vt:lpstr>Vad minns ni? Hur kändes det?</vt:lpstr>
      <vt:lpstr>Poolspel nummer 2</vt:lpstr>
      <vt:lpstr>Trots många förluster så var det glada miner i vårt lag!</vt:lpstr>
      <vt:lpstr>Poolspel på hemmaplan sommaren 2012</vt:lpstr>
      <vt:lpstr>PowerPoint-presentation</vt:lpstr>
      <vt:lpstr>Och firar ibland trots att vi inte gjorde så många mål…</vt:lpstr>
      <vt:lpstr>Sista poolspelet för utomhussäsongen 2012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Addtech AB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HIK 05/06</dc:title>
  <dc:creator>Anselmius Sara, Emcomp International AB</dc:creator>
  <cp:lastModifiedBy>Marie Larsson</cp:lastModifiedBy>
  <cp:revision>16</cp:revision>
  <dcterms:created xsi:type="dcterms:W3CDTF">2014-10-09T19:07:35Z</dcterms:created>
  <dcterms:modified xsi:type="dcterms:W3CDTF">2014-10-12T17:27:24Z</dcterms:modified>
</cp:coreProperties>
</file>