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68" r:id="rId3"/>
    <p:sldId id="257" r:id="rId4"/>
    <p:sldId id="258" r:id="rId5"/>
    <p:sldId id="266" r:id="rId6"/>
    <p:sldId id="272" r:id="rId7"/>
    <p:sldId id="277" r:id="rId8"/>
    <p:sldId id="278" r:id="rId9"/>
    <p:sldId id="273" r:id="rId10"/>
    <p:sldId id="267" r:id="rId11"/>
    <p:sldId id="261" r:id="rId12"/>
    <p:sldId id="275" r:id="rId13"/>
    <p:sldId id="264" r:id="rId14"/>
    <p:sldId id="265" r:id="rId15"/>
    <p:sldId id="276" r:id="rId16"/>
    <p:sldId id="262" r:id="rId17"/>
    <p:sldId id="259" r:id="rId18"/>
    <p:sldId id="263" r:id="rId19"/>
    <p:sldId id="260" r:id="rId20"/>
    <p:sldId id="269" r:id="rId21"/>
    <p:sldId id="270" r:id="rId22"/>
    <p:sldId id="271"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33"/>
    <a:srgbClr val="FF3399"/>
    <a:srgbClr val="605958"/>
    <a:srgbClr val="E3E80E"/>
    <a:srgbClr val="4F4F4F"/>
    <a:srgbClr val="EE311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559" autoAdjust="0"/>
    <p:restoredTop sz="82362" autoAdjust="0"/>
  </p:normalViewPr>
  <p:slideViewPr>
    <p:cSldViewPr snapToGrid="0">
      <p:cViewPr varScale="1">
        <p:scale>
          <a:sx n="70" d="100"/>
          <a:sy n="70" d="100"/>
        </p:scale>
        <p:origin x="75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472BEC1-1A3C-428D-9CDC-49AB62A56363}"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BE2DDA05-C808-45F0-93DD-5A01689708A0}">
      <dgm:prSet custT="1"/>
      <dgm:spPr>
        <a:solidFill>
          <a:schemeClr val="accent1">
            <a:lumMod val="75000"/>
          </a:schemeClr>
        </a:solidFill>
      </dgm:spPr>
      <dgm:t>
        <a:bodyPr/>
        <a:lstStyle/>
        <a:p>
          <a:r>
            <a:rPr lang="en-US" sz="2000" b="1" dirty="0"/>
            <a:t>Vilka är vi?</a:t>
          </a:r>
        </a:p>
      </dgm:t>
    </dgm:pt>
    <dgm:pt modelId="{AB06C03C-9D7E-4EF4-B313-80D35BA4A196}" type="parTrans" cxnId="{82E30ADF-541A-42E2-9711-68A6DC3FE3B3}">
      <dgm:prSet/>
      <dgm:spPr/>
      <dgm:t>
        <a:bodyPr/>
        <a:lstStyle/>
        <a:p>
          <a:endParaRPr lang="en-US"/>
        </a:p>
      </dgm:t>
    </dgm:pt>
    <dgm:pt modelId="{BC9D9212-1632-422C-9B7C-F4926C230C14}" type="sibTrans" cxnId="{82E30ADF-541A-42E2-9711-68A6DC3FE3B3}">
      <dgm:prSet/>
      <dgm:spPr/>
      <dgm:t>
        <a:bodyPr/>
        <a:lstStyle/>
        <a:p>
          <a:endParaRPr lang="en-US"/>
        </a:p>
      </dgm:t>
    </dgm:pt>
    <dgm:pt modelId="{74B9B5F1-A5BB-47ED-94E1-1F927E807BB8}">
      <dgm:prSet custT="1"/>
      <dgm:spPr>
        <a:solidFill>
          <a:schemeClr val="accent2">
            <a:lumMod val="75000"/>
          </a:schemeClr>
        </a:solidFill>
      </dgm:spPr>
      <dgm:t>
        <a:bodyPr/>
        <a:lstStyle/>
        <a:p>
          <a:r>
            <a:rPr lang="en-US" sz="1800" b="1" dirty="0"/>
            <a:t>Säsongs-planering</a:t>
          </a:r>
        </a:p>
      </dgm:t>
    </dgm:pt>
    <dgm:pt modelId="{66473B66-B7F4-43CF-86CC-C324448FBBF6}" type="parTrans" cxnId="{7E739591-21B5-405D-88AC-E8F2A49D02A7}">
      <dgm:prSet/>
      <dgm:spPr/>
      <dgm:t>
        <a:bodyPr/>
        <a:lstStyle/>
        <a:p>
          <a:endParaRPr lang="en-US"/>
        </a:p>
      </dgm:t>
    </dgm:pt>
    <dgm:pt modelId="{6D8070DB-C71A-4DB1-B1BC-8BFD758BF094}" type="sibTrans" cxnId="{7E739591-21B5-405D-88AC-E8F2A49D02A7}">
      <dgm:prSet/>
      <dgm:spPr/>
      <dgm:t>
        <a:bodyPr/>
        <a:lstStyle/>
        <a:p>
          <a:endParaRPr lang="en-US"/>
        </a:p>
      </dgm:t>
    </dgm:pt>
    <dgm:pt modelId="{E180A20A-82ED-4834-8ECE-5F22D28B6EB5}">
      <dgm:prSet custT="1"/>
      <dgm:spPr>
        <a:solidFill>
          <a:srgbClr val="00B050"/>
        </a:solidFill>
      </dgm:spPr>
      <dgm:t>
        <a:bodyPr/>
        <a:lstStyle/>
        <a:p>
          <a:r>
            <a:rPr lang="sv-SE" sz="1800" b="1" dirty="0"/>
            <a:t>Tränings-upplägg</a:t>
          </a:r>
          <a:endParaRPr lang="en-US" sz="1050" b="1" dirty="0"/>
        </a:p>
      </dgm:t>
    </dgm:pt>
    <dgm:pt modelId="{44E78CDC-013B-4DB7-94C2-4C436B91B9CC}" type="parTrans" cxnId="{2D0E1B6F-6E21-4C54-AB65-C76D10B70C43}">
      <dgm:prSet/>
      <dgm:spPr/>
      <dgm:t>
        <a:bodyPr/>
        <a:lstStyle/>
        <a:p>
          <a:endParaRPr lang="en-US"/>
        </a:p>
      </dgm:t>
    </dgm:pt>
    <dgm:pt modelId="{8665DF36-A7B6-4283-B1E3-5E941B79D318}" type="sibTrans" cxnId="{2D0E1B6F-6E21-4C54-AB65-C76D10B70C43}">
      <dgm:prSet/>
      <dgm:spPr/>
      <dgm:t>
        <a:bodyPr/>
        <a:lstStyle/>
        <a:p>
          <a:endParaRPr lang="en-US"/>
        </a:p>
      </dgm:t>
    </dgm:pt>
    <dgm:pt modelId="{157A7CA8-3FAF-43CD-BD82-3370D50AF1F3}">
      <dgm:prSet custT="1"/>
      <dgm:spPr>
        <a:solidFill>
          <a:srgbClr val="FFC000"/>
        </a:solidFill>
      </dgm:spPr>
      <dgm:t>
        <a:bodyPr/>
        <a:lstStyle/>
        <a:p>
          <a:r>
            <a:rPr lang="sv-SE" sz="1800" b="1" dirty="0"/>
            <a:t>Spelidé</a:t>
          </a:r>
          <a:endParaRPr lang="en-US" sz="2000" b="1" dirty="0"/>
        </a:p>
      </dgm:t>
    </dgm:pt>
    <dgm:pt modelId="{4C932F32-EFB3-4523-89CB-39E48DE69B25}" type="parTrans" cxnId="{703A7074-24B9-4AB4-877C-D9C203334C71}">
      <dgm:prSet/>
      <dgm:spPr/>
      <dgm:t>
        <a:bodyPr/>
        <a:lstStyle/>
        <a:p>
          <a:endParaRPr lang="en-US"/>
        </a:p>
      </dgm:t>
    </dgm:pt>
    <dgm:pt modelId="{D6F4AABB-5F2D-410C-864D-E8020C562476}" type="sibTrans" cxnId="{703A7074-24B9-4AB4-877C-D9C203334C71}">
      <dgm:prSet/>
      <dgm:spPr/>
      <dgm:t>
        <a:bodyPr/>
        <a:lstStyle/>
        <a:p>
          <a:endParaRPr lang="en-US"/>
        </a:p>
      </dgm:t>
    </dgm:pt>
    <dgm:pt modelId="{383F52B1-D75E-450A-BBDF-01FFCDBDBF4D}">
      <dgm:prSet custT="1"/>
      <dgm:spPr>
        <a:solidFill>
          <a:srgbClr val="E3E80E"/>
        </a:solidFill>
      </dgm:spPr>
      <dgm:t>
        <a:bodyPr/>
        <a:lstStyle/>
        <a:p>
          <a:r>
            <a:rPr lang="sv-SE" sz="1800" b="1" dirty="0"/>
            <a:t>Spelfilosofi</a:t>
          </a:r>
          <a:endParaRPr lang="en-US" sz="1800" b="1" dirty="0"/>
        </a:p>
      </dgm:t>
    </dgm:pt>
    <dgm:pt modelId="{D8BA9A9D-BC6E-4F94-9646-6C36E88A0BF7}" type="parTrans" cxnId="{6E8EB6EB-04EE-4A3E-B4BE-3A2AD58EC3F6}">
      <dgm:prSet/>
      <dgm:spPr/>
      <dgm:t>
        <a:bodyPr/>
        <a:lstStyle/>
        <a:p>
          <a:endParaRPr lang="en-US"/>
        </a:p>
      </dgm:t>
    </dgm:pt>
    <dgm:pt modelId="{7379E58F-BD20-4EE6-8283-91AAA86BEAB0}" type="sibTrans" cxnId="{6E8EB6EB-04EE-4A3E-B4BE-3A2AD58EC3F6}">
      <dgm:prSet/>
      <dgm:spPr/>
      <dgm:t>
        <a:bodyPr/>
        <a:lstStyle/>
        <a:p>
          <a:endParaRPr lang="en-US"/>
        </a:p>
      </dgm:t>
    </dgm:pt>
    <dgm:pt modelId="{BCCA1800-2D86-4A52-8B78-09A1B1D295AF}">
      <dgm:prSet custT="1"/>
      <dgm:spPr>
        <a:solidFill>
          <a:srgbClr val="0070C0"/>
        </a:solidFill>
      </dgm:spPr>
      <dgm:t>
        <a:bodyPr/>
        <a:lstStyle/>
        <a:p>
          <a:r>
            <a:rPr lang="sv-SE" sz="1800" b="1" dirty="0"/>
            <a:t>Ledarkrav</a:t>
          </a:r>
          <a:endParaRPr lang="en-US" sz="1800" b="1" dirty="0"/>
        </a:p>
      </dgm:t>
    </dgm:pt>
    <dgm:pt modelId="{A02891A4-580B-487F-80D3-1521F5D2F436}" type="parTrans" cxnId="{65E5F013-0580-4871-BCD2-34DBC69739B8}">
      <dgm:prSet/>
      <dgm:spPr/>
      <dgm:t>
        <a:bodyPr/>
        <a:lstStyle/>
        <a:p>
          <a:endParaRPr lang="en-US"/>
        </a:p>
      </dgm:t>
    </dgm:pt>
    <dgm:pt modelId="{BF752DF0-9885-468A-B3A7-B3C234E4E8CB}" type="sibTrans" cxnId="{65E5F013-0580-4871-BCD2-34DBC69739B8}">
      <dgm:prSet/>
      <dgm:spPr/>
      <dgm:t>
        <a:bodyPr/>
        <a:lstStyle/>
        <a:p>
          <a:endParaRPr lang="en-US"/>
        </a:p>
      </dgm:t>
    </dgm:pt>
    <dgm:pt modelId="{D464C428-9F7C-42A7-A40C-75141B68B63D}">
      <dgm:prSet custT="1"/>
      <dgm:spPr>
        <a:solidFill>
          <a:srgbClr val="002060"/>
        </a:solidFill>
      </dgm:spPr>
      <dgm:t>
        <a:bodyPr/>
        <a:lstStyle/>
        <a:p>
          <a:r>
            <a:rPr lang="sv-SE" sz="1800" b="1" dirty="0"/>
            <a:t>Böteslista</a:t>
          </a:r>
          <a:endParaRPr lang="en-US" sz="2000" b="1" dirty="0"/>
        </a:p>
      </dgm:t>
    </dgm:pt>
    <dgm:pt modelId="{2411118B-6112-4DDF-B044-AA1E0F05ACF3}" type="parTrans" cxnId="{4D170E70-2BCB-45DA-82D3-E0EAF3D37739}">
      <dgm:prSet/>
      <dgm:spPr/>
      <dgm:t>
        <a:bodyPr/>
        <a:lstStyle/>
        <a:p>
          <a:endParaRPr lang="en-US"/>
        </a:p>
      </dgm:t>
    </dgm:pt>
    <dgm:pt modelId="{3D651C80-3488-4FDA-B134-E92E6F9639F3}" type="sibTrans" cxnId="{4D170E70-2BCB-45DA-82D3-E0EAF3D37739}">
      <dgm:prSet/>
      <dgm:spPr/>
      <dgm:t>
        <a:bodyPr/>
        <a:lstStyle/>
        <a:p>
          <a:endParaRPr lang="en-US"/>
        </a:p>
      </dgm:t>
    </dgm:pt>
    <dgm:pt modelId="{B4AEDC34-06BE-44E5-BA71-AB4BDCCAACB5}">
      <dgm:prSet custT="1"/>
      <dgm:spPr>
        <a:solidFill>
          <a:srgbClr val="7030A0"/>
        </a:solidFill>
      </dgm:spPr>
      <dgm:t>
        <a:bodyPr/>
        <a:lstStyle/>
        <a:p>
          <a:r>
            <a:rPr lang="en-US" sz="1800" b="1" dirty="0"/>
            <a:t>Spelarråd</a:t>
          </a:r>
          <a:endParaRPr lang="en-US" sz="2000" b="1" dirty="0"/>
        </a:p>
      </dgm:t>
    </dgm:pt>
    <dgm:pt modelId="{3BD505A9-1BD6-4262-BF97-812E9D269A72}" type="parTrans" cxnId="{CDE27F85-C614-4BF1-BB66-E4EF08C48E2F}">
      <dgm:prSet/>
      <dgm:spPr/>
      <dgm:t>
        <a:bodyPr/>
        <a:lstStyle/>
        <a:p>
          <a:endParaRPr lang="en-US"/>
        </a:p>
      </dgm:t>
    </dgm:pt>
    <dgm:pt modelId="{6CA0195B-084A-4811-B11B-0EBD4AAD00E9}" type="sibTrans" cxnId="{CDE27F85-C614-4BF1-BB66-E4EF08C48E2F}">
      <dgm:prSet/>
      <dgm:spPr/>
      <dgm:t>
        <a:bodyPr/>
        <a:lstStyle/>
        <a:p>
          <a:endParaRPr lang="en-US"/>
        </a:p>
      </dgm:t>
    </dgm:pt>
    <dgm:pt modelId="{A556077D-3B69-44D7-AE0E-BB7DC0D5F604}">
      <dgm:prSet custT="1"/>
      <dgm:spPr>
        <a:solidFill>
          <a:schemeClr val="accent6"/>
        </a:solidFill>
      </dgm:spPr>
      <dgm:t>
        <a:bodyPr/>
        <a:lstStyle/>
        <a:p>
          <a:r>
            <a:rPr lang="sv-SE" sz="1800" b="1" dirty="0"/>
            <a:t>Tema-träningar</a:t>
          </a:r>
          <a:endParaRPr lang="en-US" sz="2400" b="1" dirty="0"/>
        </a:p>
      </dgm:t>
    </dgm:pt>
    <dgm:pt modelId="{36064D61-675E-4669-860F-4B0DD33FA4CE}" type="parTrans" cxnId="{A60759D8-0177-48BB-9EAA-3FAE3811A454}">
      <dgm:prSet/>
      <dgm:spPr/>
      <dgm:t>
        <a:bodyPr/>
        <a:lstStyle/>
        <a:p>
          <a:endParaRPr lang="en-US"/>
        </a:p>
      </dgm:t>
    </dgm:pt>
    <dgm:pt modelId="{C14CEE53-5639-4046-9DD2-0CC1DB0B56F8}" type="sibTrans" cxnId="{A60759D8-0177-48BB-9EAA-3FAE3811A454}">
      <dgm:prSet/>
      <dgm:spPr/>
      <dgm:t>
        <a:bodyPr/>
        <a:lstStyle/>
        <a:p>
          <a:endParaRPr lang="en-US"/>
        </a:p>
      </dgm:t>
    </dgm:pt>
    <dgm:pt modelId="{B53197B5-D5A9-42A3-B456-E9D9C10A4E45}">
      <dgm:prSet custT="1"/>
      <dgm:spPr>
        <a:solidFill>
          <a:srgbClr val="605958"/>
        </a:solidFill>
      </dgm:spPr>
      <dgm:t>
        <a:bodyPr/>
        <a:lstStyle/>
        <a:p>
          <a:r>
            <a:rPr lang="sv-SE" sz="1800" b="1" dirty="0"/>
            <a:t>Aktivitets-grupper</a:t>
          </a:r>
          <a:endParaRPr lang="en-US" sz="1400" b="1" dirty="0"/>
        </a:p>
      </dgm:t>
    </dgm:pt>
    <dgm:pt modelId="{2E4E96A1-71D1-4381-AF0E-6329115FCA13}" type="parTrans" cxnId="{D4377B98-0EAF-4ECE-9DB2-C989164DCF29}">
      <dgm:prSet/>
      <dgm:spPr/>
      <dgm:t>
        <a:bodyPr/>
        <a:lstStyle/>
        <a:p>
          <a:endParaRPr lang="sv-SE"/>
        </a:p>
      </dgm:t>
    </dgm:pt>
    <dgm:pt modelId="{BDE161E8-4EE0-46DA-BBB6-92F527B29CDA}" type="sibTrans" cxnId="{D4377B98-0EAF-4ECE-9DB2-C989164DCF29}">
      <dgm:prSet/>
      <dgm:spPr/>
      <dgm:t>
        <a:bodyPr/>
        <a:lstStyle/>
        <a:p>
          <a:endParaRPr lang="sv-SE"/>
        </a:p>
      </dgm:t>
    </dgm:pt>
    <dgm:pt modelId="{6473D765-D61A-4BBD-A59B-69DCE52A28D5}">
      <dgm:prSet custT="1"/>
      <dgm:spPr>
        <a:solidFill>
          <a:schemeClr val="tx1">
            <a:lumMod val="95000"/>
            <a:lumOff val="5000"/>
          </a:schemeClr>
        </a:solidFill>
      </dgm:spPr>
      <dgm:t>
        <a:bodyPr/>
        <a:lstStyle/>
        <a:p>
          <a:r>
            <a:rPr lang="sv-SE" sz="1800" b="1" dirty="0"/>
            <a:t>Sociala medier</a:t>
          </a:r>
          <a:endParaRPr lang="en-US" sz="1800" b="1" dirty="0"/>
        </a:p>
      </dgm:t>
    </dgm:pt>
    <dgm:pt modelId="{4D5D54BA-696C-47C5-A03E-A62446DC6B30}" type="parTrans" cxnId="{C483B83C-5D03-478A-B207-BB5703F2FE25}">
      <dgm:prSet/>
      <dgm:spPr/>
      <dgm:t>
        <a:bodyPr/>
        <a:lstStyle/>
        <a:p>
          <a:endParaRPr lang="sv-SE"/>
        </a:p>
      </dgm:t>
    </dgm:pt>
    <dgm:pt modelId="{CD1B32D3-1F52-4EB8-BACC-24610CA3CDE2}" type="sibTrans" cxnId="{C483B83C-5D03-478A-B207-BB5703F2FE25}">
      <dgm:prSet/>
      <dgm:spPr/>
      <dgm:t>
        <a:bodyPr/>
        <a:lstStyle/>
        <a:p>
          <a:endParaRPr lang="sv-SE"/>
        </a:p>
      </dgm:t>
    </dgm:pt>
    <dgm:pt modelId="{8EBD957A-0287-46B8-BA04-900D4842EAEC}">
      <dgm:prSet custT="1"/>
      <dgm:spPr>
        <a:solidFill>
          <a:schemeClr val="accent2">
            <a:lumMod val="60000"/>
            <a:lumOff val="40000"/>
          </a:schemeClr>
        </a:solidFill>
      </dgm:spPr>
      <dgm:t>
        <a:bodyPr/>
        <a:lstStyle/>
        <a:p>
          <a:r>
            <a:rPr lang="sv-SE" sz="1800" b="1" dirty="0"/>
            <a:t>F-09/10</a:t>
          </a:r>
          <a:endParaRPr lang="en-US" sz="1100" b="1" dirty="0"/>
        </a:p>
      </dgm:t>
    </dgm:pt>
    <dgm:pt modelId="{AA312AD7-B322-4514-9D82-08B41B1BE224}" type="parTrans" cxnId="{0ED35C9E-6183-42BD-A546-8F8B63544B8C}">
      <dgm:prSet/>
      <dgm:spPr/>
      <dgm:t>
        <a:bodyPr/>
        <a:lstStyle/>
        <a:p>
          <a:endParaRPr lang="sv-SE"/>
        </a:p>
      </dgm:t>
    </dgm:pt>
    <dgm:pt modelId="{A2FA090D-3717-435E-BB47-B6403F273D72}" type="sibTrans" cxnId="{0ED35C9E-6183-42BD-A546-8F8B63544B8C}">
      <dgm:prSet/>
      <dgm:spPr/>
      <dgm:t>
        <a:bodyPr/>
        <a:lstStyle/>
        <a:p>
          <a:endParaRPr lang="sv-SE"/>
        </a:p>
      </dgm:t>
    </dgm:pt>
    <dgm:pt modelId="{46C8A249-BFD4-4F47-AA81-B2231BA6937E}">
      <dgm:prSet custT="1"/>
      <dgm:spPr>
        <a:solidFill>
          <a:schemeClr val="accent1"/>
        </a:solidFill>
      </dgm:spPr>
      <dgm:t>
        <a:bodyPr/>
        <a:lstStyle/>
        <a:p>
          <a:r>
            <a:rPr lang="sv-SE" sz="1800" b="1" dirty="0"/>
            <a:t>Allmän info</a:t>
          </a:r>
          <a:endParaRPr lang="en-US" sz="1800" b="1" dirty="0"/>
        </a:p>
      </dgm:t>
    </dgm:pt>
    <dgm:pt modelId="{9A1FE7DD-B5D5-42AA-8ABF-F569B5AA98A6}" type="parTrans" cxnId="{3333D351-5507-4A80-B5A4-3FF3A3B436FD}">
      <dgm:prSet/>
      <dgm:spPr/>
      <dgm:t>
        <a:bodyPr/>
        <a:lstStyle/>
        <a:p>
          <a:endParaRPr lang="sv-SE"/>
        </a:p>
      </dgm:t>
    </dgm:pt>
    <dgm:pt modelId="{CF1CBB63-F871-41BC-9067-546771FC0D8C}" type="sibTrans" cxnId="{3333D351-5507-4A80-B5A4-3FF3A3B436FD}">
      <dgm:prSet/>
      <dgm:spPr/>
      <dgm:t>
        <a:bodyPr/>
        <a:lstStyle/>
        <a:p>
          <a:endParaRPr lang="sv-SE"/>
        </a:p>
      </dgm:t>
    </dgm:pt>
    <dgm:pt modelId="{D2301314-C135-40ED-86A9-A0AFA929C70C}">
      <dgm:prSet custT="1"/>
      <dgm:spPr>
        <a:solidFill>
          <a:schemeClr val="accent1">
            <a:lumMod val="40000"/>
            <a:lumOff val="60000"/>
          </a:schemeClr>
        </a:solidFill>
      </dgm:spPr>
      <dgm:t>
        <a:bodyPr/>
        <a:lstStyle/>
        <a:p>
          <a:r>
            <a:rPr lang="en-US" sz="1250" b="1" dirty="0"/>
            <a:t>Struktur och tydlighet</a:t>
          </a:r>
        </a:p>
        <a:p>
          <a:r>
            <a:rPr lang="en-US" sz="1250" b="1" dirty="0"/>
            <a:t>Ledarbeeteende</a:t>
          </a:r>
        </a:p>
      </dgm:t>
    </dgm:pt>
    <dgm:pt modelId="{1AFB054D-3450-4F77-A985-70A3CB6DEA84}" type="parTrans" cxnId="{ABF17C36-A9A7-4BB1-86BC-E25CB2AAA1B2}">
      <dgm:prSet/>
      <dgm:spPr/>
      <dgm:t>
        <a:bodyPr/>
        <a:lstStyle/>
        <a:p>
          <a:endParaRPr lang="sv-SE"/>
        </a:p>
      </dgm:t>
    </dgm:pt>
    <dgm:pt modelId="{5E56CB0F-A8E8-472A-9A69-9B651F462A8B}" type="sibTrans" cxnId="{ABF17C36-A9A7-4BB1-86BC-E25CB2AAA1B2}">
      <dgm:prSet/>
      <dgm:spPr/>
      <dgm:t>
        <a:bodyPr/>
        <a:lstStyle/>
        <a:p>
          <a:endParaRPr lang="sv-SE"/>
        </a:p>
      </dgm:t>
    </dgm:pt>
    <dgm:pt modelId="{5BFAB1D3-D4C2-49A0-ACB2-7E1E8FBA5D3C}">
      <dgm:prSet custT="1"/>
      <dgm:spPr>
        <a:solidFill>
          <a:schemeClr val="accent4">
            <a:lumMod val="75000"/>
          </a:schemeClr>
        </a:solidFill>
      </dgm:spPr>
      <dgm:t>
        <a:bodyPr/>
        <a:lstStyle/>
        <a:p>
          <a:r>
            <a:rPr lang="sv-SE" sz="1600" b="1" dirty="0"/>
            <a:t>Försäsong</a:t>
          </a:r>
          <a:br>
            <a:rPr lang="sv-SE" sz="1600" b="1" dirty="0"/>
          </a:br>
          <a:r>
            <a:rPr lang="sv-SE" sz="1600" b="1" dirty="0"/>
            <a:t>Teori</a:t>
          </a:r>
          <a:endParaRPr lang="en-US" sz="1600" b="1" dirty="0"/>
        </a:p>
      </dgm:t>
    </dgm:pt>
    <dgm:pt modelId="{84A4A571-C311-451A-B9AA-5916FAD5651E}" type="parTrans" cxnId="{335C0A0B-455C-4FCF-ACEF-A3EDAC651F7D}">
      <dgm:prSet/>
      <dgm:spPr/>
      <dgm:t>
        <a:bodyPr/>
        <a:lstStyle/>
        <a:p>
          <a:endParaRPr lang="sv-SE"/>
        </a:p>
      </dgm:t>
    </dgm:pt>
    <dgm:pt modelId="{A6279779-2184-41EC-960C-D09B14A63F8C}" type="sibTrans" cxnId="{335C0A0B-455C-4FCF-ACEF-A3EDAC651F7D}">
      <dgm:prSet/>
      <dgm:spPr/>
      <dgm:t>
        <a:bodyPr/>
        <a:lstStyle/>
        <a:p>
          <a:endParaRPr lang="sv-SE"/>
        </a:p>
      </dgm:t>
    </dgm:pt>
    <dgm:pt modelId="{14513DDA-2E8C-430C-880D-F8BB033ABB1D}">
      <dgm:prSet custT="1"/>
      <dgm:spPr>
        <a:solidFill>
          <a:srgbClr val="00B0F0"/>
        </a:solidFill>
      </dgm:spPr>
      <dgm:t>
        <a:bodyPr/>
        <a:lstStyle/>
        <a:p>
          <a:r>
            <a:rPr lang="sv-SE" sz="1800" b="1" dirty="0"/>
            <a:t>Spelarkrav</a:t>
          </a:r>
          <a:endParaRPr lang="en-US" sz="1800" b="1" dirty="0"/>
        </a:p>
      </dgm:t>
    </dgm:pt>
    <dgm:pt modelId="{6D642ABC-C3B0-449C-829D-CA466990ACEB}" type="parTrans" cxnId="{0FEE4BBE-CB45-455E-8ADF-9447B4EA3ACB}">
      <dgm:prSet/>
      <dgm:spPr/>
      <dgm:t>
        <a:bodyPr/>
        <a:lstStyle/>
        <a:p>
          <a:endParaRPr lang="sv-SE"/>
        </a:p>
      </dgm:t>
    </dgm:pt>
    <dgm:pt modelId="{D66CD856-5905-4807-97CF-BFBCD3D21304}" type="sibTrans" cxnId="{0FEE4BBE-CB45-455E-8ADF-9447B4EA3ACB}">
      <dgm:prSet/>
      <dgm:spPr/>
      <dgm:t>
        <a:bodyPr/>
        <a:lstStyle/>
        <a:p>
          <a:endParaRPr lang="sv-SE"/>
        </a:p>
      </dgm:t>
    </dgm:pt>
    <dgm:pt modelId="{35ACAB6E-B12E-467F-A176-0E1D25FE7B64}">
      <dgm:prSet custT="1"/>
      <dgm:spPr>
        <a:solidFill>
          <a:srgbClr val="FF3399"/>
        </a:solidFill>
      </dgm:spPr>
      <dgm:t>
        <a:bodyPr/>
        <a:lstStyle/>
        <a:p>
          <a:r>
            <a:rPr lang="sv-SE" sz="1300" b="1" dirty="0"/>
            <a:t>Kommunikation</a:t>
          </a:r>
          <a:endParaRPr lang="en-US" sz="1300" b="1" dirty="0"/>
        </a:p>
      </dgm:t>
    </dgm:pt>
    <dgm:pt modelId="{C18B8306-7344-4013-871D-71CA1D38D393}" type="parTrans" cxnId="{D84EFBCC-4502-4E71-B108-4F3580543FFF}">
      <dgm:prSet/>
      <dgm:spPr/>
      <dgm:t>
        <a:bodyPr/>
        <a:lstStyle/>
        <a:p>
          <a:endParaRPr lang="sv-SE"/>
        </a:p>
      </dgm:t>
    </dgm:pt>
    <dgm:pt modelId="{CE825DED-07E1-4E49-8FE3-C4B61F767C69}" type="sibTrans" cxnId="{D84EFBCC-4502-4E71-B108-4F3580543FFF}">
      <dgm:prSet/>
      <dgm:spPr/>
      <dgm:t>
        <a:bodyPr/>
        <a:lstStyle/>
        <a:p>
          <a:endParaRPr lang="sv-SE"/>
        </a:p>
      </dgm:t>
    </dgm:pt>
    <dgm:pt modelId="{7042C3C4-7FBD-4561-BCC3-1FDBC579736D}">
      <dgm:prSet custT="1"/>
      <dgm:spPr>
        <a:solidFill>
          <a:srgbClr val="660033"/>
        </a:solidFill>
      </dgm:spPr>
      <dgm:t>
        <a:bodyPr/>
        <a:lstStyle/>
        <a:p>
          <a:r>
            <a:rPr lang="sv-SE" sz="1800" b="1" dirty="0"/>
            <a:t>Övrigt</a:t>
          </a:r>
          <a:endParaRPr lang="en-US" sz="3100" b="1" dirty="0"/>
        </a:p>
      </dgm:t>
    </dgm:pt>
    <dgm:pt modelId="{B50BC9EB-E29B-476B-98C6-C21E310C7A80}" type="parTrans" cxnId="{DED531F9-DE53-419E-929D-FC78934D6C54}">
      <dgm:prSet/>
      <dgm:spPr/>
      <dgm:t>
        <a:bodyPr/>
        <a:lstStyle/>
        <a:p>
          <a:endParaRPr lang="sv-SE"/>
        </a:p>
      </dgm:t>
    </dgm:pt>
    <dgm:pt modelId="{BDA4674D-7C9A-4E78-B0A5-5EA12F1DC020}" type="sibTrans" cxnId="{DED531F9-DE53-419E-929D-FC78934D6C54}">
      <dgm:prSet/>
      <dgm:spPr/>
      <dgm:t>
        <a:bodyPr/>
        <a:lstStyle/>
        <a:p>
          <a:endParaRPr lang="sv-SE"/>
        </a:p>
      </dgm:t>
    </dgm:pt>
    <dgm:pt modelId="{FA116486-F56D-47B4-BEC0-A17EFF3F2C87}" type="pres">
      <dgm:prSet presAssocID="{D472BEC1-1A3C-428D-9CDC-49AB62A56363}" presName="diagram" presStyleCnt="0">
        <dgm:presLayoutVars>
          <dgm:dir/>
          <dgm:resizeHandles val="exact"/>
        </dgm:presLayoutVars>
      </dgm:prSet>
      <dgm:spPr/>
    </dgm:pt>
    <dgm:pt modelId="{9DC632AD-F86F-4EEE-B3F6-B3BDDF0816F5}" type="pres">
      <dgm:prSet presAssocID="{BE2DDA05-C808-45F0-93DD-5A01689708A0}" presName="node" presStyleLbl="node1" presStyleIdx="0" presStyleCnt="18">
        <dgm:presLayoutVars>
          <dgm:bulletEnabled val="1"/>
        </dgm:presLayoutVars>
      </dgm:prSet>
      <dgm:spPr/>
    </dgm:pt>
    <dgm:pt modelId="{DE80B143-9170-4B0A-A839-4C5C1916855E}" type="pres">
      <dgm:prSet presAssocID="{BC9D9212-1632-422C-9B7C-F4926C230C14}" presName="sibTrans" presStyleCnt="0"/>
      <dgm:spPr/>
    </dgm:pt>
    <dgm:pt modelId="{A451B06B-6B4E-4EAD-88E2-6229DC827996}" type="pres">
      <dgm:prSet presAssocID="{46C8A249-BFD4-4F47-AA81-B2231BA6937E}" presName="node" presStyleLbl="node1" presStyleIdx="1" presStyleCnt="18">
        <dgm:presLayoutVars>
          <dgm:bulletEnabled val="1"/>
        </dgm:presLayoutVars>
      </dgm:prSet>
      <dgm:spPr/>
    </dgm:pt>
    <dgm:pt modelId="{83722CF3-5D1A-474F-98FE-D25B23597D17}" type="pres">
      <dgm:prSet presAssocID="{CF1CBB63-F871-41BC-9067-546771FC0D8C}" presName="sibTrans" presStyleCnt="0"/>
      <dgm:spPr/>
    </dgm:pt>
    <dgm:pt modelId="{198E666E-78C9-4FE0-8BAB-FE6988D4EF3F}" type="pres">
      <dgm:prSet presAssocID="{D2301314-C135-40ED-86A9-A0AFA929C70C}" presName="node" presStyleLbl="node1" presStyleIdx="2" presStyleCnt="18">
        <dgm:presLayoutVars>
          <dgm:bulletEnabled val="1"/>
        </dgm:presLayoutVars>
      </dgm:prSet>
      <dgm:spPr/>
    </dgm:pt>
    <dgm:pt modelId="{89C8DA03-6002-420C-9D8F-B4F4FE446D8D}" type="pres">
      <dgm:prSet presAssocID="{5E56CB0F-A8E8-472A-9A69-9B651F462A8B}" presName="sibTrans" presStyleCnt="0"/>
      <dgm:spPr/>
    </dgm:pt>
    <dgm:pt modelId="{CC553A24-ED1F-42DD-8B64-3025A7473680}" type="pres">
      <dgm:prSet presAssocID="{8EBD957A-0287-46B8-BA04-900D4842EAEC}" presName="node" presStyleLbl="node1" presStyleIdx="3" presStyleCnt="18">
        <dgm:presLayoutVars>
          <dgm:bulletEnabled val="1"/>
        </dgm:presLayoutVars>
      </dgm:prSet>
      <dgm:spPr/>
    </dgm:pt>
    <dgm:pt modelId="{A74F406D-4711-4645-BC41-877E7380A805}" type="pres">
      <dgm:prSet presAssocID="{A2FA090D-3717-435E-BB47-B6403F273D72}" presName="sibTrans" presStyleCnt="0"/>
      <dgm:spPr/>
    </dgm:pt>
    <dgm:pt modelId="{8E7EB607-D518-4107-8787-C24D10058F15}" type="pres">
      <dgm:prSet presAssocID="{74B9B5F1-A5BB-47ED-94E1-1F927E807BB8}" presName="node" presStyleLbl="node1" presStyleIdx="4" presStyleCnt="18">
        <dgm:presLayoutVars>
          <dgm:bulletEnabled val="1"/>
        </dgm:presLayoutVars>
      </dgm:prSet>
      <dgm:spPr/>
    </dgm:pt>
    <dgm:pt modelId="{5ED7AC56-E5E2-40DA-AE0A-D0923EA77646}" type="pres">
      <dgm:prSet presAssocID="{6D8070DB-C71A-4DB1-B1BC-8BFD758BF094}" presName="sibTrans" presStyleCnt="0"/>
      <dgm:spPr/>
    </dgm:pt>
    <dgm:pt modelId="{A85A14E4-7E43-4A7B-995A-E77EDE141417}" type="pres">
      <dgm:prSet presAssocID="{5BFAB1D3-D4C2-49A0-ACB2-7E1E8FBA5D3C}" presName="node" presStyleLbl="node1" presStyleIdx="5" presStyleCnt="18">
        <dgm:presLayoutVars>
          <dgm:bulletEnabled val="1"/>
        </dgm:presLayoutVars>
      </dgm:prSet>
      <dgm:spPr/>
    </dgm:pt>
    <dgm:pt modelId="{D32515E6-545B-4DB9-B531-9235311DC5F0}" type="pres">
      <dgm:prSet presAssocID="{A6279779-2184-41EC-960C-D09B14A63F8C}" presName="sibTrans" presStyleCnt="0"/>
      <dgm:spPr/>
    </dgm:pt>
    <dgm:pt modelId="{1E03F8DE-F511-4590-AB33-1B00FBC3793E}" type="pres">
      <dgm:prSet presAssocID="{E180A20A-82ED-4834-8ECE-5F22D28B6EB5}" presName="node" presStyleLbl="node1" presStyleIdx="6" presStyleCnt="18">
        <dgm:presLayoutVars>
          <dgm:bulletEnabled val="1"/>
        </dgm:presLayoutVars>
      </dgm:prSet>
      <dgm:spPr/>
    </dgm:pt>
    <dgm:pt modelId="{90BDCCF7-54FC-41AD-8D03-AD33F4A86F60}" type="pres">
      <dgm:prSet presAssocID="{8665DF36-A7B6-4283-B1E3-5E941B79D318}" presName="sibTrans" presStyleCnt="0"/>
      <dgm:spPr/>
    </dgm:pt>
    <dgm:pt modelId="{589BF86F-9BBC-461C-B705-C453B8BE1EA0}" type="pres">
      <dgm:prSet presAssocID="{157A7CA8-3FAF-43CD-BD82-3370D50AF1F3}" presName="node" presStyleLbl="node1" presStyleIdx="7" presStyleCnt="18" custLinFactX="5350" custLinFactY="16296" custLinFactNeighborX="100000" custLinFactNeighborY="100000">
        <dgm:presLayoutVars>
          <dgm:bulletEnabled val="1"/>
        </dgm:presLayoutVars>
      </dgm:prSet>
      <dgm:spPr/>
    </dgm:pt>
    <dgm:pt modelId="{1C7BB364-DA27-4D09-9EB0-6B56A29C7469}" type="pres">
      <dgm:prSet presAssocID="{D6F4AABB-5F2D-410C-864D-E8020C562476}" presName="sibTrans" presStyleCnt="0"/>
      <dgm:spPr/>
    </dgm:pt>
    <dgm:pt modelId="{AC76EA8A-05C4-4EBA-A2CA-9F48D6045B66}" type="pres">
      <dgm:prSet presAssocID="{383F52B1-D75E-450A-BBDF-01FFCDBDBF4D}" presName="node" presStyleLbl="node1" presStyleIdx="8" presStyleCnt="18" custLinFactX="-10000" custLinFactY="18350" custLinFactNeighborX="-100000" custLinFactNeighborY="100000">
        <dgm:presLayoutVars>
          <dgm:bulletEnabled val="1"/>
        </dgm:presLayoutVars>
      </dgm:prSet>
      <dgm:spPr/>
    </dgm:pt>
    <dgm:pt modelId="{F9A580EA-1A9D-4788-A2BE-B704C52CDC4D}" type="pres">
      <dgm:prSet presAssocID="{7379E58F-BD20-4EE6-8283-91AAA86BEAB0}" presName="sibTrans" presStyleCnt="0"/>
      <dgm:spPr/>
    </dgm:pt>
    <dgm:pt modelId="{67E88153-A113-4849-A8A0-0FA63B460E9D}" type="pres">
      <dgm:prSet presAssocID="{BCCA1800-2D86-4A52-8B78-09A1B1D295AF}" presName="node" presStyleLbl="node1" presStyleIdx="9" presStyleCnt="18">
        <dgm:presLayoutVars>
          <dgm:bulletEnabled val="1"/>
        </dgm:presLayoutVars>
      </dgm:prSet>
      <dgm:spPr/>
    </dgm:pt>
    <dgm:pt modelId="{33B57CFC-119C-41BA-A90D-D0E81F9BF4CB}" type="pres">
      <dgm:prSet presAssocID="{BF752DF0-9885-468A-B3A7-B3C234E4E8CB}" presName="sibTrans" presStyleCnt="0"/>
      <dgm:spPr/>
    </dgm:pt>
    <dgm:pt modelId="{E393014B-144D-43AD-95CC-6E6CBBC44CBA}" type="pres">
      <dgm:prSet presAssocID="{D464C428-9F7C-42A7-A40C-75141B68B63D}" presName="node" presStyleLbl="node1" presStyleIdx="10" presStyleCnt="18">
        <dgm:presLayoutVars>
          <dgm:bulletEnabled val="1"/>
        </dgm:presLayoutVars>
      </dgm:prSet>
      <dgm:spPr/>
    </dgm:pt>
    <dgm:pt modelId="{CB315C4F-F079-4CDB-858B-860E9B2820ED}" type="pres">
      <dgm:prSet presAssocID="{3D651C80-3488-4FDA-B134-E92E6F9639F3}" presName="sibTrans" presStyleCnt="0"/>
      <dgm:spPr/>
    </dgm:pt>
    <dgm:pt modelId="{38A36D7F-F7FC-4CB6-9BF7-ABB344EB2753}" type="pres">
      <dgm:prSet presAssocID="{B4AEDC34-06BE-44E5-BA71-AB4BDCCAACB5}" presName="node" presStyleLbl="node1" presStyleIdx="11" presStyleCnt="18" custLinFactNeighborY="1443">
        <dgm:presLayoutVars>
          <dgm:bulletEnabled val="1"/>
        </dgm:presLayoutVars>
      </dgm:prSet>
      <dgm:spPr/>
    </dgm:pt>
    <dgm:pt modelId="{4D580E09-8ADD-48FC-BEAD-9AD3146C1F0B}" type="pres">
      <dgm:prSet presAssocID="{6CA0195B-084A-4811-B11B-0EBD4AAD00E9}" presName="sibTrans" presStyleCnt="0"/>
      <dgm:spPr/>
    </dgm:pt>
    <dgm:pt modelId="{4A35A332-6D8B-46A5-BA9E-009CD2E26D26}" type="pres">
      <dgm:prSet presAssocID="{A556077D-3B69-44D7-AE0E-BB7DC0D5F604}" presName="node" presStyleLbl="node1" presStyleIdx="12" presStyleCnt="18" custLinFactY="-16907" custLinFactNeighborY="-100000">
        <dgm:presLayoutVars>
          <dgm:bulletEnabled val="1"/>
        </dgm:presLayoutVars>
      </dgm:prSet>
      <dgm:spPr/>
    </dgm:pt>
    <dgm:pt modelId="{7CD1DC3C-8A6E-44FD-B30E-27BF21169372}" type="pres">
      <dgm:prSet presAssocID="{C14CEE53-5639-4046-9DD2-0CC1DB0B56F8}" presName="sibTrans" presStyleCnt="0"/>
      <dgm:spPr/>
    </dgm:pt>
    <dgm:pt modelId="{E7CA9ECB-5741-4579-9CF3-AF5FED76DB2D}" type="pres">
      <dgm:prSet presAssocID="{14513DDA-2E8C-430C-880D-F8BB033ABB1D}" presName="node" presStyleLbl="node1" presStyleIdx="13" presStyleCnt="18" custLinFactY="-16907" custLinFactNeighborX="-4650" custLinFactNeighborY="-100000">
        <dgm:presLayoutVars>
          <dgm:bulletEnabled val="1"/>
        </dgm:presLayoutVars>
      </dgm:prSet>
      <dgm:spPr/>
    </dgm:pt>
    <dgm:pt modelId="{99E7914F-2AC3-414C-AA04-BC14872307B4}" type="pres">
      <dgm:prSet presAssocID="{D66CD856-5905-4807-97CF-BFBCD3D21304}" presName="sibTrans" presStyleCnt="0"/>
      <dgm:spPr/>
    </dgm:pt>
    <dgm:pt modelId="{EDA4F2DC-A617-449A-9451-55B16E90477F}" type="pres">
      <dgm:prSet presAssocID="{B53197B5-D5A9-42A3-B456-E9D9C10A4E45}" presName="node" presStyleLbl="node1" presStyleIdx="14" presStyleCnt="18">
        <dgm:presLayoutVars>
          <dgm:bulletEnabled val="1"/>
        </dgm:presLayoutVars>
      </dgm:prSet>
      <dgm:spPr/>
    </dgm:pt>
    <dgm:pt modelId="{96329F52-7826-4728-AAA3-510C31B81652}" type="pres">
      <dgm:prSet presAssocID="{BDE161E8-4EE0-46DA-BBB6-92F527B29CDA}" presName="sibTrans" presStyleCnt="0"/>
      <dgm:spPr/>
    </dgm:pt>
    <dgm:pt modelId="{3411C931-14E7-4424-A0F0-3CBC385EC396}" type="pres">
      <dgm:prSet presAssocID="{6473D765-D61A-4BBD-A59B-69DCE52A28D5}" presName="node" presStyleLbl="node1" presStyleIdx="15" presStyleCnt="18">
        <dgm:presLayoutVars>
          <dgm:bulletEnabled val="1"/>
        </dgm:presLayoutVars>
      </dgm:prSet>
      <dgm:spPr/>
    </dgm:pt>
    <dgm:pt modelId="{87E8B9B5-3D89-4FC5-A9D0-8F6CFD4C0A92}" type="pres">
      <dgm:prSet presAssocID="{CD1B32D3-1F52-4EB8-BACC-24610CA3CDE2}" presName="sibTrans" presStyleCnt="0"/>
      <dgm:spPr/>
    </dgm:pt>
    <dgm:pt modelId="{022F3B32-E56C-481A-B1C4-48C9CE4F47BA}" type="pres">
      <dgm:prSet presAssocID="{35ACAB6E-B12E-467F-A176-0E1D25FE7B64}" presName="node" presStyleLbl="node1" presStyleIdx="16" presStyleCnt="18">
        <dgm:presLayoutVars>
          <dgm:bulletEnabled val="1"/>
        </dgm:presLayoutVars>
      </dgm:prSet>
      <dgm:spPr/>
    </dgm:pt>
    <dgm:pt modelId="{88874540-9642-4B24-A9E3-6867A33CE0B2}" type="pres">
      <dgm:prSet presAssocID="{CE825DED-07E1-4E49-8FE3-C4B61F767C69}" presName="sibTrans" presStyleCnt="0"/>
      <dgm:spPr/>
    </dgm:pt>
    <dgm:pt modelId="{C80578C0-2B25-40E8-BD25-BFD597CF7B48}" type="pres">
      <dgm:prSet presAssocID="{7042C3C4-7FBD-4561-BCC3-1FDBC579736D}" presName="node" presStyleLbl="node1" presStyleIdx="17" presStyleCnt="18">
        <dgm:presLayoutVars>
          <dgm:bulletEnabled val="1"/>
        </dgm:presLayoutVars>
      </dgm:prSet>
      <dgm:spPr/>
    </dgm:pt>
  </dgm:ptLst>
  <dgm:cxnLst>
    <dgm:cxn modelId="{0FC50708-BC93-421C-B8A2-69E0ECA32D6C}" type="presOf" srcId="{383F52B1-D75E-450A-BBDF-01FFCDBDBF4D}" destId="{AC76EA8A-05C4-4EBA-A2CA-9F48D6045B66}" srcOrd="0" destOrd="0" presId="urn:microsoft.com/office/officeart/2005/8/layout/default"/>
    <dgm:cxn modelId="{335C0A0B-455C-4FCF-ACEF-A3EDAC651F7D}" srcId="{D472BEC1-1A3C-428D-9CDC-49AB62A56363}" destId="{5BFAB1D3-D4C2-49A0-ACB2-7E1E8FBA5D3C}" srcOrd="5" destOrd="0" parTransId="{84A4A571-C311-451A-B9AA-5916FAD5651E}" sibTransId="{A6279779-2184-41EC-960C-D09B14A63F8C}"/>
    <dgm:cxn modelId="{65E5F013-0580-4871-BCD2-34DBC69739B8}" srcId="{D472BEC1-1A3C-428D-9CDC-49AB62A56363}" destId="{BCCA1800-2D86-4A52-8B78-09A1B1D295AF}" srcOrd="9" destOrd="0" parTransId="{A02891A4-580B-487F-80D3-1521F5D2F436}" sibTransId="{BF752DF0-9885-468A-B3A7-B3C234E4E8CB}"/>
    <dgm:cxn modelId="{3E555F1F-A91A-4AE2-B7DB-4E90109BAF04}" type="presOf" srcId="{35ACAB6E-B12E-467F-A176-0E1D25FE7B64}" destId="{022F3B32-E56C-481A-B1C4-48C9CE4F47BA}" srcOrd="0" destOrd="0" presId="urn:microsoft.com/office/officeart/2005/8/layout/default"/>
    <dgm:cxn modelId="{ABF17C36-A9A7-4BB1-86BC-E25CB2AAA1B2}" srcId="{D472BEC1-1A3C-428D-9CDC-49AB62A56363}" destId="{D2301314-C135-40ED-86A9-A0AFA929C70C}" srcOrd="2" destOrd="0" parTransId="{1AFB054D-3450-4F77-A985-70A3CB6DEA84}" sibTransId="{5E56CB0F-A8E8-472A-9A69-9B651F462A8B}"/>
    <dgm:cxn modelId="{D8328536-BDD2-45AE-B569-27175485E5B7}" type="presOf" srcId="{6473D765-D61A-4BBD-A59B-69DCE52A28D5}" destId="{3411C931-14E7-4424-A0F0-3CBC385EC396}" srcOrd="0" destOrd="0" presId="urn:microsoft.com/office/officeart/2005/8/layout/default"/>
    <dgm:cxn modelId="{C483B83C-5D03-478A-B207-BB5703F2FE25}" srcId="{D472BEC1-1A3C-428D-9CDC-49AB62A56363}" destId="{6473D765-D61A-4BBD-A59B-69DCE52A28D5}" srcOrd="15" destOrd="0" parTransId="{4D5D54BA-696C-47C5-A03E-A62446DC6B30}" sibTransId="{CD1B32D3-1F52-4EB8-BACC-24610CA3CDE2}"/>
    <dgm:cxn modelId="{6F7A513F-6B2A-468F-88FA-C621EA908541}" type="presOf" srcId="{A556077D-3B69-44D7-AE0E-BB7DC0D5F604}" destId="{4A35A332-6D8B-46A5-BA9E-009CD2E26D26}" srcOrd="0" destOrd="0" presId="urn:microsoft.com/office/officeart/2005/8/layout/default"/>
    <dgm:cxn modelId="{B7189D42-B990-40C1-9747-40DF3F0CD713}" type="presOf" srcId="{5BFAB1D3-D4C2-49A0-ACB2-7E1E8FBA5D3C}" destId="{A85A14E4-7E43-4A7B-995A-E77EDE141417}" srcOrd="0" destOrd="0" presId="urn:microsoft.com/office/officeart/2005/8/layout/default"/>
    <dgm:cxn modelId="{36A14266-45CD-4DBC-A2AE-35A1DFEDC633}" type="presOf" srcId="{D464C428-9F7C-42A7-A40C-75141B68B63D}" destId="{E393014B-144D-43AD-95CC-6E6CBBC44CBA}" srcOrd="0" destOrd="0" presId="urn:microsoft.com/office/officeart/2005/8/layout/default"/>
    <dgm:cxn modelId="{2D0E1B6F-6E21-4C54-AB65-C76D10B70C43}" srcId="{D472BEC1-1A3C-428D-9CDC-49AB62A56363}" destId="{E180A20A-82ED-4834-8ECE-5F22D28B6EB5}" srcOrd="6" destOrd="0" parTransId="{44E78CDC-013B-4DB7-94C2-4C436B91B9CC}" sibTransId="{8665DF36-A7B6-4283-B1E3-5E941B79D318}"/>
    <dgm:cxn modelId="{4D170E70-2BCB-45DA-82D3-E0EAF3D37739}" srcId="{D472BEC1-1A3C-428D-9CDC-49AB62A56363}" destId="{D464C428-9F7C-42A7-A40C-75141B68B63D}" srcOrd="10" destOrd="0" parTransId="{2411118B-6112-4DDF-B044-AA1E0F05ACF3}" sibTransId="{3D651C80-3488-4FDA-B134-E92E6F9639F3}"/>
    <dgm:cxn modelId="{3333D351-5507-4A80-B5A4-3FF3A3B436FD}" srcId="{D472BEC1-1A3C-428D-9CDC-49AB62A56363}" destId="{46C8A249-BFD4-4F47-AA81-B2231BA6937E}" srcOrd="1" destOrd="0" parTransId="{9A1FE7DD-B5D5-42AA-8ABF-F569B5AA98A6}" sibTransId="{CF1CBB63-F871-41BC-9067-546771FC0D8C}"/>
    <dgm:cxn modelId="{703A7074-24B9-4AB4-877C-D9C203334C71}" srcId="{D472BEC1-1A3C-428D-9CDC-49AB62A56363}" destId="{157A7CA8-3FAF-43CD-BD82-3370D50AF1F3}" srcOrd="7" destOrd="0" parTransId="{4C932F32-EFB3-4523-89CB-39E48DE69B25}" sibTransId="{D6F4AABB-5F2D-410C-864D-E8020C562476}"/>
    <dgm:cxn modelId="{CDE27F85-C614-4BF1-BB66-E4EF08C48E2F}" srcId="{D472BEC1-1A3C-428D-9CDC-49AB62A56363}" destId="{B4AEDC34-06BE-44E5-BA71-AB4BDCCAACB5}" srcOrd="11" destOrd="0" parTransId="{3BD505A9-1BD6-4262-BF97-812E9D269A72}" sibTransId="{6CA0195B-084A-4811-B11B-0EBD4AAD00E9}"/>
    <dgm:cxn modelId="{4C0CE08E-B96B-459B-B175-424965DE8A36}" type="presOf" srcId="{157A7CA8-3FAF-43CD-BD82-3370D50AF1F3}" destId="{589BF86F-9BBC-461C-B705-C453B8BE1EA0}" srcOrd="0" destOrd="0" presId="urn:microsoft.com/office/officeart/2005/8/layout/default"/>
    <dgm:cxn modelId="{7E739591-21B5-405D-88AC-E8F2A49D02A7}" srcId="{D472BEC1-1A3C-428D-9CDC-49AB62A56363}" destId="{74B9B5F1-A5BB-47ED-94E1-1F927E807BB8}" srcOrd="4" destOrd="0" parTransId="{66473B66-B7F4-43CF-86CC-C324448FBBF6}" sibTransId="{6D8070DB-C71A-4DB1-B1BC-8BFD758BF094}"/>
    <dgm:cxn modelId="{F1D70093-FAD1-4752-BB0C-74828F0E8170}" type="presOf" srcId="{7042C3C4-7FBD-4561-BCC3-1FDBC579736D}" destId="{C80578C0-2B25-40E8-BD25-BFD597CF7B48}" srcOrd="0" destOrd="0" presId="urn:microsoft.com/office/officeart/2005/8/layout/default"/>
    <dgm:cxn modelId="{D16D8A96-75DB-4D07-AB44-3C000E471AE2}" type="presOf" srcId="{BCCA1800-2D86-4A52-8B78-09A1B1D295AF}" destId="{67E88153-A113-4849-A8A0-0FA63B460E9D}" srcOrd="0" destOrd="0" presId="urn:microsoft.com/office/officeart/2005/8/layout/default"/>
    <dgm:cxn modelId="{6A311798-3569-4DCA-8A64-1B29483B7382}" type="presOf" srcId="{B53197B5-D5A9-42A3-B456-E9D9C10A4E45}" destId="{EDA4F2DC-A617-449A-9451-55B16E90477F}" srcOrd="0" destOrd="0" presId="urn:microsoft.com/office/officeart/2005/8/layout/default"/>
    <dgm:cxn modelId="{D4377B98-0EAF-4ECE-9DB2-C989164DCF29}" srcId="{D472BEC1-1A3C-428D-9CDC-49AB62A56363}" destId="{B53197B5-D5A9-42A3-B456-E9D9C10A4E45}" srcOrd="14" destOrd="0" parTransId="{2E4E96A1-71D1-4381-AF0E-6329115FCA13}" sibTransId="{BDE161E8-4EE0-46DA-BBB6-92F527B29CDA}"/>
    <dgm:cxn modelId="{1B5B399A-DA98-4CB1-A723-B1257BE90815}" type="presOf" srcId="{B4AEDC34-06BE-44E5-BA71-AB4BDCCAACB5}" destId="{38A36D7F-F7FC-4CB6-9BF7-ABB344EB2753}" srcOrd="0" destOrd="0" presId="urn:microsoft.com/office/officeart/2005/8/layout/default"/>
    <dgm:cxn modelId="{0ED35C9E-6183-42BD-A546-8F8B63544B8C}" srcId="{D472BEC1-1A3C-428D-9CDC-49AB62A56363}" destId="{8EBD957A-0287-46B8-BA04-900D4842EAEC}" srcOrd="3" destOrd="0" parTransId="{AA312AD7-B322-4514-9D82-08B41B1BE224}" sibTransId="{A2FA090D-3717-435E-BB47-B6403F273D72}"/>
    <dgm:cxn modelId="{41DB37AF-6E9D-4001-90D0-B1591078D1A2}" type="presOf" srcId="{46C8A249-BFD4-4F47-AA81-B2231BA6937E}" destId="{A451B06B-6B4E-4EAD-88E2-6229DC827996}" srcOrd="0" destOrd="0" presId="urn:microsoft.com/office/officeart/2005/8/layout/default"/>
    <dgm:cxn modelId="{13A7DEB6-1F55-445D-9AF3-4484EDCB58E6}" type="presOf" srcId="{D472BEC1-1A3C-428D-9CDC-49AB62A56363}" destId="{FA116486-F56D-47B4-BEC0-A17EFF3F2C87}" srcOrd="0" destOrd="0" presId="urn:microsoft.com/office/officeart/2005/8/layout/default"/>
    <dgm:cxn modelId="{4307B9BA-DDB2-43A4-BBE6-AB6C1B5BAEFE}" type="presOf" srcId="{14513DDA-2E8C-430C-880D-F8BB033ABB1D}" destId="{E7CA9ECB-5741-4579-9CF3-AF5FED76DB2D}" srcOrd="0" destOrd="0" presId="urn:microsoft.com/office/officeart/2005/8/layout/default"/>
    <dgm:cxn modelId="{0FEE4BBE-CB45-455E-8ADF-9447B4EA3ACB}" srcId="{D472BEC1-1A3C-428D-9CDC-49AB62A56363}" destId="{14513DDA-2E8C-430C-880D-F8BB033ABB1D}" srcOrd="13" destOrd="0" parTransId="{6D642ABC-C3B0-449C-829D-CA466990ACEB}" sibTransId="{D66CD856-5905-4807-97CF-BFBCD3D21304}"/>
    <dgm:cxn modelId="{36C676CA-7F5C-44E2-BC58-6AB3BA0FAF25}" type="presOf" srcId="{D2301314-C135-40ED-86A9-A0AFA929C70C}" destId="{198E666E-78C9-4FE0-8BAB-FE6988D4EF3F}" srcOrd="0" destOrd="0" presId="urn:microsoft.com/office/officeart/2005/8/layout/default"/>
    <dgm:cxn modelId="{D84EFBCC-4502-4E71-B108-4F3580543FFF}" srcId="{D472BEC1-1A3C-428D-9CDC-49AB62A56363}" destId="{35ACAB6E-B12E-467F-A176-0E1D25FE7B64}" srcOrd="16" destOrd="0" parTransId="{C18B8306-7344-4013-871D-71CA1D38D393}" sibTransId="{CE825DED-07E1-4E49-8FE3-C4B61F767C69}"/>
    <dgm:cxn modelId="{E392AAD1-A636-4F34-9C0C-E52F21C71300}" type="presOf" srcId="{E180A20A-82ED-4834-8ECE-5F22D28B6EB5}" destId="{1E03F8DE-F511-4590-AB33-1B00FBC3793E}" srcOrd="0" destOrd="0" presId="urn:microsoft.com/office/officeart/2005/8/layout/default"/>
    <dgm:cxn modelId="{B04293D2-6A9E-4714-9EA3-0AB352DB021C}" type="presOf" srcId="{BE2DDA05-C808-45F0-93DD-5A01689708A0}" destId="{9DC632AD-F86F-4EEE-B3F6-B3BDDF0816F5}" srcOrd="0" destOrd="0" presId="urn:microsoft.com/office/officeart/2005/8/layout/default"/>
    <dgm:cxn modelId="{A60759D8-0177-48BB-9EAA-3FAE3811A454}" srcId="{D472BEC1-1A3C-428D-9CDC-49AB62A56363}" destId="{A556077D-3B69-44D7-AE0E-BB7DC0D5F604}" srcOrd="12" destOrd="0" parTransId="{36064D61-675E-4669-860F-4B0DD33FA4CE}" sibTransId="{C14CEE53-5639-4046-9DD2-0CC1DB0B56F8}"/>
    <dgm:cxn modelId="{82E30ADF-541A-42E2-9711-68A6DC3FE3B3}" srcId="{D472BEC1-1A3C-428D-9CDC-49AB62A56363}" destId="{BE2DDA05-C808-45F0-93DD-5A01689708A0}" srcOrd="0" destOrd="0" parTransId="{AB06C03C-9D7E-4EF4-B313-80D35BA4A196}" sibTransId="{BC9D9212-1632-422C-9B7C-F4926C230C14}"/>
    <dgm:cxn modelId="{50F2D1E9-2609-4C2B-A698-8D73C5A02513}" type="presOf" srcId="{8EBD957A-0287-46B8-BA04-900D4842EAEC}" destId="{CC553A24-ED1F-42DD-8B64-3025A7473680}" srcOrd="0" destOrd="0" presId="urn:microsoft.com/office/officeart/2005/8/layout/default"/>
    <dgm:cxn modelId="{6E8EB6EB-04EE-4A3E-B4BE-3A2AD58EC3F6}" srcId="{D472BEC1-1A3C-428D-9CDC-49AB62A56363}" destId="{383F52B1-D75E-450A-BBDF-01FFCDBDBF4D}" srcOrd="8" destOrd="0" parTransId="{D8BA9A9D-BC6E-4F94-9646-6C36E88A0BF7}" sibTransId="{7379E58F-BD20-4EE6-8283-91AAA86BEAB0}"/>
    <dgm:cxn modelId="{C0254FF6-CC86-4D5D-A6CC-F3DB7411A2E0}" type="presOf" srcId="{74B9B5F1-A5BB-47ED-94E1-1F927E807BB8}" destId="{8E7EB607-D518-4107-8787-C24D10058F15}" srcOrd="0" destOrd="0" presId="urn:microsoft.com/office/officeart/2005/8/layout/default"/>
    <dgm:cxn modelId="{DED531F9-DE53-419E-929D-FC78934D6C54}" srcId="{D472BEC1-1A3C-428D-9CDC-49AB62A56363}" destId="{7042C3C4-7FBD-4561-BCC3-1FDBC579736D}" srcOrd="17" destOrd="0" parTransId="{B50BC9EB-E29B-476B-98C6-C21E310C7A80}" sibTransId="{BDA4674D-7C9A-4E78-B0A5-5EA12F1DC020}"/>
    <dgm:cxn modelId="{52584A23-52E5-4149-ADF0-D7050A388F72}" type="presParOf" srcId="{FA116486-F56D-47B4-BEC0-A17EFF3F2C87}" destId="{9DC632AD-F86F-4EEE-B3F6-B3BDDF0816F5}" srcOrd="0" destOrd="0" presId="urn:microsoft.com/office/officeart/2005/8/layout/default"/>
    <dgm:cxn modelId="{836088B0-8EC7-4D9A-9548-DE7B4016EE00}" type="presParOf" srcId="{FA116486-F56D-47B4-BEC0-A17EFF3F2C87}" destId="{DE80B143-9170-4B0A-A839-4C5C1916855E}" srcOrd="1" destOrd="0" presId="urn:microsoft.com/office/officeart/2005/8/layout/default"/>
    <dgm:cxn modelId="{58D1413C-37E7-4B2E-813C-29E521E89DF8}" type="presParOf" srcId="{FA116486-F56D-47B4-BEC0-A17EFF3F2C87}" destId="{A451B06B-6B4E-4EAD-88E2-6229DC827996}" srcOrd="2" destOrd="0" presId="urn:microsoft.com/office/officeart/2005/8/layout/default"/>
    <dgm:cxn modelId="{5FD47A10-63F2-4734-BF50-E57B06AE50C3}" type="presParOf" srcId="{FA116486-F56D-47B4-BEC0-A17EFF3F2C87}" destId="{83722CF3-5D1A-474F-98FE-D25B23597D17}" srcOrd="3" destOrd="0" presId="urn:microsoft.com/office/officeart/2005/8/layout/default"/>
    <dgm:cxn modelId="{ED1A151D-3FA6-45F1-8C1D-40A22B5E9D47}" type="presParOf" srcId="{FA116486-F56D-47B4-BEC0-A17EFF3F2C87}" destId="{198E666E-78C9-4FE0-8BAB-FE6988D4EF3F}" srcOrd="4" destOrd="0" presId="urn:microsoft.com/office/officeart/2005/8/layout/default"/>
    <dgm:cxn modelId="{0100EBED-004F-4E83-92C4-242253E29722}" type="presParOf" srcId="{FA116486-F56D-47B4-BEC0-A17EFF3F2C87}" destId="{89C8DA03-6002-420C-9D8F-B4F4FE446D8D}" srcOrd="5" destOrd="0" presId="urn:microsoft.com/office/officeart/2005/8/layout/default"/>
    <dgm:cxn modelId="{F218B5A3-0728-4E4C-BECC-70318E675A73}" type="presParOf" srcId="{FA116486-F56D-47B4-BEC0-A17EFF3F2C87}" destId="{CC553A24-ED1F-42DD-8B64-3025A7473680}" srcOrd="6" destOrd="0" presId="urn:microsoft.com/office/officeart/2005/8/layout/default"/>
    <dgm:cxn modelId="{50CDDA79-CCFC-48E5-A760-B056795DB6B5}" type="presParOf" srcId="{FA116486-F56D-47B4-BEC0-A17EFF3F2C87}" destId="{A74F406D-4711-4645-BC41-877E7380A805}" srcOrd="7" destOrd="0" presId="urn:microsoft.com/office/officeart/2005/8/layout/default"/>
    <dgm:cxn modelId="{0E35A2F7-528E-469D-B622-1E909C0A20B8}" type="presParOf" srcId="{FA116486-F56D-47B4-BEC0-A17EFF3F2C87}" destId="{8E7EB607-D518-4107-8787-C24D10058F15}" srcOrd="8" destOrd="0" presId="urn:microsoft.com/office/officeart/2005/8/layout/default"/>
    <dgm:cxn modelId="{42B05634-47A4-46FB-9808-166EE23D7A0B}" type="presParOf" srcId="{FA116486-F56D-47B4-BEC0-A17EFF3F2C87}" destId="{5ED7AC56-E5E2-40DA-AE0A-D0923EA77646}" srcOrd="9" destOrd="0" presId="urn:microsoft.com/office/officeart/2005/8/layout/default"/>
    <dgm:cxn modelId="{CC1AB524-283C-428B-B51C-216587604BCF}" type="presParOf" srcId="{FA116486-F56D-47B4-BEC0-A17EFF3F2C87}" destId="{A85A14E4-7E43-4A7B-995A-E77EDE141417}" srcOrd="10" destOrd="0" presId="urn:microsoft.com/office/officeart/2005/8/layout/default"/>
    <dgm:cxn modelId="{D39D4E83-4078-4641-B2C9-AD898EC13CD0}" type="presParOf" srcId="{FA116486-F56D-47B4-BEC0-A17EFF3F2C87}" destId="{D32515E6-545B-4DB9-B531-9235311DC5F0}" srcOrd="11" destOrd="0" presId="urn:microsoft.com/office/officeart/2005/8/layout/default"/>
    <dgm:cxn modelId="{54E5EBD9-A7D2-4D43-A949-41A3778F3EDD}" type="presParOf" srcId="{FA116486-F56D-47B4-BEC0-A17EFF3F2C87}" destId="{1E03F8DE-F511-4590-AB33-1B00FBC3793E}" srcOrd="12" destOrd="0" presId="urn:microsoft.com/office/officeart/2005/8/layout/default"/>
    <dgm:cxn modelId="{8E0D6F4D-8E34-45F2-B0DA-3BCC53FC5DC5}" type="presParOf" srcId="{FA116486-F56D-47B4-BEC0-A17EFF3F2C87}" destId="{90BDCCF7-54FC-41AD-8D03-AD33F4A86F60}" srcOrd="13" destOrd="0" presId="urn:microsoft.com/office/officeart/2005/8/layout/default"/>
    <dgm:cxn modelId="{5298F58B-D414-4241-8247-9B473B970A45}" type="presParOf" srcId="{FA116486-F56D-47B4-BEC0-A17EFF3F2C87}" destId="{589BF86F-9BBC-461C-B705-C453B8BE1EA0}" srcOrd="14" destOrd="0" presId="urn:microsoft.com/office/officeart/2005/8/layout/default"/>
    <dgm:cxn modelId="{CAB480A1-EF92-404F-99EE-6E911D75B3E2}" type="presParOf" srcId="{FA116486-F56D-47B4-BEC0-A17EFF3F2C87}" destId="{1C7BB364-DA27-4D09-9EB0-6B56A29C7469}" srcOrd="15" destOrd="0" presId="urn:microsoft.com/office/officeart/2005/8/layout/default"/>
    <dgm:cxn modelId="{D559FFB0-00E5-49AF-BC34-129D42306276}" type="presParOf" srcId="{FA116486-F56D-47B4-BEC0-A17EFF3F2C87}" destId="{AC76EA8A-05C4-4EBA-A2CA-9F48D6045B66}" srcOrd="16" destOrd="0" presId="urn:microsoft.com/office/officeart/2005/8/layout/default"/>
    <dgm:cxn modelId="{08268C71-C1B1-4C71-BA62-E93BBC724902}" type="presParOf" srcId="{FA116486-F56D-47B4-BEC0-A17EFF3F2C87}" destId="{F9A580EA-1A9D-4788-A2BE-B704C52CDC4D}" srcOrd="17" destOrd="0" presId="urn:microsoft.com/office/officeart/2005/8/layout/default"/>
    <dgm:cxn modelId="{E1C8A674-E244-4053-9CB3-562EEE193A36}" type="presParOf" srcId="{FA116486-F56D-47B4-BEC0-A17EFF3F2C87}" destId="{67E88153-A113-4849-A8A0-0FA63B460E9D}" srcOrd="18" destOrd="0" presId="urn:microsoft.com/office/officeart/2005/8/layout/default"/>
    <dgm:cxn modelId="{D611FB87-368B-45D8-9038-FAE10E4AD289}" type="presParOf" srcId="{FA116486-F56D-47B4-BEC0-A17EFF3F2C87}" destId="{33B57CFC-119C-41BA-A90D-D0E81F9BF4CB}" srcOrd="19" destOrd="0" presId="urn:microsoft.com/office/officeart/2005/8/layout/default"/>
    <dgm:cxn modelId="{D02FA900-0DBF-4FEA-9DEF-36120440BCDA}" type="presParOf" srcId="{FA116486-F56D-47B4-BEC0-A17EFF3F2C87}" destId="{E393014B-144D-43AD-95CC-6E6CBBC44CBA}" srcOrd="20" destOrd="0" presId="urn:microsoft.com/office/officeart/2005/8/layout/default"/>
    <dgm:cxn modelId="{9FC670ED-F6A2-4D25-8B27-550196A6B3F0}" type="presParOf" srcId="{FA116486-F56D-47B4-BEC0-A17EFF3F2C87}" destId="{CB315C4F-F079-4CDB-858B-860E9B2820ED}" srcOrd="21" destOrd="0" presId="urn:microsoft.com/office/officeart/2005/8/layout/default"/>
    <dgm:cxn modelId="{251EA8F7-2A37-451E-BF62-6625125FF8BB}" type="presParOf" srcId="{FA116486-F56D-47B4-BEC0-A17EFF3F2C87}" destId="{38A36D7F-F7FC-4CB6-9BF7-ABB344EB2753}" srcOrd="22" destOrd="0" presId="urn:microsoft.com/office/officeart/2005/8/layout/default"/>
    <dgm:cxn modelId="{0049254F-B2E3-4398-8CCB-BFF48F04CFAF}" type="presParOf" srcId="{FA116486-F56D-47B4-BEC0-A17EFF3F2C87}" destId="{4D580E09-8ADD-48FC-BEAD-9AD3146C1F0B}" srcOrd="23" destOrd="0" presId="urn:microsoft.com/office/officeart/2005/8/layout/default"/>
    <dgm:cxn modelId="{74CD8D1F-8809-468D-A0DF-84E3D67E9D2D}" type="presParOf" srcId="{FA116486-F56D-47B4-BEC0-A17EFF3F2C87}" destId="{4A35A332-6D8B-46A5-BA9E-009CD2E26D26}" srcOrd="24" destOrd="0" presId="urn:microsoft.com/office/officeart/2005/8/layout/default"/>
    <dgm:cxn modelId="{0F0626A1-C747-43D9-A3DD-A7C6A3CAB458}" type="presParOf" srcId="{FA116486-F56D-47B4-BEC0-A17EFF3F2C87}" destId="{7CD1DC3C-8A6E-44FD-B30E-27BF21169372}" srcOrd="25" destOrd="0" presId="urn:microsoft.com/office/officeart/2005/8/layout/default"/>
    <dgm:cxn modelId="{4B5307F1-F5D9-48C8-91B8-9474829872BE}" type="presParOf" srcId="{FA116486-F56D-47B4-BEC0-A17EFF3F2C87}" destId="{E7CA9ECB-5741-4579-9CF3-AF5FED76DB2D}" srcOrd="26" destOrd="0" presId="urn:microsoft.com/office/officeart/2005/8/layout/default"/>
    <dgm:cxn modelId="{08638F49-BB41-48AD-B4AD-1662BB2935F6}" type="presParOf" srcId="{FA116486-F56D-47B4-BEC0-A17EFF3F2C87}" destId="{99E7914F-2AC3-414C-AA04-BC14872307B4}" srcOrd="27" destOrd="0" presId="urn:microsoft.com/office/officeart/2005/8/layout/default"/>
    <dgm:cxn modelId="{7151A3AA-78F2-4FA7-A997-DC79C0285AC2}" type="presParOf" srcId="{FA116486-F56D-47B4-BEC0-A17EFF3F2C87}" destId="{EDA4F2DC-A617-449A-9451-55B16E90477F}" srcOrd="28" destOrd="0" presId="urn:microsoft.com/office/officeart/2005/8/layout/default"/>
    <dgm:cxn modelId="{29AB5403-23AF-4121-B3FF-D856461F5995}" type="presParOf" srcId="{FA116486-F56D-47B4-BEC0-A17EFF3F2C87}" destId="{96329F52-7826-4728-AAA3-510C31B81652}" srcOrd="29" destOrd="0" presId="urn:microsoft.com/office/officeart/2005/8/layout/default"/>
    <dgm:cxn modelId="{3AA589EC-971C-4B99-B09A-95C0E3D948F7}" type="presParOf" srcId="{FA116486-F56D-47B4-BEC0-A17EFF3F2C87}" destId="{3411C931-14E7-4424-A0F0-3CBC385EC396}" srcOrd="30" destOrd="0" presId="urn:microsoft.com/office/officeart/2005/8/layout/default"/>
    <dgm:cxn modelId="{ED6ADC5F-A2BD-4A20-A70D-04F995A5F9B6}" type="presParOf" srcId="{FA116486-F56D-47B4-BEC0-A17EFF3F2C87}" destId="{87E8B9B5-3D89-4FC5-A9D0-8F6CFD4C0A92}" srcOrd="31" destOrd="0" presId="urn:microsoft.com/office/officeart/2005/8/layout/default"/>
    <dgm:cxn modelId="{E2185215-31CC-49A8-ACC3-FA496C53C5B8}" type="presParOf" srcId="{FA116486-F56D-47B4-BEC0-A17EFF3F2C87}" destId="{022F3B32-E56C-481A-B1C4-48C9CE4F47BA}" srcOrd="32" destOrd="0" presId="urn:microsoft.com/office/officeart/2005/8/layout/default"/>
    <dgm:cxn modelId="{28900038-0BE4-44AC-82F1-1C0832FA1DE2}" type="presParOf" srcId="{FA116486-F56D-47B4-BEC0-A17EFF3F2C87}" destId="{88874540-9642-4B24-A9E3-6867A33CE0B2}" srcOrd="33" destOrd="0" presId="urn:microsoft.com/office/officeart/2005/8/layout/default"/>
    <dgm:cxn modelId="{1A8F86D1-0FB2-4B12-8737-65066411E2CB}" type="presParOf" srcId="{FA116486-F56D-47B4-BEC0-A17EFF3F2C87}" destId="{C80578C0-2B25-40E8-BD25-BFD597CF7B48}" srcOrd="3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6B2DABE-6026-4EFD-9059-E1816AD33367}" type="doc">
      <dgm:prSet loTypeId="urn:microsoft.com/office/officeart/2005/8/layout/process4" loCatId="process" qsTypeId="urn:microsoft.com/office/officeart/2005/8/quickstyle/simple2" qsCatId="simple" csTypeId="urn:microsoft.com/office/officeart/2005/8/colors/colorful2" csCatId="colorful" phldr="1"/>
      <dgm:spPr/>
      <dgm:t>
        <a:bodyPr/>
        <a:lstStyle/>
        <a:p>
          <a:endParaRPr lang="en-US"/>
        </a:p>
      </dgm:t>
    </dgm:pt>
    <dgm:pt modelId="{CDC6D567-6376-4881-9DFA-6F6DCFF57881}">
      <dgm:prSet custT="1"/>
      <dgm:spPr>
        <a:solidFill>
          <a:srgbClr val="0070C0"/>
        </a:solidFill>
      </dgm:spPr>
      <dgm:t>
        <a:bodyPr/>
        <a:lstStyle/>
        <a:p>
          <a:r>
            <a:rPr lang="en-US" sz="1800" b="1" dirty="0"/>
            <a:t>November – Mars </a:t>
          </a:r>
          <a:br>
            <a:rPr lang="en-US" sz="1300" dirty="0"/>
          </a:br>
          <a:r>
            <a:rPr lang="en-US" sz="1300" dirty="0"/>
            <a:t>Försäsong med fokus på konditionsuppbyggnad, teknik, spelförståelse</a:t>
          </a:r>
          <a:br>
            <a:rPr lang="en-US" sz="1300" dirty="0"/>
          </a:br>
          <a:r>
            <a:rPr lang="en-US" sz="1300" dirty="0"/>
            <a:t>Träningsmatcher 2-3 st </a:t>
          </a:r>
          <a:br>
            <a:rPr lang="en-US" sz="1300" dirty="0"/>
          </a:br>
          <a:r>
            <a:rPr lang="en-US" sz="1300" dirty="0"/>
            <a:t>Teori</a:t>
          </a:r>
          <a:br>
            <a:rPr lang="en-US" sz="1300" dirty="0"/>
          </a:br>
          <a:r>
            <a:rPr lang="en-US" sz="1300" dirty="0" err="1"/>
            <a:t>Spelarsamtal</a:t>
          </a:r>
          <a:br>
            <a:rPr lang="en-US" sz="1300" dirty="0"/>
          </a:br>
          <a:r>
            <a:rPr lang="en-US" sz="1300" dirty="0"/>
            <a:t>Föreläsningar kost och mental träning</a:t>
          </a:r>
        </a:p>
      </dgm:t>
    </dgm:pt>
    <dgm:pt modelId="{24CF13A5-C06D-4C27-A734-0253E247D795}" type="parTrans" cxnId="{0B854066-817F-44D6-8A52-E9E2DB48D5C1}">
      <dgm:prSet/>
      <dgm:spPr/>
      <dgm:t>
        <a:bodyPr/>
        <a:lstStyle/>
        <a:p>
          <a:endParaRPr lang="en-US"/>
        </a:p>
      </dgm:t>
    </dgm:pt>
    <dgm:pt modelId="{CC4090B5-E1B3-47D3-9D1E-73604493F7B2}" type="sibTrans" cxnId="{0B854066-817F-44D6-8A52-E9E2DB48D5C1}">
      <dgm:prSet/>
      <dgm:spPr/>
      <dgm:t>
        <a:bodyPr/>
        <a:lstStyle/>
        <a:p>
          <a:endParaRPr lang="en-US"/>
        </a:p>
      </dgm:t>
    </dgm:pt>
    <dgm:pt modelId="{10D8A833-BEEF-4DAA-BCB0-BDB7CA2B928D}">
      <dgm:prSet custT="1"/>
      <dgm:spPr>
        <a:solidFill>
          <a:srgbClr val="00B050"/>
        </a:solidFill>
      </dgm:spPr>
      <dgm:t>
        <a:bodyPr/>
        <a:lstStyle/>
        <a:p>
          <a:r>
            <a:rPr lang="en-US" sz="1800" b="1" dirty="0"/>
            <a:t>Mars – April</a:t>
          </a:r>
          <a:br>
            <a:rPr lang="en-US" sz="1800" b="1" dirty="0"/>
          </a:br>
          <a:r>
            <a:rPr lang="en-US" sz="1300" dirty="0"/>
            <a:t>Toyota Cup </a:t>
          </a:r>
          <a:br>
            <a:rPr lang="en-US" sz="1300" dirty="0"/>
          </a:br>
          <a:r>
            <a:rPr lang="en-US" sz="1300" dirty="0"/>
            <a:t>Träningsläger</a:t>
          </a:r>
          <a:br>
            <a:rPr lang="en-US" sz="1300" dirty="0"/>
          </a:br>
          <a:r>
            <a:rPr lang="en-US" sz="1300" dirty="0"/>
            <a:t>Matchförberande och videoanalyser</a:t>
          </a:r>
        </a:p>
      </dgm:t>
    </dgm:pt>
    <dgm:pt modelId="{4509B49D-FB2F-48DE-B048-FA3ACD114D1D}" type="parTrans" cxnId="{817EAB85-CD4B-4E45-8E81-49B68DE72607}">
      <dgm:prSet/>
      <dgm:spPr/>
      <dgm:t>
        <a:bodyPr/>
        <a:lstStyle/>
        <a:p>
          <a:endParaRPr lang="en-US"/>
        </a:p>
      </dgm:t>
    </dgm:pt>
    <dgm:pt modelId="{5D1D3079-3A8A-4B36-BAFC-816C288D036E}" type="sibTrans" cxnId="{817EAB85-CD4B-4E45-8E81-49B68DE72607}">
      <dgm:prSet/>
      <dgm:spPr/>
      <dgm:t>
        <a:bodyPr/>
        <a:lstStyle/>
        <a:p>
          <a:endParaRPr lang="en-US"/>
        </a:p>
      </dgm:t>
    </dgm:pt>
    <dgm:pt modelId="{B4343B59-E43B-435D-8BCE-5B50FB7699B4}">
      <dgm:prSet custT="1"/>
      <dgm:spPr>
        <a:solidFill>
          <a:srgbClr val="FF0000"/>
        </a:solidFill>
      </dgm:spPr>
      <dgm:t>
        <a:bodyPr/>
        <a:lstStyle/>
        <a:p>
          <a:r>
            <a:rPr lang="en-US" sz="1800" b="1" dirty="0"/>
            <a:t>April - Juni</a:t>
          </a:r>
          <a:br>
            <a:rPr lang="en-US" sz="1300" dirty="0"/>
          </a:br>
          <a:r>
            <a:rPr lang="en-US" sz="1300" dirty="0"/>
            <a:t>Seriestart </a:t>
          </a:r>
          <a:br>
            <a:rPr lang="en-US" sz="1300" dirty="0"/>
          </a:br>
          <a:r>
            <a:rPr lang="en-US" sz="1300" dirty="0"/>
            <a:t>Lagaktivtet</a:t>
          </a:r>
          <a:br>
            <a:rPr lang="en-US" sz="1300" dirty="0"/>
          </a:br>
          <a:r>
            <a:rPr lang="en-US" sz="1300" dirty="0"/>
            <a:t>Videoanalyser</a:t>
          </a:r>
        </a:p>
      </dgm:t>
    </dgm:pt>
    <dgm:pt modelId="{E88FE588-DDED-42B4-AAF9-AC7DFE618CBE}" type="parTrans" cxnId="{E04AA222-D22E-4F39-9500-AEF5759BBD18}">
      <dgm:prSet/>
      <dgm:spPr/>
      <dgm:t>
        <a:bodyPr/>
        <a:lstStyle/>
        <a:p>
          <a:endParaRPr lang="en-US"/>
        </a:p>
      </dgm:t>
    </dgm:pt>
    <dgm:pt modelId="{97A6DA7D-3CD3-4071-96FE-FC5628BAA9BE}" type="sibTrans" cxnId="{E04AA222-D22E-4F39-9500-AEF5759BBD18}">
      <dgm:prSet/>
      <dgm:spPr/>
      <dgm:t>
        <a:bodyPr/>
        <a:lstStyle/>
        <a:p>
          <a:endParaRPr lang="en-US"/>
        </a:p>
      </dgm:t>
    </dgm:pt>
    <dgm:pt modelId="{99A101F2-1D73-4E93-812F-DE30A6D5A3B8}">
      <dgm:prSet custT="1"/>
      <dgm:spPr>
        <a:solidFill>
          <a:srgbClr val="FFC000"/>
        </a:solidFill>
      </dgm:spPr>
      <dgm:t>
        <a:bodyPr/>
        <a:lstStyle/>
        <a:p>
          <a:r>
            <a:rPr lang="en-US" sz="1800" b="1" dirty="0"/>
            <a:t>Augusti – Oktober</a:t>
          </a:r>
          <a:br>
            <a:rPr lang="en-US" sz="1800" b="1" dirty="0"/>
          </a:br>
          <a:r>
            <a:rPr lang="en-US" sz="1400" b="0" dirty="0"/>
            <a:t>Serie fortsättning..</a:t>
          </a:r>
          <a:br>
            <a:rPr lang="en-US" sz="1400" b="0" dirty="0"/>
          </a:br>
          <a:r>
            <a:rPr lang="en-US" sz="1400" b="0" dirty="0"/>
            <a:t>Videoanalyser</a:t>
          </a:r>
          <a:endParaRPr lang="en-US" sz="1800" b="0" dirty="0"/>
        </a:p>
      </dgm:t>
    </dgm:pt>
    <dgm:pt modelId="{CA319968-EED7-400A-A02F-96790700130E}" type="parTrans" cxnId="{60415C66-C7FC-4010-B5BA-FE82D7FB684D}">
      <dgm:prSet/>
      <dgm:spPr/>
      <dgm:t>
        <a:bodyPr/>
        <a:lstStyle/>
        <a:p>
          <a:endParaRPr lang="en-US"/>
        </a:p>
      </dgm:t>
    </dgm:pt>
    <dgm:pt modelId="{353D353B-6BE7-4E4C-A4ED-239B91632977}" type="sibTrans" cxnId="{60415C66-C7FC-4010-B5BA-FE82D7FB684D}">
      <dgm:prSet/>
      <dgm:spPr/>
      <dgm:t>
        <a:bodyPr/>
        <a:lstStyle/>
        <a:p>
          <a:endParaRPr lang="en-US"/>
        </a:p>
      </dgm:t>
    </dgm:pt>
    <dgm:pt modelId="{F18D3059-7421-4059-93E4-816F66DC3AB3}" type="pres">
      <dgm:prSet presAssocID="{B6B2DABE-6026-4EFD-9059-E1816AD33367}" presName="Name0" presStyleCnt="0">
        <dgm:presLayoutVars>
          <dgm:dir/>
          <dgm:animLvl val="lvl"/>
          <dgm:resizeHandles val="exact"/>
        </dgm:presLayoutVars>
      </dgm:prSet>
      <dgm:spPr/>
    </dgm:pt>
    <dgm:pt modelId="{03C1672D-5FD1-4EDE-9145-9B966F25327C}" type="pres">
      <dgm:prSet presAssocID="{99A101F2-1D73-4E93-812F-DE30A6D5A3B8}" presName="boxAndChildren" presStyleCnt="0"/>
      <dgm:spPr/>
    </dgm:pt>
    <dgm:pt modelId="{5831B3F8-6439-4D57-AA48-8E83F07F84FC}" type="pres">
      <dgm:prSet presAssocID="{99A101F2-1D73-4E93-812F-DE30A6D5A3B8}" presName="parentTextBox" presStyleLbl="node1" presStyleIdx="0" presStyleCnt="4" custLinFactNeighborX="-465" custLinFactNeighborY="5689"/>
      <dgm:spPr/>
    </dgm:pt>
    <dgm:pt modelId="{6C40A2C4-DCFE-460A-A271-CE4637DB917B}" type="pres">
      <dgm:prSet presAssocID="{97A6DA7D-3CD3-4071-96FE-FC5628BAA9BE}" presName="sp" presStyleCnt="0"/>
      <dgm:spPr/>
    </dgm:pt>
    <dgm:pt modelId="{6BCA7FD4-FFCA-4F8C-901C-893C7525BB38}" type="pres">
      <dgm:prSet presAssocID="{B4343B59-E43B-435D-8BCE-5B50FB7699B4}" presName="arrowAndChildren" presStyleCnt="0"/>
      <dgm:spPr/>
    </dgm:pt>
    <dgm:pt modelId="{5AF78DAB-858D-49F4-B823-2C46F9AE9C0D}" type="pres">
      <dgm:prSet presAssocID="{B4343B59-E43B-435D-8BCE-5B50FB7699B4}" presName="parentTextArrow" presStyleLbl="node1" presStyleIdx="1" presStyleCnt="4" custScaleY="110256" custLinFactNeighborY="661"/>
      <dgm:spPr/>
    </dgm:pt>
    <dgm:pt modelId="{7B72ADD0-456D-41A6-804C-0922C16C314C}" type="pres">
      <dgm:prSet presAssocID="{5D1D3079-3A8A-4B36-BAFC-816C288D036E}" presName="sp" presStyleCnt="0"/>
      <dgm:spPr/>
    </dgm:pt>
    <dgm:pt modelId="{291A3F3F-03A7-4416-A709-400A05121CD1}" type="pres">
      <dgm:prSet presAssocID="{10D8A833-BEEF-4DAA-BCB0-BDB7CA2B928D}" presName="arrowAndChildren" presStyleCnt="0"/>
      <dgm:spPr/>
    </dgm:pt>
    <dgm:pt modelId="{6060A4B0-0C46-482E-830D-44BB43A232B0}" type="pres">
      <dgm:prSet presAssocID="{10D8A833-BEEF-4DAA-BCB0-BDB7CA2B928D}" presName="parentTextArrow" presStyleLbl="node1" presStyleIdx="2" presStyleCnt="4" custScaleY="115647" custLinFactNeighborX="292" custLinFactNeighborY="1"/>
      <dgm:spPr/>
    </dgm:pt>
    <dgm:pt modelId="{5B82816C-3791-4656-8E8A-E82927E83A17}" type="pres">
      <dgm:prSet presAssocID="{CC4090B5-E1B3-47D3-9D1E-73604493F7B2}" presName="sp" presStyleCnt="0"/>
      <dgm:spPr/>
    </dgm:pt>
    <dgm:pt modelId="{C4C4F4F2-62E6-4702-958F-B71AD2541609}" type="pres">
      <dgm:prSet presAssocID="{CDC6D567-6376-4881-9DFA-6F6DCFF57881}" presName="arrowAndChildren" presStyleCnt="0"/>
      <dgm:spPr/>
    </dgm:pt>
    <dgm:pt modelId="{5C78790B-038B-4DE8-8E64-281483959275}" type="pres">
      <dgm:prSet presAssocID="{CDC6D567-6376-4881-9DFA-6F6DCFF57881}" presName="parentTextArrow" presStyleLbl="node1" presStyleIdx="3" presStyleCnt="4" custScaleY="133869" custLinFactNeighborY="-2714"/>
      <dgm:spPr/>
    </dgm:pt>
  </dgm:ptLst>
  <dgm:cxnLst>
    <dgm:cxn modelId="{4FE9CA15-A483-4BBA-AAAE-9552B224F3EA}" type="presOf" srcId="{10D8A833-BEEF-4DAA-BCB0-BDB7CA2B928D}" destId="{6060A4B0-0C46-482E-830D-44BB43A232B0}" srcOrd="0" destOrd="0" presId="urn:microsoft.com/office/officeart/2005/8/layout/process4"/>
    <dgm:cxn modelId="{232F681A-08F1-4F83-9756-F545A5118913}" type="presOf" srcId="{99A101F2-1D73-4E93-812F-DE30A6D5A3B8}" destId="{5831B3F8-6439-4D57-AA48-8E83F07F84FC}" srcOrd="0" destOrd="0" presId="urn:microsoft.com/office/officeart/2005/8/layout/process4"/>
    <dgm:cxn modelId="{E04AA222-D22E-4F39-9500-AEF5759BBD18}" srcId="{B6B2DABE-6026-4EFD-9059-E1816AD33367}" destId="{B4343B59-E43B-435D-8BCE-5B50FB7699B4}" srcOrd="2" destOrd="0" parTransId="{E88FE588-DDED-42B4-AAF9-AC7DFE618CBE}" sibTransId="{97A6DA7D-3CD3-4071-96FE-FC5628BAA9BE}"/>
    <dgm:cxn modelId="{AF3B8030-B656-4025-9012-6D2AC71FD9E6}" type="presOf" srcId="{CDC6D567-6376-4881-9DFA-6F6DCFF57881}" destId="{5C78790B-038B-4DE8-8E64-281483959275}" srcOrd="0" destOrd="0" presId="urn:microsoft.com/office/officeart/2005/8/layout/process4"/>
    <dgm:cxn modelId="{0B854066-817F-44D6-8A52-E9E2DB48D5C1}" srcId="{B6B2DABE-6026-4EFD-9059-E1816AD33367}" destId="{CDC6D567-6376-4881-9DFA-6F6DCFF57881}" srcOrd="0" destOrd="0" parTransId="{24CF13A5-C06D-4C27-A734-0253E247D795}" sibTransId="{CC4090B5-E1B3-47D3-9D1E-73604493F7B2}"/>
    <dgm:cxn modelId="{60415C66-C7FC-4010-B5BA-FE82D7FB684D}" srcId="{B6B2DABE-6026-4EFD-9059-E1816AD33367}" destId="{99A101F2-1D73-4E93-812F-DE30A6D5A3B8}" srcOrd="3" destOrd="0" parTransId="{CA319968-EED7-400A-A02F-96790700130E}" sibTransId="{353D353B-6BE7-4E4C-A4ED-239B91632977}"/>
    <dgm:cxn modelId="{817EAB85-CD4B-4E45-8E81-49B68DE72607}" srcId="{B6B2DABE-6026-4EFD-9059-E1816AD33367}" destId="{10D8A833-BEEF-4DAA-BCB0-BDB7CA2B928D}" srcOrd="1" destOrd="0" parTransId="{4509B49D-FB2F-48DE-B048-FA3ACD114D1D}" sibTransId="{5D1D3079-3A8A-4B36-BAFC-816C288D036E}"/>
    <dgm:cxn modelId="{3B3CAEA9-3A46-4FC5-AA79-29ECFB899C3F}" type="presOf" srcId="{B4343B59-E43B-435D-8BCE-5B50FB7699B4}" destId="{5AF78DAB-858D-49F4-B823-2C46F9AE9C0D}" srcOrd="0" destOrd="0" presId="urn:microsoft.com/office/officeart/2005/8/layout/process4"/>
    <dgm:cxn modelId="{4D23D4CA-C92C-4DA9-A70E-524C44930444}" type="presOf" srcId="{B6B2DABE-6026-4EFD-9059-E1816AD33367}" destId="{F18D3059-7421-4059-93E4-816F66DC3AB3}" srcOrd="0" destOrd="0" presId="urn:microsoft.com/office/officeart/2005/8/layout/process4"/>
    <dgm:cxn modelId="{3BD0BBB2-8DA8-4CC0-8349-545D55E13E31}" type="presParOf" srcId="{F18D3059-7421-4059-93E4-816F66DC3AB3}" destId="{03C1672D-5FD1-4EDE-9145-9B966F25327C}" srcOrd="0" destOrd="0" presId="urn:microsoft.com/office/officeart/2005/8/layout/process4"/>
    <dgm:cxn modelId="{8BF64757-FE1B-4279-AFE4-2FC7E0D90C1D}" type="presParOf" srcId="{03C1672D-5FD1-4EDE-9145-9B966F25327C}" destId="{5831B3F8-6439-4D57-AA48-8E83F07F84FC}" srcOrd="0" destOrd="0" presId="urn:microsoft.com/office/officeart/2005/8/layout/process4"/>
    <dgm:cxn modelId="{B6B35FAC-DBC6-4337-B768-2B4A68F1E0B8}" type="presParOf" srcId="{F18D3059-7421-4059-93E4-816F66DC3AB3}" destId="{6C40A2C4-DCFE-460A-A271-CE4637DB917B}" srcOrd="1" destOrd="0" presId="urn:microsoft.com/office/officeart/2005/8/layout/process4"/>
    <dgm:cxn modelId="{0B2A4DD1-5CB8-4900-A820-BEB5C4CE8717}" type="presParOf" srcId="{F18D3059-7421-4059-93E4-816F66DC3AB3}" destId="{6BCA7FD4-FFCA-4F8C-901C-893C7525BB38}" srcOrd="2" destOrd="0" presId="urn:microsoft.com/office/officeart/2005/8/layout/process4"/>
    <dgm:cxn modelId="{AEA831A5-C756-4957-92B0-E23EC70590EB}" type="presParOf" srcId="{6BCA7FD4-FFCA-4F8C-901C-893C7525BB38}" destId="{5AF78DAB-858D-49F4-B823-2C46F9AE9C0D}" srcOrd="0" destOrd="0" presId="urn:microsoft.com/office/officeart/2005/8/layout/process4"/>
    <dgm:cxn modelId="{5089F52F-73D1-4B0E-84AA-E22D37B98B0B}" type="presParOf" srcId="{F18D3059-7421-4059-93E4-816F66DC3AB3}" destId="{7B72ADD0-456D-41A6-804C-0922C16C314C}" srcOrd="3" destOrd="0" presId="urn:microsoft.com/office/officeart/2005/8/layout/process4"/>
    <dgm:cxn modelId="{7D802287-160C-490D-A834-FC60D1FAF213}" type="presParOf" srcId="{F18D3059-7421-4059-93E4-816F66DC3AB3}" destId="{291A3F3F-03A7-4416-A709-400A05121CD1}" srcOrd="4" destOrd="0" presId="urn:microsoft.com/office/officeart/2005/8/layout/process4"/>
    <dgm:cxn modelId="{B21FCB8D-E6E8-4458-B4FE-CDAB7558AE08}" type="presParOf" srcId="{291A3F3F-03A7-4416-A709-400A05121CD1}" destId="{6060A4B0-0C46-482E-830D-44BB43A232B0}" srcOrd="0" destOrd="0" presId="urn:microsoft.com/office/officeart/2005/8/layout/process4"/>
    <dgm:cxn modelId="{83D08C30-F457-4C23-AE3E-E5071AEC9732}" type="presParOf" srcId="{F18D3059-7421-4059-93E4-816F66DC3AB3}" destId="{5B82816C-3791-4656-8E8A-E82927E83A17}" srcOrd="5" destOrd="0" presId="urn:microsoft.com/office/officeart/2005/8/layout/process4"/>
    <dgm:cxn modelId="{5924DA1D-C6D5-4FD8-9388-13BCC37DD874}" type="presParOf" srcId="{F18D3059-7421-4059-93E4-816F66DC3AB3}" destId="{C4C4F4F2-62E6-4702-958F-B71AD2541609}" srcOrd="6" destOrd="0" presId="urn:microsoft.com/office/officeart/2005/8/layout/process4"/>
    <dgm:cxn modelId="{DA2720A2-5F70-4E19-BD97-1B6EAAFCFF74}" type="presParOf" srcId="{C4C4F4F2-62E6-4702-958F-B71AD2541609}" destId="{5C78790B-038B-4DE8-8E64-281483959275}"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C632AD-F86F-4EEE-B3F6-B3BDDF0816F5}">
      <dsp:nvSpPr>
        <dsp:cNvPr id="0" name=""/>
        <dsp:cNvSpPr/>
      </dsp:nvSpPr>
      <dsp:spPr>
        <a:xfrm>
          <a:off x="684761" y="2341"/>
          <a:ext cx="1397384" cy="838430"/>
        </a:xfrm>
        <a:prstGeom prst="rect">
          <a:avLst/>
        </a:prstGeom>
        <a:solidFill>
          <a:schemeClr val="accent1">
            <a:lumMod val="75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t>Vilka är vi?</a:t>
          </a:r>
        </a:p>
      </dsp:txBody>
      <dsp:txXfrm>
        <a:off x="684761" y="2341"/>
        <a:ext cx="1397384" cy="838430"/>
      </dsp:txXfrm>
    </dsp:sp>
    <dsp:sp modelId="{A451B06B-6B4E-4EAD-88E2-6229DC827996}">
      <dsp:nvSpPr>
        <dsp:cNvPr id="0" name=""/>
        <dsp:cNvSpPr/>
      </dsp:nvSpPr>
      <dsp:spPr>
        <a:xfrm>
          <a:off x="2221884" y="2341"/>
          <a:ext cx="1397384" cy="838430"/>
        </a:xfrm>
        <a:prstGeom prst="rect">
          <a:avLst/>
        </a:prstGeom>
        <a:solidFill>
          <a:schemeClr val="accent1"/>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sv-SE" sz="1800" b="1" kern="1200" dirty="0"/>
            <a:t>Allmän info</a:t>
          </a:r>
          <a:endParaRPr lang="en-US" sz="1800" b="1" kern="1200" dirty="0"/>
        </a:p>
      </dsp:txBody>
      <dsp:txXfrm>
        <a:off x="2221884" y="2341"/>
        <a:ext cx="1397384" cy="838430"/>
      </dsp:txXfrm>
    </dsp:sp>
    <dsp:sp modelId="{198E666E-78C9-4FE0-8BAB-FE6988D4EF3F}">
      <dsp:nvSpPr>
        <dsp:cNvPr id="0" name=""/>
        <dsp:cNvSpPr/>
      </dsp:nvSpPr>
      <dsp:spPr>
        <a:xfrm>
          <a:off x="3759007" y="2341"/>
          <a:ext cx="1397384" cy="838430"/>
        </a:xfrm>
        <a:prstGeom prst="rect">
          <a:avLst/>
        </a:prstGeom>
        <a:solidFill>
          <a:schemeClr val="accent1">
            <a:lumMod val="40000"/>
            <a:lumOff val="6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55625">
            <a:lnSpc>
              <a:spcPct val="90000"/>
            </a:lnSpc>
            <a:spcBef>
              <a:spcPct val="0"/>
            </a:spcBef>
            <a:spcAft>
              <a:spcPct val="35000"/>
            </a:spcAft>
            <a:buNone/>
          </a:pPr>
          <a:r>
            <a:rPr lang="en-US" sz="1250" b="1" kern="1200" dirty="0"/>
            <a:t>Struktur och tydlighet</a:t>
          </a:r>
        </a:p>
        <a:p>
          <a:pPr marL="0" lvl="0" indent="0" algn="ctr" defTabSz="555625">
            <a:lnSpc>
              <a:spcPct val="90000"/>
            </a:lnSpc>
            <a:spcBef>
              <a:spcPct val="0"/>
            </a:spcBef>
            <a:spcAft>
              <a:spcPct val="35000"/>
            </a:spcAft>
            <a:buNone/>
          </a:pPr>
          <a:r>
            <a:rPr lang="en-US" sz="1250" b="1" kern="1200" dirty="0"/>
            <a:t>Ledarbeeteende</a:t>
          </a:r>
        </a:p>
      </dsp:txBody>
      <dsp:txXfrm>
        <a:off x="3759007" y="2341"/>
        <a:ext cx="1397384" cy="838430"/>
      </dsp:txXfrm>
    </dsp:sp>
    <dsp:sp modelId="{CC553A24-ED1F-42DD-8B64-3025A7473680}">
      <dsp:nvSpPr>
        <dsp:cNvPr id="0" name=""/>
        <dsp:cNvSpPr/>
      </dsp:nvSpPr>
      <dsp:spPr>
        <a:xfrm>
          <a:off x="5296130" y="2341"/>
          <a:ext cx="1397384" cy="838430"/>
        </a:xfrm>
        <a:prstGeom prst="rect">
          <a:avLst/>
        </a:prstGeom>
        <a:solidFill>
          <a:schemeClr val="accent2">
            <a:lumMod val="60000"/>
            <a:lumOff val="4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sv-SE" sz="1800" b="1" kern="1200" dirty="0"/>
            <a:t>F-09/10</a:t>
          </a:r>
          <a:endParaRPr lang="en-US" sz="1100" b="1" kern="1200" dirty="0"/>
        </a:p>
      </dsp:txBody>
      <dsp:txXfrm>
        <a:off x="5296130" y="2341"/>
        <a:ext cx="1397384" cy="838430"/>
      </dsp:txXfrm>
    </dsp:sp>
    <dsp:sp modelId="{8E7EB607-D518-4107-8787-C24D10058F15}">
      <dsp:nvSpPr>
        <dsp:cNvPr id="0" name=""/>
        <dsp:cNvSpPr/>
      </dsp:nvSpPr>
      <dsp:spPr>
        <a:xfrm>
          <a:off x="6833253" y="2341"/>
          <a:ext cx="1397384" cy="838430"/>
        </a:xfrm>
        <a:prstGeom prst="rect">
          <a:avLst/>
        </a:prstGeom>
        <a:solidFill>
          <a:schemeClr val="accent2">
            <a:lumMod val="75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dirty="0"/>
            <a:t>Säsongs-planering</a:t>
          </a:r>
        </a:p>
      </dsp:txBody>
      <dsp:txXfrm>
        <a:off x="6833253" y="2341"/>
        <a:ext cx="1397384" cy="838430"/>
      </dsp:txXfrm>
    </dsp:sp>
    <dsp:sp modelId="{A85A14E4-7E43-4A7B-995A-E77EDE141417}">
      <dsp:nvSpPr>
        <dsp:cNvPr id="0" name=""/>
        <dsp:cNvSpPr/>
      </dsp:nvSpPr>
      <dsp:spPr>
        <a:xfrm>
          <a:off x="684761" y="980511"/>
          <a:ext cx="1397384" cy="838430"/>
        </a:xfrm>
        <a:prstGeom prst="rect">
          <a:avLst/>
        </a:prstGeom>
        <a:solidFill>
          <a:schemeClr val="accent4">
            <a:lumMod val="75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sv-SE" sz="1600" b="1" kern="1200" dirty="0"/>
            <a:t>Försäsong</a:t>
          </a:r>
          <a:br>
            <a:rPr lang="sv-SE" sz="1600" b="1" kern="1200" dirty="0"/>
          </a:br>
          <a:r>
            <a:rPr lang="sv-SE" sz="1600" b="1" kern="1200" dirty="0"/>
            <a:t>Teori</a:t>
          </a:r>
          <a:endParaRPr lang="en-US" sz="1600" b="1" kern="1200" dirty="0"/>
        </a:p>
      </dsp:txBody>
      <dsp:txXfrm>
        <a:off x="684761" y="980511"/>
        <a:ext cx="1397384" cy="838430"/>
      </dsp:txXfrm>
    </dsp:sp>
    <dsp:sp modelId="{1E03F8DE-F511-4590-AB33-1B00FBC3793E}">
      <dsp:nvSpPr>
        <dsp:cNvPr id="0" name=""/>
        <dsp:cNvSpPr/>
      </dsp:nvSpPr>
      <dsp:spPr>
        <a:xfrm>
          <a:off x="2221884" y="980511"/>
          <a:ext cx="1397384" cy="838430"/>
        </a:xfrm>
        <a:prstGeom prst="rect">
          <a:avLst/>
        </a:prstGeom>
        <a:solidFill>
          <a:srgbClr val="00B05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sv-SE" sz="1800" b="1" kern="1200" dirty="0"/>
            <a:t>Tränings-upplägg</a:t>
          </a:r>
          <a:endParaRPr lang="en-US" sz="1050" b="1" kern="1200" dirty="0"/>
        </a:p>
      </dsp:txBody>
      <dsp:txXfrm>
        <a:off x="2221884" y="980511"/>
        <a:ext cx="1397384" cy="838430"/>
      </dsp:txXfrm>
    </dsp:sp>
    <dsp:sp modelId="{589BF86F-9BBC-461C-B705-C453B8BE1EA0}">
      <dsp:nvSpPr>
        <dsp:cNvPr id="0" name=""/>
        <dsp:cNvSpPr/>
      </dsp:nvSpPr>
      <dsp:spPr>
        <a:xfrm>
          <a:off x="5231152" y="1955572"/>
          <a:ext cx="1397384" cy="838430"/>
        </a:xfrm>
        <a:prstGeom prst="rect">
          <a:avLst/>
        </a:prstGeom>
        <a:solidFill>
          <a:srgbClr val="FFC00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sv-SE" sz="1800" b="1" kern="1200" dirty="0"/>
            <a:t>Spelidé</a:t>
          </a:r>
          <a:endParaRPr lang="en-US" sz="2000" b="1" kern="1200" dirty="0"/>
        </a:p>
      </dsp:txBody>
      <dsp:txXfrm>
        <a:off x="5231152" y="1955572"/>
        <a:ext cx="1397384" cy="838430"/>
      </dsp:txXfrm>
    </dsp:sp>
    <dsp:sp modelId="{AC76EA8A-05C4-4EBA-A2CA-9F48D6045B66}">
      <dsp:nvSpPr>
        <dsp:cNvPr id="0" name=""/>
        <dsp:cNvSpPr/>
      </dsp:nvSpPr>
      <dsp:spPr>
        <a:xfrm>
          <a:off x="3759007" y="1972793"/>
          <a:ext cx="1397384" cy="838430"/>
        </a:xfrm>
        <a:prstGeom prst="rect">
          <a:avLst/>
        </a:prstGeom>
        <a:solidFill>
          <a:srgbClr val="E3E80E"/>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sv-SE" sz="1800" b="1" kern="1200" dirty="0"/>
            <a:t>Spelfilosofi</a:t>
          </a:r>
          <a:endParaRPr lang="en-US" sz="1800" b="1" kern="1200" dirty="0"/>
        </a:p>
      </dsp:txBody>
      <dsp:txXfrm>
        <a:off x="3759007" y="1972793"/>
        <a:ext cx="1397384" cy="838430"/>
      </dsp:txXfrm>
    </dsp:sp>
    <dsp:sp modelId="{67E88153-A113-4849-A8A0-0FA63B460E9D}">
      <dsp:nvSpPr>
        <dsp:cNvPr id="0" name=""/>
        <dsp:cNvSpPr/>
      </dsp:nvSpPr>
      <dsp:spPr>
        <a:xfrm>
          <a:off x="6833253" y="980511"/>
          <a:ext cx="1397384" cy="838430"/>
        </a:xfrm>
        <a:prstGeom prst="rect">
          <a:avLst/>
        </a:prstGeom>
        <a:solidFill>
          <a:srgbClr val="0070C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sv-SE" sz="1800" b="1" kern="1200" dirty="0"/>
            <a:t>Ledarkrav</a:t>
          </a:r>
          <a:endParaRPr lang="en-US" sz="1800" b="1" kern="1200" dirty="0"/>
        </a:p>
      </dsp:txBody>
      <dsp:txXfrm>
        <a:off x="6833253" y="980511"/>
        <a:ext cx="1397384" cy="838430"/>
      </dsp:txXfrm>
    </dsp:sp>
    <dsp:sp modelId="{E393014B-144D-43AD-95CC-6E6CBBC44CBA}">
      <dsp:nvSpPr>
        <dsp:cNvPr id="0" name=""/>
        <dsp:cNvSpPr/>
      </dsp:nvSpPr>
      <dsp:spPr>
        <a:xfrm>
          <a:off x="684761" y="1958680"/>
          <a:ext cx="1397384" cy="838430"/>
        </a:xfrm>
        <a:prstGeom prst="rect">
          <a:avLst/>
        </a:prstGeom>
        <a:solidFill>
          <a:srgbClr val="00206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sv-SE" sz="1800" b="1" kern="1200" dirty="0"/>
            <a:t>Böteslista</a:t>
          </a:r>
          <a:endParaRPr lang="en-US" sz="2000" b="1" kern="1200" dirty="0"/>
        </a:p>
      </dsp:txBody>
      <dsp:txXfrm>
        <a:off x="684761" y="1958680"/>
        <a:ext cx="1397384" cy="838430"/>
      </dsp:txXfrm>
    </dsp:sp>
    <dsp:sp modelId="{38A36D7F-F7FC-4CB6-9BF7-ABB344EB2753}">
      <dsp:nvSpPr>
        <dsp:cNvPr id="0" name=""/>
        <dsp:cNvSpPr/>
      </dsp:nvSpPr>
      <dsp:spPr>
        <a:xfrm>
          <a:off x="2221884" y="1970778"/>
          <a:ext cx="1397384" cy="838430"/>
        </a:xfrm>
        <a:prstGeom prst="rect">
          <a:avLst/>
        </a:prstGeom>
        <a:solidFill>
          <a:srgbClr val="7030A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dirty="0"/>
            <a:t>Spelarråd</a:t>
          </a:r>
          <a:endParaRPr lang="en-US" sz="2000" b="1" kern="1200" dirty="0"/>
        </a:p>
      </dsp:txBody>
      <dsp:txXfrm>
        <a:off x="2221884" y="1970778"/>
        <a:ext cx="1397384" cy="838430"/>
      </dsp:txXfrm>
    </dsp:sp>
    <dsp:sp modelId="{4A35A332-6D8B-46A5-BA9E-009CD2E26D26}">
      <dsp:nvSpPr>
        <dsp:cNvPr id="0" name=""/>
        <dsp:cNvSpPr/>
      </dsp:nvSpPr>
      <dsp:spPr>
        <a:xfrm>
          <a:off x="3759007" y="978496"/>
          <a:ext cx="1397384" cy="838430"/>
        </a:xfrm>
        <a:prstGeom prst="rect">
          <a:avLst/>
        </a:prstGeom>
        <a:solidFill>
          <a:schemeClr val="accent6"/>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sv-SE" sz="1800" b="1" kern="1200" dirty="0"/>
            <a:t>Tema-träningar</a:t>
          </a:r>
          <a:endParaRPr lang="en-US" sz="2400" b="1" kern="1200" dirty="0"/>
        </a:p>
      </dsp:txBody>
      <dsp:txXfrm>
        <a:off x="3759007" y="978496"/>
        <a:ext cx="1397384" cy="838430"/>
      </dsp:txXfrm>
    </dsp:sp>
    <dsp:sp modelId="{E7CA9ECB-5741-4579-9CF3-AF5FED76DB2D}">
      <dsp:nvSpPr>
        <dsp:cNvPr id="0" name=""/>
        <dsp:cNvSpPr/>
      </dsp:nvSpPr>
      <dsp:spPr>
        <a:xfrm>
          <a:off x="5231152" y="978496"/>
          <a:ext cx="1397384" cy="838430"/>
        </a:xfrm>
        <a:prstGeom prst="rect">
          <a:avLst/>
        </a:prstGeom>
        <a:solidFill>
          <a:srgbClr val="00B0F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sv-SE" sz="1800" b="1" kern="1200" dirty="0"/>
            <a:t>Spelarkrav</a:t>
          </a:r>
          <a:endParaRPr lang="en-US" sz="1800" b="1" kern="1200" dirty="0"/>
        </a:p>
      </dsp:txBody>
      <dsp:txXfrm>
        <a:off x="5231152" y="978496"/>
        <a:ext cx="1397384" cy="838430"/>
      </dsp:txXfrm>
    </dsp:sp>
    <dsp:sp modelId="{EDA4F2DC-A617-449A-9451-55B16E90477F}">
      <dsp:nvSpPr>
        <dsp:cNvPr id="0" name=""/>
        <dsp:cNvSpPr/>
      </dsp:nvSpPr>
      <dsp:spPr>
        <a:xfrm>
          <a:off x="6833253" y="1958680"/>
          <a:ext cx="1397384" cy="838430"/>
        </a:xfrm>
        <a:prstGeom prst="rect">
          <a:avLst/>
        </a:prstGeom>
        <a:solidFill>
          <a:srgbClr val="605958"/>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sv-SE" sz="1800" b="1" kern="1200" dirty="0"/>
            <a:t>Aktivitets-grupper</a:t>
          </a:r>
          <a:endParaRPr lang="en-US" sz="1400" b="1" kern="1200" dirty="0"/>
        </a:p>
      </dsp:txBody>
      <dsp:txXfrm>
        <a:off x="6833253" y="1958680"/>
        <a:ext cx="1397384" cy="838430"/>
      </dsp:txXfrm>
    </dsp:sp>
    <dsp:sp modelId="{3411C931-14E7-4424-A0F0-3CBC385EC396}">
      <dsp:nvSpPr>
        <dsp:cNvPr id="0" name=""/>
        <dsp:cNvSpPr/>
      </dsp:nvSpPr>
      <dsp:spPr>
        <a:xfrm>
          <a:off x="2221884" y="2936849"/>
          <a:ext cx="1397384" cy="838430"/>
        </a:xfrm>
        <a:prstGeom prst="rect">
          <a:avLst/>
        </a:prstGeom>
        <a:solidFill>
          <a:schemeClr val="tx1">
            <a:lumMod val="95000"/>
            <a:lumOff val="5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sv-SE" sz="1800" b="1" kern="1200" dirty="0"/>
            <a:t>Sociala medier</a:t>
          </a:r>
          <a:endParaRPr lang="en-US" sz="1800" b="1" kern="1200" dirty="0"/>
        </a:p>
      </dsp:txBody>
      <dsp:txXfrm>
        <a:off x="2221884" y="2936849"/>
        <a:ext cx="1397384" cy="838430"/>
      </dsp:txXfrm>
    </dsp:sp>
    <dsp:sp modelId="{022F3B32-E56C-481A-B1C4-48C9CE4F47BA}">
      <dsp:nvSpPr>
        <dsp:cNvPr id="0" name=""/>
        <dsp:cNvSpPr/>
      </dsp:nvSpPr>
      <dsp:spPr>
        <a:xfrm>
          <a:off x="3759007" y="2936849"/>
          <a:ext cx="1397384" cy="838430"/>
        </a:xfrm>
        <a:prstGeom prst="rect">
          <a:avLst/>
        </a:prstGeom>
        <a:solidFill>
          <a:srgbClr val="FF3399"/>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sv-SE" sz="1300" b="1" kern="1200" dirty="0"/>
            <a:t>Kommunikation</a:t>
          </a:r>
          <a:endParaRPr lang="en-US" sz="1300" b="1" kern="1200" dirty="0"/>
        </a:p>
      </dsp:txBody>
      <dsp:txXfrm>
        <a:off x="3759007" y="2936849"/>
        <a:ext cx="1397384" cy="838430"/>
      </dsp:txXfrm>
    </dsp:sp>
    <dsp:sp modelId="{C80578C0-2B25-40E8-BD25-BFD597CF7B48}">
      <dsp:nvSpPr>
        <dsp:cNvPr id="0" name=""/>
        <dsp:cNvSpPr/>
      </dsp:nvSpPr>
      <dsp:spPr>
        <a:xfrm>
          <a:off x="5296130" y="2936849"/>
          <a:ext cx="1397384" cy="838430"/>
        </a:xfrm>
        <a:prstGeom prst="rect">
          <a:avLst/>
        </a:prstGeom>
        <a:solidFill>
          <a:srgbClr val="660033"/>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sv-SE" sz="1800" b="1" kern="1200" dirty="0"/>
            <a:t>Övrigt</a:t>
          </a:r>
          <a:endParaRPr lang="en-US" sz="3100" b="1" kern="1200" dirty="0"/>
        </a:p>
      </dsp:txBody>
      <dsp:txXfrm>
        <a:off x="5296130" y="2936849"/>
        <a:ext cx="1397384" cy="83843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31B3F8-6439-4D57-AA48-8E83F07F84FC}">
      <dsp:nvSpPr>
        <dsp:cNvPr id="0" name=""/>
        <dsp:cNvSpPr/>
      </dsp:nvSpPr>
      <dsp:spPr>
        <a:xfrm>
          <a:off x="0" y="4903419"/>
          <a:ext cx="6416299" cy="892945"/>
        </a:xfrm>
        <a:prstGeom prst="rect">
          <a:avLst/>
        </a:prstGeom>
        <a:solidFill>
          <a:srgbClr val="FFC000"/>
        </a:solidFill>
        <a:ln w="2222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b="1" kern="1200" dirty="0"/>
            <a:t>Augusti – Oktober</a:t>
          </a:r>
          <a:br>
            <a:rPr lang="en-US" sz="1800" b="1" kern="1200" dirty="0"/>
          </a:br>
          <a:r>
            <a:rPr lang="en-US" sz="1400" b="0" kern="1200" dirty="0"/>
            <a:t>Serie fortsättning..</a:t>
          </a:r>
          <a:br>
            <a:rPr lang="en-US" sz="1400" b="0" kern="1200" dirty="0"/>
          </a:br>
          <a:r>
            <a:rPr lang="en-US" sz="1400" b="0" kern="1200" dirty="0"/>
            <a:t>Videoanalyser</a:t>
          </a:r>
          <a:endParaRPr lang="en-US" sz="1800" b="0" kern="1200" dirty="0"/>
        </a:p>
      </dsp:txBody>
      <dsp:txXfrm>
        <a:off x="0" y="4903419"/>
        <a:ext cx="6416299" cy="892945"/>
      </dsp:txXfrm>
    </dsp:sp>
    <dsp:sp modelId="{5AF78DAB-858D-49F4-B823-2C46F9AE9C0D}">
      <dsp:nvSpPr>
        <dsp:cNvPr id="0" name=""/>
        <dsp:cNvSpPr/>
      </dsp:nvSpPr>
      <dsp:spPr>
        <a:xfrm rot="10800000">
          <a:off x="0" y="3410354"/>
          <a:ext cx="6416299" cy="1514201"/>
        </a:xfrm>
        <a:prstGeom prst="upArrowCallout">
          <a:avLst/>
        </a:prstGeom>
        <a:solidFill>
          <a:srgbClr val="FF0000"/>
        </a:solidFill>
        <a:ln w="2222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b="1" kern="1200" dirty="0"/>
            <a:t>April - Juni</a:t>
          </a:r>
          <a:br>
            <a:rPr lang="en-US" sz="1300" kern="1200" dirty="0"/>
          </a:br>
          <a:r>
            <a:rPr lang="en-US" sz="1300" kern="1200" dirty="0"/>
            <a:t>Seriestart </a:t>
          </a:r>
          <a:br>
            <a:rPr lang="en-US" sz="1300" kern="1200" dirty="0"/>
          </a:br>
          <a:r>
            <a:rPr lang="en-US" sz="1300" kern="1200" dirty="0"/>
            <a:t>Lagaktivtet</a:t>
          </a:r>
          <a:br>
            <a:rPr lang="en-US" sz="1300" kern="1200" dirty="0"/>
          </a:br>
          <a:r>
            <a:rPr lang="en-US" sz="1300" kern="1200" dirty="0"/>
            <a:t>Videoanalyser</a:t>
          </a:r>
        </a:p>
      </dsp:txBody>
      <dsp:txXfrm rot="10800000">
        <a:off x="0" y="3410354"/>
        <a:ext cx="6416299" cy="983882"/>
      </dsp:txXfrm>
    </dsp:sp>
    <dsp:sp modelId="{6060A4B0-0C46-482E-830D-44BB43A232B0}">
      <dsp:nvSpPr>
        <dsp:cNvPr id="0" name=""/>
        <dsp:cNvSpPr/>
      </dsp:nvSpPr>
      <dsp:spPr>
        <a:xfrm rot="10800000">
          <a:off x="0" y="1826445"/>
          <a:ext cx="6416299" cy="1588238"/>
        </a:xfrm>
        <a:prstGeom prst="upArrowCallout">
          <a:avLst/>
        </a:prstGeom>
        <a:solidFill>
          <a:srgbClr val="00B050"/>
        </a:solidFill>
        <a:ln w="2222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b="1" kern="1200" dirty="0"/>
            <a:t>Mars – April</a:t>
          </a:r>
          <a:br>
            <a:rPr lang="en-US" sz="1800" b="1" kern="1200" dirty="0"/>
          </a:br>
          <a:r>
            <a:rPr lang="en-US" sz="1300" kern="1200" dirty="0"/>
            <a:t>Toyota Cup </a:t>
          </a:r>
          <a:br>
            <a:rPr lang="en-US" sz="1300" kern="1200" dirty="0"/>
          </a:br>
          <a:r>
            <a:rPr lang="en-US" sz="1300" kern="1200" dirty="0"/>
            <a:t>Träningsläger</a:t>
          </a:r>
          <a:br>
            <a:rPr lang="en-US" sz="1300" kern="1200" dirty="0"/>
          </a:br>
          <a:r>
            <a:rPr lang="en-US" sz="1300" kern="1200" dirty="0"/>
            <a:t>Matchförberande och videoanalyser</a:t>
          </a:r>
        </a:p>
      </dsp:txBody>
      <dsp:txXfrm rot="10800000">
        <a:off x="0" y="1826445"/>
        <a:ext cx="6416299" cy="1031989"/>
      </dsp:txXfrm>
    </dsp:sp>
    <dsp:sp modelId="{5C78790B-038B-4DE8-8E64-281483959275}">
      <dsp:nvSpPr>
        <dsp:cNvPr id="0" name=""/>
        <dsp:cNvSpPr/>
      </dsp:nvSpPr>
      <dsp:spPr>
        <a:xfrm rot="10800000">
          <a:off x="0" y="0"/>
          <a:ext cx="6416299" cy="1838490"/>
        </a:xfrm>
        <a:prstGeom prst="upArrowCallout">
          <a:avLst/>
        </a:prstGeom>
        <a:solidFill>
          <a:srgbClr val="0070C0"/>
        </a:solidFill>
        <a:ln w="2222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b="1" kern="1200" dirty="0"/>
            <a:t>November – Mars </a:t>
          </a:r>
          <a:br>
            <a:rPr lang="en-US" sz="1300" kern="1200" dirty="0"/>
          </a:br>
          <a:r>
            <a:rPr lang="en-US" sz="1300" kern="1200" dirty="0"/>
            <a:t>Försäsong med fokus på konditionsuppbyggnad, teknik, spelförståelse</a:t>
          </a:r>
          <a:br>
            <a:rPr lang="en-US" sz="1300" kern="1200" dirty="0"/>
          </a:br>
          <a:r>
            <a:rPr lang="en-US" sz="1300" kern="1200" dirty="0"/>
            <a:t>Träningsmatcher 2-3 st </a:t>
          </a:r>
          <a:br>
            <a:rPr lang="en-US" sz="1300" kern="1200" dirty="0"/>
          </a:br>
          <a:r>
            <a:rPr lang="en-US" sz="1300" kern="1200" dirty="0"/>
            <a:t>Teori</a:t>
          </a:r>
          <a:br>
            <a:rPr lang="en-US" sz="1300" kern="1200" dirty="0"/>
          </a:br>
          <a:r>
            <a:rPr lang="en-US" sz="1300" kern="1200" dirty="0" err="1"/>
            <a:t>Spelarsamtal</a:t>
          </a:r>
          <a:br>
            <a:rPr lang="en-US" sz="1300" kern="1200" dirty="0"/>
          </a:br>
          <a:r>
            <a:rPr lang="en-US" sz="1300" kern="1200" dirty="0"/>
            <a:t>Föreläsningar kost och mental träning</a:t>
          </a:r>
        </a:p>
      </dsp:txBody>
      <dsp:txXfrm rot="10800000">
        <a:off x="0" y="0"/>
        <a:ext cx="6416299" cy="1194596"/>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7BF433-87BB-433D-8904-F72C39FE112D}" type="datetimeFigureOut">
              <a:rPr lang="sv-SE" smtClean="0"/>
              <a:t>2024-11-03</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409E681-3CD7-49F8-B8E6-9A3173456A0A}" type="slidenum">
              <a:rPr lang="sv-SE" smtClean="0"/>
              <a:t>‹#›</a:t>
            </a:fld>
            <a:endParaRPr lang="sv-SE"/>
          </a:p>
        </p:txBody>
      </p:sp>
    </p:spTree>
    <p:extLst>
      <p:ext uri="{BB962C8B-B14F-4D97-AF65-F5344CB8AC3E}">
        <p14:creationId xmlns:p14="http://schemas.microsoft.com/office/powerpoint/2010/main" val="38247060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6409E681-3CD7-49F8-B8E6-9A3173456A0A}" type="slidenum">
              <a:rPr lang="sv-SE" smtClean="0"/>
              <a:t>2</a:t>
            </a:fld>
            <a:endParaRPr lang="sv-SE"/>
          </a:p>
        </p:txBody>
      </p:sp>
    </p:spTree>
    <p:extLst>
      <p:ext uri="{BB962C8B-B14F-4D97-AF65-F5344CB8AC3E}">
        <p14:creationId xmlns:p14="http://schemas.microsoft.com/office/powerpoint/2010/main" val="15924229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b="0" dirty="0"/>
              <a:t>Sen kommer vi till lite krav vi har på er spelare, det är ganska självklara saker vi kräver av alla och något jag tror alla håller med om och säkert redan är duktiga på. Men något som ändå är viktigt att ta upp.</a:t>
            </a:r>
          </a:p>
          <a:p>
            <a:br>
              <a:rPr lang="sv-SE" b="1" dirty="0"/>
            </a:br>
            <a:r>
              <a:rPr lang="sv-SE" b="1" dirty="0"/>
              <a:t>Attityd: </a:t>
            </a:r>
            <a:r>
              <a:rPr lang="sv-SE" b="0" dirty="0"/>
              <a:t>Jag kräver att man ha en bra attityd till lagkamrater och ledare, det handlar om respekt för varandra. Man lyssnar och tar in vad ledare och lagkamrater säger och låter alla ta plats. </a:t>
            </a:r>
            <a:br>
              <a:rPr lang="sv-SE" b="0" dirty="0"/>
            </a:br>
            <a:r>
              <a:rPr lang="sv-SE" b="1" dirty="0"/>
              <a:t>Fokus: </a:t>
            </a:r>
            <a:r>
              <a:rPr lang="sv-SE" b="0" dirty="0"/>
              <a:t>Fokus på träning, genomgångar och vill vara nyfiken att lära sig något nytt varje träning. </a:t>
            </a:r>
          </a:p>
          <a:p>
            <a:r>
              <a:rPr lang="sv-SE" b="1" dirty="0"/>
              <a:t>Ansträngning: </a:t>
            </a:r>
            <a:r>
              <a:rPr lang="sv-SE" b="0" dirty="0"/>
              <a:t>När man är på träning ger man alltid 100% i alla övningar och bidra till god stämning i laget.</a:t>
            </a:r>
          </a:p>
          <a:p>
            <a:r>
              <a:rPr lang="sv-SE" b="1" dirty="0"/>
              <a:t>Positiv inställning: </a:t>
            </a:r>
            <a:r>
              <a:rPr lang="sv-SE" b="0" dirty="0"/>
              <a:t>Är ganska genomgående i dem andra kraven också men viktigt att man kommer till träning/match/möten med en positiv inställning till allt och ett leende gör väldigt mycket, men också som att säga hej till alla i laget. Det är små saker som gör väldigt mycket i ett lag.</a:t>
            </a:r>
          </a:p>
          <a:p>
            <a:endParaRPr lang="sv-SE" b="1" dirty="0"/>
          </a:p>
          <a:p>
            <a:r>
              <a:rPr lang="sv-SE" b="0" dirty="0"/>
              <a:t>Vi vill uppehålla stor positivitet i spelar gruppen där alla går ut samma håll. </a:t>
            </a:r>
          </a:p>
          <a:p>
            <a:endParaRPr lang="sv-SE" b="1" dirty="0"/>
          </a:p>
          <a:p>
            <a:r>
              <a:rPr lang="sv-SE" b="1" dirty="0"/>
              <a:t>Planering:</a:t>
            </a:r>
          </a:p>
          <a:p>
            <a:r>
              <a:rPr lang="sv-SE" b="0" dirty="0"/>
              <a:t>En annan viktig punkt som också är ett krav vi har på er spelare. Planera så mycket ni kan för att närvara på träning som på matcher. Det handlar också om respekt till lagkamrater som ledare. </a:t>
            </a:r>
          </a:p>
        </p:txBody>
      </p:sp>
      <p:sp>
        <p:nvSpPr>
          <p:cNvPr id="4" name="Platshållare för bildnummer 3"/>
          <p:cNvSpPr>
            <a:spLocks noGrp="1"/>
          </p:cNvSpPr>
          <p:nvPr>
            <p:ph type="sldNum" sz="quarter" idx="5"/>
          </p:nvPr>
        </p:nvSpPr>
        <p:spPr/>
        <p:txBody>
          <a:bodyPr/>
          <a:lstStyle/>
          <a:p>
            <a:fld id="{6409E681-3CD7-49F8-B8E6-9A3173456A0A}" type="slidenum">
              <a:rPr lang="sv-SE" smtClean="0"/>
              <a:t>13</a:t>
            </a:fld>
            <a:endParaRPr lang="sv-SE"/>
          </a:p>
        </p:txBody>
      </p:sp>
    </p:spTree>
    <p:extLst>
      <p:ext uri="{BB962C8B-B14F-4D97-AF65-F5344CB8AC3E}">
        <p14:creationId xmlns:p14="http://schemas.microsoft.com/office/powerpoint/2010/main" val="41304599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nSpc>
                <a:spcPct val="120000"/>
              </a:lnSpc>
            </a:pPr>
            <a:r>
              <a:rPr lang="sv-SE" sz="1200" dirty="0"/>
              <a:t>2-3 ledarstyrda träningar i veckan med ett tydligt fokus.</a:t>
            </a:r>
          </a:p>
          <a:p>
            <a:pPr marL="0" indent="0">
              <a:lnSpc>
                <a:spcPct val="120000"/>
              </a:lnSpc>
              <a:buNone/>
            </a:pPr>
            <a:r>
              <a:rPr lang="sv-SE" sz="1200" dirty="0"/>
              <a:t>    Av oss ska ni få kvalitiva träningar där det finns en röd tråd som speglar vårat sätt att spela</a:t>
            </a:r>
            <a:br>
              <a:rPr lang="sv-SE" sz="1200" dirty="0"/>
            </a:br>
            <a:r>
              <a:rPr lang="sv-SE" sz="1200" dirty="0"/>
              <a:t>    fotboll.</a:t>
            </a:r>
          </a:p>
          <a:p>
            <a:pPr>
              <a:lnSpc>
                <a:spcPct val="120000"/>
              </a:lnSpc>
            </a:pPr>
            <a:endParaRPr lang="sv-SE" sz="1200" dirty="0"/>
          </a:p>
          <a:p>
            <a:pPr>
              <a:lnSpc>
                <a:spcPct val="120000"/>
              </a:lnSpc>
            </a:pPr>
            <a:r>
              <a:rPr lang="sv-SE" sz="1200" dirty="0"/>
              <a:t>Vi kommer alltid vara bra förberedda inför träningar samt matcher. Detta genom en bra</a:t>
            </a:r>
            <a:br>
              <a:rPr lang="sv-SE" sz="1200" dirty="0"/>
            </a:br>
            <a:r>
              <a:rPr lang="sv-SE" sz="1200" dirty="0"/>
              <a:t>match genomgång samt scouting av motståndare.</a:t>
            </a:r>
          </a:p>
          <a:p>
            <a:pPr>
              <a:lnSpc>
                <a:spcPct val="120000"/>
              </a:lnSpc>
            </a:pPr>
            <a:r>
              <a:rPr lang="sv-SE" sz="1200" dirty="0"/>
              <a:t>Spelare får i den mån vi hinner, få återkoppling om sin träning prestation/utveckling under träningsplanen samt innan träning eller efteråt. </a:t>
            </a:r>
            <a:br>
              <a:rPr lang="sv-SE" sz="1200" dirty="0"/>
            </a:br>
            <a:r>
              <a:rPr lang="sv-SE" sz="1200" dirty="0"/>
              <a:t>- </a:t>
            </a:r>
            <a:r>
              <a:rPr lang="sv-SE" sz="1200" i="1" dirty="0"/>
              <a:t>Man kan också när som gå till mig och be om detta också. </a:t>
            </a:r>
            <a:br>
              <a:rPr lang="sv-SE" sz="1200" i="1" dirty="0"/>
            </a:br>
            <a:r>
              <a:rPr lang="sv-SE" sz="1200" i="1" dirty="0"/>
              <a:t>- Vissa vill ha mer än andra så kontakta mig om du skulle vilja ha mer. </a:t>
            </a:r>
          </a:p>
          <a:p>
            <a:pPr>
              <a:lnSpc>
                <a:spcPct val="120000"/>
              </a:lnSpc>
            </a:pPr>
            <a:endParaRPr lang="sv-SE" sz="1200" b="1" dirty="0">
              <a:solidFill>
                <a:srgbClr val="FF0000"/>
              </a:solidFill>
            </a:endParaRPr>
          </a:p>
          <a:p>
            <a:pPr>
              <a:lnSpc>
                <a:spcPct val="120000"/>
              </a:lnSpc>
            </a:pPr>
            <a:r>
              <a:rPr lang="sv-SE" sz="1200" b="1" dirty="0">
                <a:solidFill>
                  <a:srgbClr val="C00000"/>
                </a:solidFill>
              </a:rPr>
              <a:t>Kanske den viktigaste punkten idag! </a:t>
            </a:r>
            <a:r>
              <a:rPr lang="sv-SE" sz="1200" dirty="0"/>
              <a:t>Jag är en tränare som är väldigt mån av hur ni mår. Till mig kan man alltid gå om man har något problem som man vill ta upp. Min dörr är alltid öppen för er.</a:t>
            </a:r>
            <a:br>
              <a:rPr lang="sv-SE" sz="1200" dirty="0"/>
            </a:br>
            <a:r>
              <a:rPr lang="sv-SE" sz="1200" dirty="0"/>
              <a:t>För mig är det jätteviktigt att man mår bra när man kommer till träningen som efteråt. </a:t>
            </a:r>
          </a:p>
          <a:p>
            <a:endParaRPr lang="sv-SE" dirty="0"/>
          </a:p>
        </p:txBody>
      </p:sp>
      <p:sp>
        <p:nvSpPr>
          <p:cNvPr id="4" name="Platshållare för bildnummer 3"/>
          <p:cNvSpPr>
            <a:spLocks noGrp="1"/>
          </p:cNvSpPr>
          <p:nvPr>
            <p:ph type="sldNum" sz="quarter" idx="5"/>
          </p:nvPr>
        </p:nvSpPr>
        <p:spPr/>
        <p:txBody>
          <a:bodyPr/>
          <a:lstStyle/>
          <a:p>
            <a:fld id="{6409E681-3CD7-49F8-B8E6-9A3173456A0A}" type="slidenum">
              <a:rPr lang="sv-SE" smtClean="0"/>
              <a:t>14</a:t>
            </a:fld>
            <a:endParaRPr lang="sv-SE"/>
          </a:p>
        </p:txBody>
      </p:sp>
    </p:spTree>
    <p:extLst>
      <p:ext uri="{BB962C8B-B14F-4D97-AF65-F5344CB8AC3E}">
        <p14:creationId xmlns:p14="http://schemas.microsoft.com/office/powerpoint/2010/main" val="11331644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b="1" dirty="0"/>
              <a:t>Kallelse träning: </a:t>
            </a:r>
            <a:r>
              <a:rPr lang="sv-SE" dirty="0"/>
              <a:t>Vi kommer skicka ut kallelser på appen och det kommer oftast 2 dagar innan träningen. Ska se om man kan lämna den öppen tidigare så man kan svara i förtid, oklart om det går. </a:t>
            </a:r>
            <a:br>
              <a:rPr lang="sv-SE" dirty="0"/>
            </a:br>
            <a:r>
              <a:rPr lang="sv-SE" dirty="0"/>
              <a:t>Men det som är viktigt är att man svarar kl 12:00 på träningsdagen och detta för att vi ledare ska kunna planera träningen utifrån antalet spelare så det handlar om respekt till ledare som till lagkamraterna såklart.</a:t>
            </a:r>
          </a:p>
          <a:p>
            <a:endParaRPr lang="sv-SE" dirty="0"/>
          </a:p>
          <a:p>
            <a:r>
              <a:rPr lang="sv-SE" dirty="0"/>
              <a:t>Sen förstår vi såklart om det sker saker efter den tiden och man plötsligt blivit sjuk eller något annat kommit emellan som gör att man inte kan men då måste man meddela oss detta snabbast möjligast och gärna till mig om då jag håller i planeringen av träningen. Är det giltiga skäl så slipper man såklart böter ska tilläggas.</a:t>
            </a:r>
          </a:p>
          <a:p>
            <a:endParaRPr lang="sv-SE" dirty="0"/>
          </a:p>
          <a:p>
            <a:r>
              <a:rPr lang="sv-SE" b="1" dirty="0"/>
              <a:t>Kallelse match: </a:t>
            </a:r>
            <a:r>
              <a:rPr lang="sv-SE" dirty="0"/>
              <a:t>Skickas ut runt 3-5 dagar tidigare så ni spelare kan förberedda er men här vill jag också slå ett slag för att övriga spelare fortfarande kan behövas.</a:t>
            </a:r>
          </a:p>
          <a:p>
            <a:endParaRPr lang="sv-SE" dirty="0"/>
          </a:p>
          <a:p>
            <a:r>
              <a:rPr lang="sv-SE" b="1" dirty="0"/>
              <a:t>Frånvaro match: </a:t>
            </a:r>
            <a:r>
              <a:rPr lang="sv-SE" b="0" dirty="0"/>
              <a:t>Detta ska skrivas i frånvaro dokumentet som finns på hemsidan och är osäker om man kan nå den via appen men annars får ni öppna det i safari och gå den vägen. Jag ska också visa hur man kommer åt denna strax. </a:t>
            </a:r>
          </a:p>
          <a:p>
            <a:endParaRPr lang="sv-SE" b="0" dirty="0"/>
          </a:p>
          <a:p>
            <a:r>
              <a:rPr lang="sv-SE" b="1" dirty="0"/>
              <a:t>Böteslista: </a:t>
            </a:r>
            <a:r>
              <a:rPr lang="sv-SE" b="0" dirty="0"/>
              <a:t>Vi kommer ha böteslista just för ha struktur med träning och matcherna framför allt och detta har vi för vi tror att det kommer gynna oss framöver. Jag har tidigare använt mig av detta och sett stor effekt av detta. Pengarna som går till böterna går direkt till lagkassan som vi gör något kul för på slutet av säsongen. </a:t>
            </a:r>
          </a:p>
        </p:txBody>
      </p:sp>
      <p:sp>
        <p:nvSpPr>
          <p:cNvPr id="4" name="Platshållare för bildnummer 3"/>
          <p:cNvSpPr>
            <a:spLocks noGrp="1"/>
          </p:cNvSpPr>
          <p:nvPr>
            <p:ph type="sldNum" sz="quarter" idx="5"/>
          </p:nvPr>
        </p:nvSpPr>
        <p:spPr/>
        <p:txBody>
          <a:bodyPr/>
          <a:lstStyle/>
          <a:p>
            <a:fld id="{6409E681-3CD7-49F8-B8E6-9A3173456A0A}" type="slidenum">
              <a:rPr lang="sv-SE" smtClean="0"/>
              <a:t>15</a:t>
            </a:fld>
            <a:endParaRPr lang="sv-SE"/>
          </a:p>
        </p:txBody>
      </p:sp>
    </p:spTree>
    <p:extLst>
      <p:ext uri="{BB962C8B-B14F-4D97-AF65-F5344CB8AC3E}">
        <p14:creationId xmlns:p14="http://schemas.microsoft.com/office/powerpoint/2010/main" val="757254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rPr>
              <a:t>Ett råd på 2-4 spelare – Lagkaptenen bör vara med här</a:t>
            </a:r>
          </a:p>
          <a:p>
            <a:endParaRPr lang="sv-SE"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rPr>
              <a:t>Syftet</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mj-lt"/>
              </a:rPr>
              <a:t>Syftet med ett spelarråd är att ni spelare ska få mer inflytande och möjlighet att kunna påverka er fotboll och förening i stort.  Det ska vara ett forum för er spelare att få känna trygghet och delaktighet.</a:t>
            </a:r>
          </a:p>
          <a:p>
            <a:endParaRPr lang="sv-SE" dirty="0"/>
          </a:p>
          <a:p>
            <a:r>
              <a:rPr lang="sv-SE" b="1" dirty="0"/>
              <a:t>Uppdrag</a:t>
            </a:r>
          </a:p>
          <a:p>
            <a:r>
              <a:rPr lang="sv-SE" sz="1200" dirty="0">
                <a:solidFill>
                  <a:schemeClr val="tx1"/>
                </a:solidFill>
              </a:rPr>
              <a:t>Dessa ska funka som en länk mellan spelare – ledare/förening – Ska alltid vara tillgängliga för att ta samtal med lagkamrater för att samla tankar och idéer. </a:t>
            </a:r>
          </a:p>
          <a:p>
            <a:r>
              <a:rPr lang="sv-SE" sz="1200" dirty="0">
                <a:solidFill>
                  <a:schemeClr val="tx1"/>
                </a:solidFill>
              </a:rPr>
              <a:t>Leder 3 möten under året där protokoll skrivs och där allas tankar tas upp. </a:t>
            </a:r>
            <a:endParaRPr lang="sv-SE" b="1" dirty="0"/>
          </a:p>
          <a:p>
            <a:endParaRPr lang="sv-SE" dirty="0"/>
          </a:p>
          <a:p>
            <a:r>
              <a:rPr lang="sv-SE" b="1" dirty="0"/>
              <a:t>Återkoppling</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i="0" dirty="0">
                <a:solidFill>
                  <a:srgbClr val="1D1D1D"/>
                </a:solidFill>
                <a:effectLst/>
                <a:latin typeface="+mj-lt"/>
              </a:rPr>
              <a:t>Det som tas upp under spelarråden meddelas vidare till tränarna som därefter bollar detta vidare med ledarstaben/föreningen. Vissa saker är lätta att förändra och vissa saker är mer komplexa eller tar lång tid så klart. Det är oavsett viktigt att det blir en dialog, att spelarna får återkoppling av tränarna/föreningen och att saker följs upp. </a:t>
            </a:r>
            <a:endParaRPr lang="sv-SE" sz="1200" dirty="0">
              <a:solidFill>
                <a:schemeClr val="tx1"/>
              </a:solidFill>
              <a:latin typeface="+mj-lt"/>
            </a:endParaRPr>
          </a:p>
          <a:p>
            <a:endParaRPr lang="sv-SE" dirty="0"/>
          </a:p>
        </p:txBody>
      </p:sp>
      <p:sp>
        <p:nvSpPr>
          <p:cNvPr id="4" name="Platshållare för bildnummer 3"/>
          <p:cNvSpPr>
            <a:spLocks noGrp="1"/>
          </p:cNvSpPr>
          <p:nvPr>
            <p:ph type="sldNum" sz="quarter" idx="5"/>
          </p:nvPr>
        </p:nvSpPr>
        <p:spPr/>
        <p:txBody>
          <a:bodyPr/>
          <a:lstStyle/>
          <a:p>
            <a:fld id="{6409E681-3CD7-49F8-B8E6-9A3173456A0A}" type="slidenum">
              <a:rPr lang="sv-SE" smtClean="0"/>
              <a:t>16</a:t>
            </a:fld>
            <a:endParaRPr lang="sv-SE"/>
          </a:p>
        </p:txBody>
      </p:sp>
    </p:spTree>
    <p:extLst>
      <p:ext uri="{BB962C8B-B14F-4D97-AF65-F5344CB8AC3E}">
        <p14:creationId xmlns:p14="http://schemas.microsoft.com/office/powerpoint/2010/main" val="17675005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Vi kommer inte gå in på detaljer hur vi ska tänka utan det kommer längre fram. Men i stora drag kan man säga att det innehåller.</a:t>
            </a:r>
          </a:p>
          <a:p>
            <a:r>
              <a:rPr lang="sv-SE" dirty="0"/>
              <a:t>- Ett presspel som startar högt upp på planen och innefattar att vi behöver hålla konditionen hög för att orka.</a:t>
            </a:r>
          </a:p>
          <a:p>
            <a:r>
              <a:rPr lang="sv-SE" dirty="0"/>
              <a:t>- Rak och offensiv fotboll och där vi ska utnyttja motståndarnas bolltapp och gå till kontringar snabbt när motståndarna inte är i position. </a:t>
            </a:r>
          </a:p>
          <a:p>
            <a:r>
              <a:rPr lang="sv-SE" dirty="0"/>
              <a:t>- Offensiva ytterbackar – Innefattar att vi vill lyfta ytterbackar när bollen är på deras sida och involvera dem i anfallsspelet</a:t>
            </a:r>
            <a:br>
              <a:rPr lang="sv-SE" dirty="0"/>
            </a:br>
            <a:r>
              <a:rPr lang="sv-SE" dirty="0"/>
              <a:t>- Krigamentalitet/Lagsammanhållning – Här handlar det om att ta med oss mycket energi in till matcher och peppa varandra till bra agerande på planen. </a:t>
            </a:r>
          </a:p>
          <a:p>
            <a:endParaRPr lang="sv-SE" dirty="0"/>
          </a:p>
          <a:p>
            <a:r>
              <a:rPr lang="sv-SE" dirty="0"/>
              <a:t>Det är mest ett smakprov så det kommer mer ingående hur vi tänker kring detta. </a:t>
            </a:r>
          </a:p>
        </p:txBody>
      </p:sp>
      <p:sp>
        <p:nvSpPr>
          <p:cNvPr id="4" name="Platshållare för bildnummer 3"/>
          <p:cNvSpPr>
            <a:spLocks noGrp="1"/>
          </p:cNvSpPr>
          <p:nvPr>
            <p:ph type="sldNum" sz="quarter" idx="5"/>
          </p:nvPr>
        </p:nvSpPr>
        <p:spPr/>
        <p:txBody>
          <a:bodyPr/>
          <a:lstStyle/>
          <a:p>
            <a:fld id="{6409E681-3CD7-49F8-B8E6-9A3173456A0A}" type="slidenum">
              <a:rPr lang="sv-SE" smtClean="0"/>
              <a:t>17</a:t>
            </a:fld>
            <a:endParaRPr lang="sv-SE"/>
          </a:p>
        </p:txBody>
      </p:sp>
    </p:spTree>
    <p:extLst>
      <p:ext uri="{BB962C8B-B14F-4D97-AF65-F5344CB8AC3E}">
        <p14:creationId xmlns:p14="http://schemas.microsoft.com/office/powerpoint/2010/main" val="32328012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b="1" dirty="0"/>
              <a:t>Formation: </a:t>
            </a:r>
            <a:r>
              <a:rPr lang="sv-SE" sz="1200" dirty="0"/>
              <a:t>Jag har tidigare använt mig av en 4-3-3 formation som jag även vet att ni har använt er av så min tanke är att vi fortsätter med denna. Detta kan dock ändras om jag ser att truppen passar en annan formation bättre.</a:t>
            </a:r>
          </a:p>
          <a:p>
            <a:r>
              <a:rPr lang="sv-SE" b="0" dirty="0"/>
              <a:t>Eftersom ni spelade 4-3-3 förra säsongen också så det blir inte så stor omställning för er men det kommer säkert vara en del taktiska förändringar som vi måste lära oss. </a:t>
            </a:r>
          </a:p>
          <a:p>
            <a:endParaRPr lang="sv-SE" b="0" dirty="0"/>
          </a:p>
          <a:p>
            <a:endParaRPr lang="sv-SE" b="0" dirty="0"/>
          </a:p>
          <a:p>
            <a:pPr marL="0" indent="0">
              <a:buNone/>
            </a:pPr>
            <a:r>
              <a:rPr lang="sv-SE" b="1" dirty="0"/>
              <a:t>Backupformation: </a:t>
            </a:r>
            <a:r>
              <a:rPr lang="sv-SE" dirty="0"/>
              <a:t>Jag anser alltid att det är smart att ha en backup formation om sin första formation inte funkar under match.</a:t>
            </a:r>
            <a:br>
              <a:rPr lang="sv-SE" dirty="0"/>
            </a:br>
            <a:r>
              <a:rPr lang="sv-SE" dirty="0"/>
              <a:t>Under försäsongen så ska detta implanteras in i träningsupplägget och framförallt träningsmatcherna. </a:t>
            </a:r>
          </a:p>
          <a:p>
            <a:pPr marL="0" indent="0">
              <a:buNone/>
            </a:pPr>
            <a:r>
              <a:rPr lang="sv-SE" sz="1200" dirty="0"/>
              <a:t>Men vilken och när detta ska införas kommer så småningom när jag känt på truppen. </a:t>
            </a:r>
          </a:p>
          <a:p>
            <a:endParaRPr lang="sv-SE" b="0"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dirty="0"/>
              <a:t>Spelidé: </a:t>
            </a:r>
            <a:r>
              <a:rPr lang="sv-SE" sz="1200" b="0" dirty="0"/>
              <a:t>K</a:t>
            </a:r>
            <a:r>
              <a:rPr lang="sv-SE" sz="1200" dirty="0"/>
              <a:t>ommer stora drag att vara i att hålla våra lagdelar högt och sätta presspelet högt på motståndarnas planhalva. </a:t>
            </a:r>
            <a:r>
              <a:rPr lang="sv-SE" dirty="0"/>
              <a:t>Detta för vi vill vinna bollen högt på motståndarnas planhalva för kunna attackera när motståndarna inte är i försvarsställning. </a:t>
            </a:r>
            <a:endParaRPr lang="sv-SE" sz="1200" dirty="0"/>
          </a:p>
          <a:p>
            <a:endParaRPr lang="sv-SE" b="0" dirty="0"/>
          </a:p>
        </p:txBody>
      </p:sp>
      <p:sp>
        <p:nvSpPr>
          <p:cNvPr id="4" name="Platshållare för bildnummer 3"/>
          <p:cNvSpPr>
            <a:spLocks noGrp="1"/>
          </p:cNvSpPr>
          <p:nvPr>
            <p:ph type="sldNum" sz="quarter" idx="5"/>
          </p:nvPr>
        </p:nvSpPr>
        <p:spPr/>
        <p:txBody>
          <a:bodyPr/>
          <a:lstStyle/>
          <a:p>
            <a:fld id="{6409E681-3CD7-49F8-B8E6-9A3173456A0A}" type="slidenum">
              <a:rPr lang="sv-SE" smtClean="0"/>
              <a:t>18</a:t>
            </a:fld>
            <a:endParaRPr lang="sv-SE"/>
          </a:p>
        </p:txBody>
      </p:sp>
    </p:spTree>
    <p:extLst>
      <p:ext uri="{BB962C8B-B14F-4D97-AF65-F5344CB8AC3E}">
        <p14:creationId xmlns:p14="http://schemas.microsoft.com/office/powerpoint/2010/main" val="23568132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b="1" dirty="0"/>
              <a:t>Tanken: </a:t>
            </a:r>
            <a:r>
              <a:rPr lang="sv-SE" dirty="0"/>
              <a:t>Tanken med aktivitetsgrupper är att lagsammanhållningen ska bli bättre så vi blir mer samspelta i laget. Detta är viktigt att vi försöker göra och att alla bidra på sitt sätt för att det ska funka. Detta är också något som ni spelarna planera och leder och tanken är att det är endast spelare som delta även om det är trevligt om ledarna blir bjudna om man så vill ;)</a:t>
            </a:r>
          </a:p>
          <a:p>
            <a:endParaRPr lang="sv-SE" dirty="0"/>
          </a:p>
          <a:p>
            <a:r>
              <a:rPr lang="sv-SE" dirty="0"/>
              <a:t>Som jag sagt så behöver det inte vara något stort som anordnas utan det räcker med något litet också och behöver inte vara på helgerna utan kan vara efter en träning, match eller när som. </a:t>
            </a:r>
          </a:p>
          <a:p>
            <a:endParaRPr lang="sv-SE" dirty="0"/>
          </a:p>
          <a:p>
            <a:r>
              <a:rPr lang="sv-SE" dirty="0"/>
              <a:t>Inte obligatoriskt att delta såklart men trevligt om det är en del som är med på detta faktiskt. </a:t>
            </a:r>
          </a:p>
        </p:txBody>
      </p:sp>
      <p:sp>
        <p:nvSpPr>
          <p:cNvPr id="4" name="Platshållare för bildnummer 3"/>
          <p:cNvSpPr>
            <a:spLocks noGrp="1"/>
          </p:cNvSpPr>
          <p:nvPr>
            <p:ph type="sldNum" sz="quarter" idx="5"/>
          </p:nvPr>
        </p:nvSpPr>
        <p:spPr/>
        <p:txBody>
          <a:bodyPr/>
          <a:lstStyle/>
          <a:p>
            <a:fld id="{6409E681-3CD7-49F8-B8E6-9A3173456A0A}" type="slidenum">
              <a:rPr lang="sv-SE" smtClean="0"/>
              <a:t>19</a:t>
            </a:fld>
            <a:endParaRPr lang="sv-SE"/>
          </a:p>
        </p:txBody>
      </p:sp>
    </p:spTree>
    <p:extLst>
      <p:ext uri="{BB962C8B-B14F-4D97-AF65-F5344CB8AC3E}">
        <p14:creationId xmlns:p14="http://schemas.microsoft.com/office/powerpoint/2010/main" val="42859103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i="1" dirty="0"/>
              <a:t>Vi kommer denna säsongen börja bli mer aktiva på sociala medier.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i="1"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i="1" dirty="0"/>
              <a:t>Jag använder mig mycket av sociala medier. För mig är det viktigt att klubben och laget visar sig på sociala medier på ett proffsigt sätt. Detta kan också locka till sig att intresset för klubben/laget blir större.</a:t>
            </a:r>
          </a:p>
          <a:p>
            <a:endParaRPr lang="sv-SE" b="1" dirty="0"/>
          </a:p>
          <a:p>
            <a:endParaRPr lang="sv-SE" b="1" dirty="0"/>
          </a:p>
          <a:p>
            <a:r>
              <a:rPr lang="sv-SE" b="1" dirty="0"/>
              <a:t>Spelarbilder: </a:t>
            </a:r>
            <a:r>
              <a:rPr lang="sv-SE" b="0" dirty="0"/>
              <a:t>Jag kommer så småningom börja ta lite spelarbilder på er som ska användas under säsongen och dessa bilder är endast till vår instagram där vi lägger ut </a:t>
            </a:r>
            <a:r>
              <a:rPr lang="sv-SE" b="0" dirty="0" err="1"/>
              <a:t>gameday</a:t>
            </a:r>
            <a:r>
              <a:rPr lang="sv-SE" b="0" dirty="0"/>
              <a:t>-inlägg med spelare och osv. </a:t>
            </a:r>
          </a:p>
          <a:p>
            <a:endParaRPr lang="sv-SE" b="1" dirty="0"/>
          </a:p>
          <a:p>
            <a:r>
              <a:rPr lang="sv-SE" b="1" dirty="0"/>
              <a:t>Spelaransvar: </a:t>
            </a:r>
            <a:r>
              <a:rPr lang="sv-SE" dirty="0"/>
              <a:t>Behöver inte svara nu utan går att komma senare med detta. </a:t>
            </a:r>
          </a:p>
          <a:p>
            <a:endParaRPr lang="sv-SE" dirty="0"/>
          </a:p>
          <a:p>
            <a:endParaRPr lang="sv-SE" dirty="0"/>
          </a:p>
        </p:txBody>
      </p:sp>
      <p:sp>
        <p:nvSpPr>
          <p:cNvPr id="4" name="Platshållare för bildnummer 3"/>
          <p:cNvSpPr>
            <a:spLocks noGrp="1"/>
          </p:cNvSpPr>
          <p:nvPr>
            <p:ph type="sldNum" sz="quarter" idx="5"/>
          </p:nvPr>
        </p:nvSpPr>
        <p:spPr/>
        <p:txBody>
          <a:bodyPr/>
          <a:lstStyle/>
          <a:p>
            <a:fld id="{6409E681-3CD7-49F8-B8E6-9A3173456A0A}" type="slidenum">
              <a:rPr lang="sv-SE" smtClean="0"/>
              <a:t>20</a:t>
            </a:fld>
            <a:endParaRPr lang="sv-SE"/>
          </a:p>
        </p:txBody>
      </p:sp>
    </p:spTree>
    <p:extLst>
      <p:ext uri="{BB962C8B-B14F-4D97-AF65-F5344CB8AC3E}">
        <p14:creationId xmlns:p14="http://schemas.microsoft.com/office/powerpoint/2010/main" val="17634598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b="1" dirty="0" err="1"/>
              <a:t>Whatsapp</a:t>
            </a:r>
            <a:r>
              <a:rPr lang="sv-SE" b="1" dirty="0"/>
              <a:t> lagchatt</a:t>
            </a:r>
            <a:br>
              <a:rPr lang="sv-SE" b="1" dirty="0"/>
            </a:br>
            <a:r>
              <a:rPr lang="sv-SE" dirty="0"/>
              <a:t>Informationskanalen kommer fortsatt vara </a:t>
            </a:r>
            <a:r>
              <a:rPr lang="sv-SE" dirty="0" err="1"/>
              <a:t>Whatsapp</a:t>
            </a:r>
            <a:r>
              <a:rPr lang="sv-SE" dirty="0"/>
              <a:t> där vi skickar ut information som vi anser att ni behöver ta del av direkt. </a:t>
            </a:r>
          </a:p>
          <a:p>
            <a:endParaRPr lang="sv-SE"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b="1" dirty="0" err="1"/>
              <a:t>Whatsapp</a:t>
            </a:r>
            <a:r>
              <a:rPr lang="sv-SE" b="1" dirty="0"/>
              <a:t> spelarchatt – För alla spelarna endast</a:t>
            </a:r>
            <a:br>
              <a:rPr lang="sv-SE" b="1" dirty="0"/>
            </a:br>
            <a:r>
              <a:rPr lang="sv-SE" dirty="0"/>
              <a:t>Kopplat till spelarrådet</a:t>
            </a:r>
            <a:br>
              <a:rPr lang="sv-SE" dirty="0"/>
            </a:br>
            <a:r>
              <a:rPr lang="sv-SE" dirty="0"/>
              <a:t>Forum till er spelare som vill snacka loss med varandra.</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u="sng" dirty="0"/>
              <a:t>Ansvar att läsa när det kommer meddelande i chatten. </a:t>
            </a:r>
          </a:p>
        </p:txBody>
      </p:sp>
      <p:sp>
        <p:nvSpPr>
          <p:cNvPr id="4" name="Platshållare för bildnummer 3"/>
          <p:cNvSpPr>
            <a:spLocks noGrp="1"/>
          </p:cNvSpPr>
          <p:nvPr>
            <p:ph type="sldNum" sz="quarter" idx="5"/>
          </p:nvPr>
        </p:nvSpPr>
        <p:spPr/>
        <p:txBody>
          <a:bodyPr/>
          <a:lstStyle/>
          <a:p>
            <a:fld id="{6409E681-3CD7-49F8-B8E6-9A3173456A0A}" type="slidenum">
              <a:rPr lang="sv-SE" smtClean="0"/>
              <a:t>21</a:t>
            </a:fld>
            <a:endParaRPr lang="sv-SE"/>
          </a:p>
        </p:txBody>
      </p:sp>
    </p:spTree>
    <p:extLst>
      <p:ext uri="{BB962C8B-B14F-4D97-AF65-F5344CB8AC3E}">
        <p14:creationId xmlns:p14="http://schemas.microsoft.com/office/powerpoint/2010/main" val="39178399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Skulle jag säga ödmjuk, öppen, kommunikativ och väldigt engagerad.</a:t>
            </a:r>
          </a:p>
          <a:p>
            <a:endParaRPr lang="sv-SE" dirty="0"/>
          </a:p>
        </p:txBody>
      </p:sp>
      <p:sp>
        <p:nvSpPr>
          <p:cNvPr id="4" name="Platshållare för bildnummer 3"/>
          <p:cNvSpPr>
            <a:spLocks noGrp="1"/>
          </p:cNvSpPr>
          <p:nvPr>
            <p:ph type="sldNum" sz="quarter" idx="5"/>
          </p:nvPr>
        </p:nvSpPr>
        <p:spPr/>
        <p:txBody>
          <a:bodyPr/>
          <a:lstStyle/>
          <a:p>
            <a:fld id="{6409E681-3CD7-49F8-B8E6-9A3173456A0A}" type="slidenum">
              <a:rPr lang="sv-SE" smtClean="0"/>
              <a:t>4</a:t>
            </a:fld>
            <a:endParaRPr lang="sv-SE"/>
          </a:p>
        </p:txBody>
      </p:sp>
    </p:spTree>
    <p:extLst>
      <p:ext uri="{BB962C8B-B14F-4D97-AF65-F5344CB8AC3E}">
        <p14:creationId xmlns:p14="http://schemas.microsoft.com/office/powerpoint/2010/main" val="40139427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dirty="0"/>
              <a:t>Min bild av er</a:t>
            </a:r>
          </a:p>
          <a:p>
            <a:r>
              <a:rPr lang="sv-SE" sz="1200" dirty="0"/>
              <a:t>Som ni kanske har märkt så har jag sett er ganska många matcher under hösten. </a:t>
            </a:r>
          </a:p>
          <a:p>
            <a:endParaRPr lang="sv-SE" sz="1200" dirty="0"/>
          </a:p>
          <a:p>
            <a:r>
              <a:rPr lang="sv-SE" sz="1200" dirty="0"/>
              <a:t>Min bild av er att ni är talangfull trupp som helt klart är utvecklingsbar och jag ser fram emot att börja jobba med just er. Det finns en del att arbeta med som jag är väldigt taggad på att göra.</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b="1"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dirty="0"/>
              <a:t>Varför just Hovslätt?</a:t>
            </a:r>
            <a:endParaRPr lang="sv-SE" sz="1200" dirty="0"/>
          </a:p>
          <a:p>
            <a:r>
              <a:rPr lang="sv-SE" sz="1200" dirty="0"/>
              <a:t>Jag har alltid haft ett bra öga till er klubb och har sett er spela under föregående säsonger, delvis för att scouta er men också jag har ett stort lokalt fotbollsintresse. </a:t>
            </a:r>
          </a:p>
          <a:p>
            <a:endParaRPr lang="sv-SE" sz="1200" dirty="0"/>
          </a:p>
          <a:p>
            <a:r>
              <a:rPr lang="sv-SE" sz="1200" dirty="0"/>
              <a:t>För mig är alltid hela paketet det viktigaste för mig när man ska byta klubb.</a:t>
            </a:r>
            <a:br>
              <a:rPr lang="sv-SE" sz="1200" dirty="0"/>
            </a:br>
            <a:r>
              <a:rPr lang="sv-SE" sz="1200" dirty="0"/>
              <a:t>Jag har fått chansen flera gånger att kliva upp i seriesystemet tidigare men för mig är helheten det viktigaste och så var det inte i den aktuella klubben men i Hovslätt har man fått en familjekänsla direkt och som andas positivet runt omkring med dessutom en jättefin anläggning och det för mig var avgörande. </a:t>
            </a:r>
          </a:p>
          <a:p>
            <a:endParaRPr lang="sv-SE" sz="1200" dirty="0"/>
          </a:p>
          <a:p>
            <a:r>
              <a:rPr lang="sv-SE" sz="1200" b="1" dirty="0"/>
              <a:t>Varför nu?</a:t>
            </a:r>
          </a:p>
          <a:p>
            <a:r>
              <a:rPr lang="sv-SE" sz="1200" dirty="0"/>
              <a:t>Hos Torpa hade jag en jättehärlig och duktig grupp med tjejer att jobba med som jag trivdes jättebra med. Men efter 5 år kände jag att det var dags för en ny utmaning och att arbeta med en klubb med ungdomsverksamhet med fina värderingar var en stor morot för mig.</a:t>
            </a:r>
            <a:endParaRPr lang="sv-SE" dirty="0"/>
          </a:p>
        </p:txBody>
      </p:sp>
      <p:sp>
        <p:nvSpPr>
          <p:cNvPr id="4" name="Platshållare för bildnummer 3"/>
          <p:cNvSpPr>
            <a:spLocks noGrp="1"/>
          </p:cNvSpPr>
          <p:nvPr>
            <p:ph type="sldNum" sz="quarter" idx="5"/>
          </p:nvPr>
        </p:nvSpPr>
        <p:spPr/>
        <p:txBody>
          <a:bodyPr/>
          <a:lstStyle/>
          <a:p>
            <a:fld id="{6409E681-3CD7-49F8-B8E6-9A3173456A0A}" type="slidenum">
              <a:rPr lang="sv-SE" smtClean="0"/>
              <a:t>6</a:t>
            </a:fld>
            <a:endParaRPr lang="sv-SE"/>
          </a:p>
        </p:txBody>
      </p:sp>
    </p:spTree>
    <p:extLst>
      <p:ext uri="{BB962C8B-B14F-4D97-AF65-F5344CB8AC3E}">
        <p14:creationId xmlns:p14="http://schemas.microsoft.com/office/powerpoint/2010/main" val="10866532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Ni kommer märka under mötet som på följande träningarna att både jag och Kent är väldigt strukturerade och gillar ordning och reda för det tror vi alla mår bäst som ledare och spelare.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Det ska finnas en tydlighet med det vi gör men med detta sagt så är det inte så att vi är hårda utan tvärtom vi är båda ganska mjuka ledare som värderar att vi har kul med vår fotboll och att må bra men vi vill såklart också vinna matcherna och det tror vi att man kan lyckas med om vi sätter krav på er också. </a:t>
            </a:r>
          </a:p>
          <a:p>
            <a:endParaRPr lang="sv-SE" dirty="0"/>
          </a:p>
        </p:txBody>
      </p:sp>
      <p:sp>
        <p:nvSpPr>
          <p:cNvPr id="4" name="Platshållare för bildnummer 3"/>
          <p:cNvSpPr>
            <a:spLocks noGrp="1"/>
          </p:cNvSpPr>
          <p:nvPr>
            <p:ph type="sldNum" sz="quarter" idx="5"/>
          </p:nvPr>
        </p:nvSpPr>
        <p:spPr/>
        <p:txBody>
          <a:bodyPr/>
          <a:lstStyle/>
          <a:p>
            <a:fld id="{6409E681-3CD7-49F8-B8E6-9A3173456A0A}" type="slidenum">
              <a:rPr lang="sv-SE" smtClean="0"/>
              <a:t>7</a:t>
            </a:fld>
            <a:endParaRPr lang="sv-SE"/>
          </a:p>
        </p:txBody>
      </p:sp>
    </p:spTree>
    <p:extLst>
      <p:ext uri="{BB962C8B-B14F-4D97-AF65-F5344CB8AC3E}">
        <p14:creationId xmlns:p14="http://schemas.microsoft.com/office/powerpoint/2010/main" val="41964140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Vi har ju även några från vårt F-09/10 lag här idag och det tycker vi är jättekul. </a:t>
            </a:r>
            <a:br>
              <a:rPr lang="sv-SE" dirty="0"/>
            </a:br>
            <a:endParaRPr lang="sv-SE" dirty="0"/>
          </a:p>
          <a:p>
            <a:r>
              <a:rPr lang="sv-SE" dirty="0"/>
              <a:t>Ni är ju såklart väldigt viktiga för klubben och jag vill understryka att vi ser bara positivt på eran deltagande om ni vill komma på träningar.</a:t>
            </a:r>
          </a:p>
          <a:p>
            <a:endParaRPr lang="sv-SE" dirty="0"/>
          </a:p>
          <a:p>
            <a:r>
              <a:rPr lang="sv-SE" dirty="0"/>
              <a:t>Våran plan är egentligen slussa in dem som vill in i laget på ett långsiktigt sätt där man börja på träning för att känna på nivån och därifrån ta steg för steg. </a:t>
            </a:r>
          </a:p>
          <a:p>
            <a:endParaRPr lang="sv-SE" dirty="0"/>
          </a:p>
          <a:p>
            <a:r>
              <a:rPr lang="sv-SE" dirty="0"/>
              <a:t>Det som är viktigt är att man inte ska känna en press att prestera när man kommer till oss utan ni ska ha kul och få möjligheten att testa er en högre nivå helt enkelt. </a:t>
            </a:r>
          </a:p>
          <a:p>
            <a:endParaRPr lang="sv-SE" dirty="0"/>
          </a:p>
          <a:p>
            <a:r>
              <a:rPr lang="sv-SE" dirty="0"/>
              <a:t>Jag tänker också att dem som är nyfikna även får delta på teori, föreläsningar vi kommer ha framöver.</a:t>
            </a:r>
          </a:p>
          <a:p>
            <a:endParaRPr lang="sv-SE" dirty="0"/>
          </a:p>
          <a:p>
            <a:r>
              <a:rPr lang="sv-SE" dirty="0"/>
              <a:t>Här finns ju även krav på er i damlaget att ta hand om tjejerna som kommer underifrån så att känner sig välkomna och hjälpa dem på träningsplanen. </a:t>
            </a:r>
          </a:p>
        </p:txBody>
      </p:sp>
      <p:sp>
        <p:nvSpPr>
          <p:cNvPr id="4" name="Platshållare för bildnummer 3"/>
          <p:cNvSpPr>
            <a:spLocks noGrp="1"/>
          </p:cNvSpPr>
          <p:nvPr>
            <p:ph type="sldNum" sz="quarter" idx="5"/>
          </p:nvPr>
        </p:nvSpPr>
        <p:spPr/>
        <p:txBody>
          <a:bodyPr/>
          <a:lstStyle/>
          <a:p>
            <a:fld id="{6409E681-3CD7-49F8-B8E6-9A3173456A0A}" type="slidenum">
              <a:rPr lang="sv-SE" smtClean="0"/>
              <a:t>8</a:t>
            </a:fld>
            <a:endParaRPr lang="sv-SE"/>
          </a:p>
        </p:txBody>
      </p:sp>
    </p:spTree>
    <p:extLst>
      <p:ext uri="{BB962C8B-B14F-4D97-AF65-F5344CB8AC3E}">
        <p14:creationId xmlns:p14="http://schemas.microsoft.com/office/powerpoint/2010/main" val="32917311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t>Grovplaneringen för kommande säsong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t>November – Mars </a:t>
            </a:r>
            <a:br>
              <a:rPr lang="en-US" sz="1200" dirty="0"/>
            </a:br>
            <a:r>
              <a:rPr lang="en-US" sz="1200" dirty="0"/>
              <a:t>Försäsong med fokus på konditionsuppbyggnad, teknik, spelförståelse</a:t>
            </a:r>
            <a:br>
              <a:rPr lang="en-US" sz="1200" dirty="0"/>
            </a:br>
            <a:r>
              <a:rPr lang="en-US" sz="1200" dirty="0"/>
              <a:t>Träningsmatcher 2-3 st </a:t>
            </a:r>
            <a:br>
              <a:rPr lang="en-US" sz="1200" dirty="0"/>
            </a:br>
            <a:r>
              <a:rPr lang="en-US" sz="1200" dirty="0"/>
              <a:t>Teori</a:t>
            </a:r>
            <a:br>
              <a:rPr lang="en-US" sz="1200" dirty="0"/>
            </a:br>
            <a:r>
              <a:rPr lang="en-US" sz="1200" dirty="0" err="1"/>
              <a:t>Spelarsamtal</a:t>
            </a:r>
            <a:r>
              <a:rPr lang="en-US" sz="1200" dirty="0"/>
              <a:t> – </a:t>
            </a:r>
            <a:r>
              <a:rPr lang="en-US" sz="1200" dirty="0" err="1"/>
              <a:t>Här</a:t>
            </a:r>
            <a:r>
              <a:rPr lang="en-US" sz="1200" dirty="0"/>
              <a:t> </a:t>
            </a:r>
            <a:r>
              <a:rPr lang="en-US" sz="1200" dirty="0" err="1"/>
              <a:t>tänker</a:t>
            </a:r>
            <a:r>
              <a:rPr lang="en-US" sz="1200" dirty="0"/>
              <a:t> jag </a:t>
            </a:r>
            <a:r>
              <a:rPr lang="en-US" sz="1200" dirty="0" err="1"/>
              <a:t>ett</a:t>
            </a:r>
            <a:r>
              <a:rPr lang="en-US" sz="1200" dirty="0"/>
              <a:t> </a:t>
            </a:r>
            <a:r>
              <a:rPr lang="en-US" sz="1200" dirty="0" err="1"/>
              <a:t>kortare</a:t>
            </a:r>
            <a:r>
              <a:rPr lang="en-US" sz="1200" dirty="0"/>
              <a:t> </a:t>
            </a:r>
            <a:r>
              <a:rPr lang="en-US" sz="1200" dirty="0" err="1"/>
              <a:t>samtal</a:t>
            </a:r>
            <a:r>
              <a:rPr lang="en-US" sz="1200" dirty="0"/>
              <a:t> </a:t>
            </a:r>
            <a:r>
              <a:rPr lang="en-US" sz="1200" dirty="0" err="1"/>
              <a:t>där</a:t>
            </a:r>
            <a:r>
              <a:rPr lang="en-US" sz="1200" dirty="0"/>
              <a:t> vi </a:t>
            </a:r>
            <a:r>
              <a:rPr lang="en-US" sz="1200" dirty="0" err="1"/>
              <a:t>får</a:t>
            </a:r>
            <a:r>
              <a:rPr lang="en-US" sz="1200" dirty="0"/>
              <a:t> prata lite </a:t>
            </a:r>
            <a:r>
              <a:rPr lang="en-US" sz="1200" dirty="0" err="1"/>
              <a:t>enskild</a:t>
            </a:r>
            <a:r>
              <a:rPr lang="en-US" sz="1200" dirty="0"/>
              <a:t> med var och </a:t>
            </a:r>
            <a:r>
              <a:rPr lang="en-US" sz="1200" dirty="0" err="1"/>
              <a:t>en</a:t>
            </a:r>
            <a:r>
              <a:rPr lang="en-US" sz="1200" dirty="0"/>
              <a:t> av er och </a:t>
            </a:r>
            <a:r>
              <a:rPr lang="en-US" sz="1200" dirty="0" err="1"/>
              <a:t>höra</a:t>
            </a:r>
            <a:r>
              <a:rPr lang="en-US" sz="1200" dirty="0"/>
              <a:t> </a:t>
            </a:r>
            <a:r>
              <a:rPr lang="en-US" sz="1200" dirty="0" err="1"/>
              <a:t>hur</a:t>
            </a:r>
            <a:r>
              <a:rPr lang="en-US" sz="1200" dirty="0"/>
              <a:t> era </a:t>
            </a:r>
            <a:r>
              <a:rPr lang="en-US" sz="1200" dirty="0" err="1"/>
              <a:t>tankar</a:t>
            </a:r>
            <a:r>
              <a:rPr lang="en-US" sz="1200" dirty="0"/>
              <a:t> och </a:t>
            </a:r>
            <a:r>
              <a:rPr lang="en-US" sz="1200" dirty="0" err="1"/>
              <a:t>funderingar</a:t>
            </a:r>
            <a:r>
              <a:rPr lang="en-US" sz="1200" dirty="0"/>
              <a:t> </a:t>
            </a:r>
            <a:r>
              <a:rPr lang="en-US" sz="1200" dirty="0" err="1"/>
              <a:t>går</a:t>
            </a:r>
            <a:r>
              <a:rPr lang="en-US" sz="1200" dirty="0"/>
              <a:t>.</a:t>
            </a:r>
            <a:br>
              <a:rPr lang="en-US" sz="1200" dirty="0"/>
            </a:br>
            <a:r>
              <a:rPr lang="en-US" sz="1200" dirty="0"/>
              <a:t>Föreläsningar kost och mental träning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t>Mars – April</a:t>
            </a:r>
            <a:br>
              <a:rPr lang="en-US" sz="1600" b="1" dirty="0"/>
            </a:br>
            <a:r>
              <a:rPr lang="en-US" sz="1200" dirty="0"/>
              <a:t>Toyota Cup </a:t>
            </a:r>
            <a:br>
              <a:rPr lang="en-US" sz="1200" dirty="0"/>
            </a:br>
            <a:r>
              <a:rPr lang="en-US" sz="1200" dirty="0"/>
              <a:t>Träningsläger</a:t>
            </a:r>
            <a:br>
              <a:rPr lang="en-US" sz="1200" dirty="0"/>
            </a:br>
            <a:r>
              <a:rPr lang="en-US" sz="1200" dirty="0"/>
              <a:t>Matchförberande och videoanalyser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t>April - Juni</a:t>
            </a:r>
            <a:br>
              <a:rPr lang="en-US" sz="1200" dirty="0"/>
            </a:br>
            <a:r>
              <a:rPr lang="en-US" sz="1200" dirty="0"/>
              <a:t>Seriestart </a:t>
            </a:r>
            <a:br>
              <a:rPr lang="en-US" sz="1200" dirty="0"/>
            </a:br>
            <a:r>
              <a:rPr lang="en-US" sz="1200" dirty="0"/>
              <a:t>Lagaktivtet</a:t>
            </a:r>
            <a:br>
              <a:rPr lang="en-US" sz="1200" dirty="0"/>
            </a:br>
            <a:r>
              <a:rPr lang="en-US" sz="1200" dirty="0"/>
              <a:t>Videoanalyser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t>Augusti – Oktober</a:t>
            </a:r>
            <a:br>
              <a:rPr lang="en-US" sz="1600" b="1" dirty="0"/>
            </a:br>
            <a:r>
              <a:rPr lang="en-US" sz="1200" b="0" dirty="0"/>
              <a:t>Serie fortsättning..</a:t>
            </a:r>
            <a:br>
              <a:rPr lang="en-US" sz="1200" b="0" dirty="0"/>
            </a:br>
            <a:r>
              <a:rPr lang="en-US" sz="1200" b="0" dirty="0"/>
              <a:t>Videoanalyser</a:t>
            </a:r>
            <a:endParaRPr lang="en-US" sz="1600" b="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t>Här kommer det komma in lite mer under tiden. </a:t>
            </a:r>
            <a:br>
              <a:rPr lang="sv-SE" sz="1200" dirty="0"/>
            </a:br>
            <a:endParaRPr lang="sv-SE"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t>Det ska läggas in bl.a. lagaktivtet </a:t>
            </a:r>
            <a:r>
              <a:rPr lang="sv-SE" sz="1200" dirty="0" err="1"/>
              <a:t>m.m</a:t>
            </a:r>
            <a:br>
              <a:rPr lang="sv-SE" sz="1200" dirty="0"/>
            </a:br>
            <a:endParaRPr lang="sv-SE" sz="1200" dirty="0"/>
          </a:p>
        </p:txBody>
      </p:sp>
      <p:sp>
        <p:nvSpPr>
          <p:cNvPr id="4" name="Platshållare för bildnummer 3"/>
          <p:cNvSpPr>
            <a:spLocks noGrp="1"/>
          </p:cNvSpPr>
          <p:nvPr>
            <p:ph type="sldNum" sz="quarter" idx="5"/>
          </p:nvPr>
        </p:nvSpPr>
        <p:spPr/>
        <p:txBody>
          <a:bodyPr/>
          <a:lstStyle/>
          <a:p>
            <a:fld id="{6409E681-3CD7-49F8-B8E6-9A3173456A0A}" type="slidenum">
              <a:rPr lang="sv-SE" smtClean="0"/>
              <a:t>9</a:t>
            </a:fld>
            <a:endParaRPr lang="sv-SE"/>
          </a:p>
        </p:txBody>
      </p:sp>
    </p:spTree>
    <p:extLst>
      <p:ext uri="{BB962C8B-B14F-4D97-AF65-F5344CB8AC3E}">
        <p14:creationId xmlns:p14="http://schemas.microsoft.com/office/powerpoint/2010/main" val="36886465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b="1" dirty="0"/>
              <a:t>Teori: </a:t>
            </a:r>
            <a:r>
              <a:rPr lang="sv-SE" sz="1200" dirty="0"/>
              <a:t>Fotbollsbegrepp som kommer följa med hela säsongen.</a:t>
            </a:r>
            <a:br>
              <a:rPr lang="sv-SE" sz="1200" dirty="0"/>
            </a:br>
            <a:r>
              <a:rPr lang="sv-SE" sz="1200" dirty="0"/>
              <a:t>Jag vill att vi ska lära oss vanliga Fotbollsbegrepp och hur man använder sig av dessa under matcher, träningar osv.</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t>Vi kommer även gå igenom en hel del taktik där vi samtidigt titta på vad som förväntas på dem olika positionerna på planen i formationen och i vissa situationer.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dirty="0"/>
              <a:t>VEO: </a:t>
            </a:r>
            <a:r>
              <a:rPr lang="sv-SE" sz="1200" dirty="0"/>
              <a:t>Vi kommer också använda oss av VEO kameran för att filma våra matcher och samt gå igenom dessa såklart. Detta tror jag är en stor nyckel för er att öka er förståelse för vår taktik samt ett jättebra verktyg för er utveckling. Min tanke är att vi ska egentligen filma alla våra matcher om det finns möjlighet till detta då herrlaget och vi delar på denna.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dirty="0"/>
              <a:t>Försäsong</a:t>
            </a:r>
          </a:p>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1 motståndare inbokad – Ekhagens IF </a:t>
            </a:r>
            <a:br>
              <a:rPr lang="sv-SE" dirty="0"/>
            </a:br>
            <a:r>
              <a:rPr lang="sv-SE" dirty="0"/>
              <a:t>Tanke att vi ska spela 2-3 st innan Toyota cup</a:t>
            </a:r>
            <a:br>
              <a:rPr lang="sv-SE" dirty="0"/>
            </a:br>
            <a:r>
              <a:rPr lang="sv-SE" dirty="0"/>
              <a:t>Här vill jag variera svårigheten på motståndare så vi möter olika typer av motstånd. </a:t>
            </a:r>
          </a:p>
          <a:p>
            <a:endParaRPr lang="sv-SE" b="1" dirty="0"/>
          </a:p>
          <a:p>
            <a:endParaRPr lang="sv-SE" b="1" dirty="0"/>
          </a:p>
          <a:p>
            <a:r>
              <a:rPr lang="sv-SE" b="1" dirty="0"/>
              <a:t>Träningsläger</a:t>
            </a:r>
            <a:r>
              <a:rPr lang="sv-SE" dirty="0"/>
              <a:t> – Det behöver inte vara så långt bort utan kan tex vara på Visingsö över en helg. </a:t>
            </a:r>
          </a:p>
          <a:p>
            <a:endParaRPr lang="sv-SE" dirty="0"/>
          </a:p>
          <a:p>
            <a:r>
              <a:rPr lang="sv-SE" dirty="0"/>
              <a:t>Tanken med träningslägret är att man åker iväg gör lagaktiviteter, tränar, umgås och har jäkligt kul. Detta är något vi behöver fundera på ganska så snabbt också då det behöver bli dags att boka detta. </a:t>
            </a:r>
          </a:p>
        </p:txBody>
      </p:sp>
      <p:sp>
        <p:nvSpPr>
          <p:cNvPr id="4" name="Platshållare för bildnummer 3"/>
          <p:cNvSpPr>
            <a:spLocks noGrp="1"/>
          </p:cNvSpPr>
          <p:nvPr>
            <p:ph type="sldNum" sz="quarter" idx="5"/>
          </p:nvPr>
        </p:nvSpPr>
        <p:spPr/>
        <p:txBody>
          <a:bodyPr/>
          <a:lstStyle/>
          <a:p>
            <a:fld id="{6409E681-3CD7-49F8-B8E6-9A3173456A0A}" type="slidenum">
              <a:rPr lang="sv-SE" smtClean="0"/>
              <a:t>10</a:t>
            </a:fld>
            <a:endParaRPr lang="sv-SE"/>
          </a:p>
        </p:txBody>
      </p:sp>
    </p:spTree>
    <p:extLst>
      <p:ext uri="{BB962C8B-B14F-4D97-AF65-F5344CB8AC3E}">
        <p14:creationId xmlns:p14="http://schemas.microsoft.com/office/powerpoint/2010/main" val="32649517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b="0" dirty="0"/>
              <a:t>Vi kommer att börja träna 2 gånger i veckan och kommer mycket troligtvis gå över till 3 ggr i veckan efter nyår där vi kommer ha 2 konstgrästräningar och 1 baserad på gymmet som kommer vara valfri. Vi ska försöka lösa en tid på Jordbrovallen. </a:t>
            </a:r>
            <a:br>
              <a:rPr lang="sv-SE" b="1" dirty="0"/>
            </a:br>
            <a:endParaRPr lang="sv-SE" b="1" dirty="0"/>
          </a:p>
          <a:p>
            <a:r>
              <a:rPr lang="sv-SE" b="1" dirty="0"/>
              <a:t>Tisdagar:</a:t>
            </a:r>
            <a:endParaRPr lang="sv-SE" b="0" dirty="0"/>
          </a:p>
          <a:p>
            <a:r>
              <a:rPr lang="sv-SE" b="0" dirty="0"/>
              <a:t>Kommer det fokuseras mest på att jobba upp konditionen och styrkan där första delen kommer vara löpning eller intervaller i spåret sedan gå in för att köra sista 45-60 min i gymmet där det kommer vara styrka, knäkontroll, explosivitet övningar osv. </a:t>
            </a:r>
          </a:p>
          <a:p>
            <a:endParaRPr lang="sv-SE" b="1" dirty="0"/>
          </a:p>
          <a:p>
            <a:r>
              <a:rPr lang="sv-SE" b="1" dirty="0"/>
              <a:t>Samarbete: </a:t>
            </a:r>
            <a:br>
              <a:rPr lang="sv-SE" b="1" dirty="0"/>
            </a:br>
            <a:r>
              <a:rPr lang="sv-SE" b="0" dirty="0"/>
              <a:t>Jag har löst ett samarbete med företaget fyscoach som sysslar med fotbollsfys så dem kommer sätta upp fyspass för oss en gång i veckan men fokus på just fotbollsfys men även knäkontroll m.m. </a:t>
            </a:r>
            <a:br>
              <a:rPr lang="sv-SE" b="0" dirty="0"/>
            </a:br>
            <a:r>
              <a:rPr lang="sv-SE" b="0" dirty="0"/>
              <a:t>Här finns det också en möjlighet för oss att öka samarbetet med dem genom att dem kommer ut och har föreläsningar eller pass också om vi skulle vara intresserade av detta. </a:t>
            </a:r>
          </a:p>
          <a:p>
            <a:endParaRPr lang="sv-SE" b="1" dirty="0"/>
          </a:p>
          <a:p>
            <a:r>
              <a:rPr lang="sv-SE" b="1" dirty="0"/>
              <a:t>Torsdagar:</a:t>
            </a:r>
            <a:br>
              <a:rPr lang="sv-SE" b="0" dirty="0"/>
            </a:br>
            <a:r>
              <a:rPr lang="sv-SE" b="0" dirty="0"/>
              <a:t>Här kommer vi börja arbeta med tematräningar från början och kommer först och främst börja få igång fötterna efter uppehållet och bli lite van med bollen igen och därifrån börja bygga upp till mer fokusering temat för träningen. Här kommer vi också lägga in lite olika övningar emellanåt tex dynamisk rörelse, spelaktivering, knäkontroll, explosivitet osv.</a:t>
            </a:r>
          </a:p>
        </p:txBody>
      </p:sp>
      <p:sp>
        <p:nvSpPr>
          <p:cNvPr id="4" name="Platshållare för bildnummer 3"/>
          <p:cNvSpPr>
            <a:spLocks noGrp="1"/>
          </p:cNvSpPr>
          <p:nvPr>
            <p:ph type="sldNum" sz="quarter" idx="5"/>
          </p:nvPr>
        </p:nvSpPr>
        <p:spPr/>
        <p:txBody>
          <a:bodyPr/>
          <a:lstStyle/>
          <a:p>
            <a:fld id="{6409E681-3CD7-49F8-B8E6-9A3173456A0A}" type="slidenum">
              <a:rPr lang="sv-SE" smtClean="0"/>
              <a:t>11</a:t>
            </a:fld>
            <a:endParaRPr lang="sv-SE"/>
          </a:p>
        </p:txBody>
      </p:sp>
    </p:spTree>
    <p:extLst>
      <p:ext uri="{BB962C8B-B14F-4D97-AF65-F5344CB8AC3E}">
        <p14:creationId xmlns:p14="http://schemas.microsoft.com/office/powerpoint/2010/main" val="4839344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Anfallstema så kommer det vara mycket fokusering på att komma till avslut, inlägg, grundförutsättningar i sista 3:e delen och mycket annat. Är det försvar så är det tex presspel, störa i speluppbyggnad, formationsrörelse, täckning, understöd osv som är i fokus. </a:t>
            </a:r>
            <a:br>
              <a:rPr lang="sv-SE" dirty="0"/>
            </a:br>
            <a:r>
              <a:rPr lang="sv-SE" dirty="0"/>
              <a:t>Men här kommer såklart mycket blandas för är det anfallstema så är det ju även försvar i det men att extra fokus kommer ligga på det aktuella temat. </a:t>
            </a:r>
          </a:p>
          <a:p>
            <a:endParaRPr lang="sv-SE" b="1"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När vi har dessa träningar så kommer vi använda oss av </a:t>
            </a:r>
            <a:r>
              <a:rPr lang="sv-SE" dirty="0" err="1"/>
              <a:t>fotbollsbegrepp</a:t>
            </a:r>
            <a:r>
              <a:rPr lang="sv-SE" dirty="0"/>
              <a:t> som förklarar situationer som vi kommer stöta på. Detta ska vara ett språk som vi använder oss av så viktigt såklart att man har förståelse för alla begreppen som finns. Det är också något vi kommer ha möte om och gå igenom på försäsongsmötet längre fram.</a:t>
            </a:r>
          </a:p>
          <a:p>
            <a:endParaRPr lang="sv-SE" b="1"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Jo med detta ska vi kunna bygga upp vårt spel och få ökat förståelse för just dem bitarna som är under temat för få en större förståelse varför och hur vi gör vissa saker på planen. </a:t>
            </a:r>
          </a:p>
          <a:p>
            <a:endParaRPr lang="sv-SE" b="1" dirty="0"/>
          </a:p>
        </p:txBody>
      </p:sp>
      <p:sp>
        <p:nvSpPr>
          <p:cNvPr id="4" name="Platshållare för bildnummer 3"/>
          <p:cNvSpPr>
            <a:spLocks noGrp="1"/>
          </p:cNvSpPr>
          <p:nvPr>
            <p:ph type="sldNum" sz="quarter" idx="5"/>
          </p:nvPr>
        </p:nvSpPr>
        <p:spPr/>
        <p:txBody>
          <a:bodyPr/>
          <a:lstStyle/>
          <a:p>
            <a:fld id="{6409E681-3CD7-49F8-B8E6-9A3173456A0A}" type="slidenum">
              <a:rPr lang="sv-SE" smtClean="0"/>
              <a:t>12</a:t>
            </a:fld>
            <a:endParaRPr lang="sv-SE"/>
          </a:p>
        </p:txBody>
      </p:sp>
    </p:spTree>
    <p:extLst>
      <p:ext uri="{BB962C8B-B14F-4D97-AF65-F5344CB8AC3E}">
        <p14:creationId xmlns:p14="http://schemas.microsoft.com/office/powerpoint/2010/main" val="41289947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sv-SE"/>
              <a:t>Klicka här för att ändra mall för rubrikformat</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90E0C012-6214-455C-8F8C-F8C22531381C}" type="datetimeFigureOut">
              <a:rPr lang="sv-SE" smtClean="0"/>
              <a:t>2024-11-03</a:t>
            </a:fld>
            <a:endParaRPr lang="sv-SE"/>
          </a:p>
        </p:txBody>
      </p:sp>
      <p:sp>
        <p:nvSpPr>
          <p:cNvPr id="5" name="Footer Placeholder 4"/>
          <p:cNvSpPr>
            <a:spLocks noGrp="1"/>
          </p:cNvSpPr>
          <p:nvPr>
            <p:ph type="ftr" sz="quarter" idx="11"/>
          </p:nvPr>
        </p:nvSpPr>
        <p:spPr/>
        <p:txBody>
          <a:bodyPr/>
          <a:lstStyle/>
          <a:p>
            <a:endParaRPr lang="sv-SE"/>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2C08BDD-477D-4AAE-B47E-4AA83637E513}" type="slidenum">
              <a:rPr lang="sv-SE" smtClean="0"/>
              <a:t>‹#›</a:t>
            </a:fld>
            <a:endParaRPr lang="sv-SE"/>
          </a:p>
        </p:txBody>
      </p:sp>
    </p:spTree>
    <p:extLst>
      <p:ext uri="{BB962C8B-B14F-4D97-AF65-F5344CB8AC3E}">
        <p14:creationId xmlns:p14="http://schemas.microsoft.com/office/powerpoint/2010/main" val="28604109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och bildtext">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sv-SE"/>
              <a:t>Klicka här för att ändra mall för rubrikformat</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90E0C012-6214-455C-8F8C-F8C22531381C}" type="datetimeFigureOut">
              <a:rPr lang="sv-SE" smtClean="0"/>
              <a:t>2024-11-03</a:t>
            </a:fld>
            <a:endParaRPr lang="sv-SE"/>
          </a:p>
        </p:txBody>
      </p:sp>
      <p:sp>
        <p:nvSpPr>
          <p:cNvPr id="5" name="Footer Placeholder 4"/>
          <p:cNvSpPr>
            <a:spLocks noGrp="1"/>
          </p:cNvSpPr>
          <p:nvPr>
            <p:ph type="ftr" sz="quarter" idx="11"/>
          </p:nvPr>
        </p:nvSpPr>
        <p:spPr/>
        <p:txBody>
          <a:bodyPr/>
          <a:lstStyle/>
          <a:p>
            <a:endParaRPr lang="sv-SE"/>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2C08BDD-477D-4AAE-B47E-4AA83637E513}" type="slidenum">
              <a:rPr lang="sv-SE" smtClean="0"/>
              <a:t>‹#›</a:t>
            </a:fld>
            <a:endParaRPr lang="sv-SE"/>
          </a:p>
        </p:txBody>
      </p:sp>
    </p:spTree>
    <p:extLst>
      <p:ext uri="{BB962C8B-B14F-4D97-AF65-F5344CB8AC3E}">
        <p14:creationId xmlns:p14="http://schemas.microsoft.com/office/powerpoint/2010/main" val="21799648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med beskrivning">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sv-SE"/>
              <a:t>Klicka här för att ändra mall för rubrikformat</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Klicka här för att ändra format på bakgrundstexten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90E0C012-6214-455C-8F8C-F8C22531381C}" type="datetimeFigureOut">
              <a:rPr lang="sv-SE" smtClean="0"/>
              <a:t>2024-11-03</a:t>
            </a:fld>
            <a:endParaRPr lang="sv-SE"/>
          </a:p>
        </p:txBody>
      </p:sp>
      <p:sp>
        <p:nvSpPr>
          <p:cNvPr id="5" name="Footer Placeholder 4"/>
          <p:cNvSpPr>
            <a:spLocks noGrp="1"/>
          </p:cNvSpPr>
          <p:nvPr>
            <p:ph type="ftr" sz="quarter" idx="11"/>
          </p:nvPr>
        </p:nvSpPr>
        <p:spPr/>
        <p:txBody>
          <a:bodyPr/>
          <a:lstStyle/>
          <a:p>
            <a:endParaRPr lang="sv-SE"/>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2C08BDD-477D-4AAE-B47E-4AA83637E513}" type="slidenum">
              <a:rPr lang="sv-SE" smtClean="0"/>
              <a:t>‹#›</a:t>
            </a:fld>
            <a:endParaRPr lang="sv-SE"/>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67893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nkort">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sv-SE"/>
              <a:t>Klicka här för att ändra mall för rubrikformat</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v-SE"/>
              <a:t>Klicka här för att ändra format på bakgrundstexten</a:t>
            </a:r>
          </a:p>
        </p:txBody>
      </p:sp>
      <p:sp>
        <p:nvSpPr>
          <p:cNvPr id="5" name="Date Placeholder 4"/>
          <p:cNvSpPr>
            <a:spLocks noGrp="1"/>
          </p:cNvSpPr>
          <p:nvPr>
            <p:ph type="dt" sz="half" idx="10"/>
          </p:nvPr>
        </p:nvSpPr>
        <p:spPr/>
        <p:txBody>
          <a:bodyPr/>
          <a:lstStyle/>
          <a:p>
            <a:fld id="{90E0C012-6214-455C-8F8C-F8C22531381C}" type="datetimeFigureOut">
              <a:rPr lang="sv-SE" smtClean="0"/>
              <a:t>2024-11-03</a:t>
            </a:fld>
            <a:endParaRPr lang="sv-SE"/>
          </a:p>
        </p:txBody>
      </p:sp>
      <p:sp>
        <p:nvSpPr>
          <p:cNvPr id="6" name="Footer Placeholder 5"/>
          <p:cNvSpPr>
            <a:spLocks noGrp="1"/>
          </p:cNvSpPr>
          <p:nvPr>
            <p:ph type="ftr" sz="quarter" idx="11"/>
          </p:nvPr>
        </p:nvSpPr>
        <p:spPr/>
        <p:txBody>
          <a:bodyPr/>
          <a:lstStyle/>
          <a:p>
            <a:endParaRPr lang="sv-SE"/>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2C08BDD-477D-4AAE-B47E-4AA83637E513}" type="slidenum">
              <a:rPr lang="sv-SE" smtClean="0"/>
              <a:t>‹#›</a:t>
            </a:fld>
            <a:endParaRPr lang="sv-SE"/>
          </a:p>
        </p:txBody>
      </p:sp>
    </p:spTree>
    <p:extLst>
      <p:ext uri="{BB962C8B-B14F-4D97-AF65-F5344CB8AC3E}">
        <p14:creationId xmlns:p14="http://schemas.microsoft.com/office/powerpoint/2010/main" val="8514694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nkort för citat">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sv-SE"/>
              <a:t>Klicka här för att ändra mall för rubrikformat</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Klicka här för att ändra format på bakgrundstexten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v-SE"/>
              <a:t>Klicka här för att ändra format på bakgrundstexten</a:t>
            </a:r>
          </a:p>
        </p:txBody>
      </p:sp>
      <p:sp>
        <p:nvSpPr>
          <p:cNvPr id="5" name="Date Placeholder 4"/>
          <p:cNvSpPr>
            <a:spLocks noGrp="1"/>
          </p:cNvSpPr>
          <p:nvPr>
            <p:ph type="dt" sz="half" idx="10"/>
          </p:nvPr>
        </p:nvSpPr>
        <p:spPr/>
        <p:txBody>
          <a:bodyPr/>
          <a:lstStyle/>
          <a:p>
            <a:fld id="{90E0C012-6214-455C-8F8C-F8C22531381C}" type="datetimeFigureOut">
              <a:rPr lang="sv-SE" smtClean="0"/>
              <a:t>2024-11-03</a:t>
            </a:fld>
            <a:endParaRPr lang="sv-SE"/>
          </a:p>
        </p:txBody>
      </p:sp>
      <p:sp>
        <p:nvSpPr>
          <p:cNvPr id="6" name="Footer Placeholder 5"/>
          <p:cNvSpPr>
            <a:spLocks noGrp="1"/>
          </p:cNvSpPr>
          <p:nvPr>
            <p:ph type="ftr" sz="quarter" idx="11"/>
          </p:nvPr>
        </p:nvSpPr>
        <p:spPr/>
        <p:txBody>
          <a:bodyPr/>
          <a:lstStyle/>
          <a:p>
            <a:endParaRPr lang="sv-SE"/>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2C08BDD-477D-4AAE-B47E-4AA83637E513}" type="slidenum">
              <a:rPr lang="sv-SE" smtClean="0"/>
              <a:t>‹#›</a:t>
            </a:fld>
            <a:endParaRPr lang="sv-SE"/>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158522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ant eller falskt">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sv-SE"/>
              <a:t>Klicka här för att ändra mall för rubrikformat</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Klicka här för att ändra format på bakgrundstexten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v-SE"/>
              <a:t>Klicka här för att ändra format på bakgrundstexten</a:t>
            </a:r>
          </a:p>
        </p:txBody>
      </p:sp>
      <p:sp>
        <p:nvSpPr>
          <p:cNvPr id="5" name="Date Placeholder 4"/>
          <p:cNvSpPr>
            <a:spLocks noGrp="1"/>
          </p:cNvSpPr>
          <p:nvPr>
            <p:ph type="dt" sz="half" idx="10"/>
          </p:nvPr>
        </p:nvSpPr>
        <p:spPr/>
        <p:txBody>
          <a:bodyPr/>
          <a:lstStyle/>
          <a:p>
            <a:fld id="{90E0C012-6214-455C-8F8C-F8C22531381C}" type="datetimeFigureOut">
              <a:rPr lang="sv-SE" smtClean="0"/>
              <a:t>2024-11-03</a:t>
            </a:fld>
            <a:endParaRPr lang="sv-SE"/>
          </a:p>
        </p:txBody>
      </p:sp>
      <p:sp>
        <p:nvSpPr>
          <p:cNvPr id="6" name="Footer Placeholder 5"/>
          <p:cNvSpPr>
            <a:spLocks noGrp="1"/>
          </p:cNvSpPr>
          <p:nvPr>
            <p:ph type="ftr" sz="quarter" idx="11"/>
          </p:nvPr>
        </p:nvSpPr>
        <p:spPr/>
        <p:txBody>
          <a:bodyPr/>
          <a:lstStyle/>
          <a:p>
            <a:endParaRPr lang="sv-SE"/>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2C08BDD-477D-4AAE-B47E-4AA83637E513}" type="slidenum">
              <a:rPr lang="sv-SE" smtClean="0"/>
              <a:t>‹#›</a:t>
            </a:fld>
            <a:endParaRPr lang="sv-SE"/>
          </a:p>
        </p:txBody>
      </p:sp>
    </p:spTree>
    <p:extLst>
      <p:ext uri="{BB962C8B-B14F-4D97-AF65-F5344CB8AC3E}">
        <p14:creationId xmlns:p14="http://schemas.microsoft.com/office/powerpoint/2010/main" val="29977432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ncho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90E0C012-6214-455C-8F8C-F8C22531381C}" type="datetimeFigureOut">
              <a:rPr lang="sv-SE" smtClean="0"/>
              <a:t>2024-11-03</a:t>
            </a:fld>
            <a:endParaRPr lang="sv-SE"/>
          </a:p>
        </p:txBody>
      </p:sp>
      <p:sp>
        <p:nvSpPr>
          <p:cNvPr id="5" name="Footer Placeholder 4"/>
          <p:cNvSpPr>
            <a:spLocks noGrp="1"/>
          </p:cNvSpPr>
          <p:nvPr>
            <p:ph type="ftr" sz="quarter" idx="11"/>
          </p:nvPr>
        </p:nvSpPr>
        <p:spPr/>
        <p:txBody>
          <a:bodyPr/>
          <a:lstStyle/>
          <a:p>
            <a:endParaRPr lang="sv-SE"/>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2C08BDD-477D-4AAE-B47E-4AA83637E513}" type="slidenum">
              <a:rPr lang="sv-SE" smtClean="0"/>
              <a:t>‹#›</a:t>
            </a:fld>
            <a:endParaRPr lang="sv-SE"/>
          </a:p>
        </p:txBody>
      </p:sp>
    </p:spTree>
    <p:extLst>
      <p:ext uri="{BB962C8B-B14F-4D97-AF65-F5344CB8AC3E}">
        <p14:creationId xmlns:p14="http://schemas.microsoft.com/office/powerpoint/2010/main" val="9659695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90E0C012-6214-455C-8F8C-F8C22531381C}" type="datetimeFigureOut">
              <a:rPr lang="sv-SE" smtClean="0"/>
              <a:t>2024-11-03</a:t>
            </a:fld>
            <a:endParaRPr lang="sv-SE"/>
          </a:p>
        </p:txBody>
      </p:sp>
      <p:sp>
        <p:nvSpPr>
          <p:cNvPr id="5" name="Footer Placeholder 4"/>
          <p:cNvSpPr>
            <a:spLocks noGrp="1"/>
          </p:cNvSpPr>
          <p:nvPr>
            <p:ph type="ftr" sz="quarter" idx="11"/>
          </p:nvPr>
        </p:nvSpPr>
        <p:spPr/>
        <p:txBody>
          <a:bodyPr/>
          <a:lstStyle/>
          <a:p>
            <a:endParaRPr lang="sv-SE"/>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2C08BDD-477D-4AAE-B47E-4AA83637E513}" type="slidenum">
              <a:rPr lang="sv-SE" smtClean="0"/>
              <a:t>‹#›</a:t>
            </a:fld>
            <a:endParaRPr lang="sv-SE"/>
          </a:p>
        </p:txBody>
      </p:sp>
    </p:spTree>
    <p:extLst>
      <p:ext uri="{BB962C8B-B14F-4D97-AF65-F5344CB8AC3E}">
        <p14:creationId xmlns:p14="http://schemas.microsoft.com/office/powerpoint/2010/main" val="42840211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sv-SE"/>
              <a:t>Klicka här för att ändra mall för rubrikformat</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90E0C012-6214-455C-8F8C-F8C22531381C}" type="datetimeFigureOut">
              <a:rPr lang="sv-SE" smtClean="0"/>
              <a:t>2024-11-03</a:t>
            </a:fld>
            <a:endParaRPr lang="sv-SE"/>
          </a:p>
        </p:txBody>
      </p:sp>
      <p:sp>
        <p:nvSpPr>
          <p:cNvPr id="5" name="Footer Placeholder 4"/>
          <p:cNvSpPr>
            <a:spLocks noGrp="1"/>
          </p:cNvSpPr>
          <p:nvPr>
            <p:ph type="ftr" sz="quarter" idx="11"/>
          </p:nvPr>
        </p:nvSpPr>
        <p:spPr/>
        <p:txBody>
          <a:bodyPr/>
          <a:lstStyle/>
          <a:p>
            <a:endParaRPr lang="sv-SE"/>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2C08BDD-477D-4AAE-B47E-4AA83637E513}" type="slidenum">
              <a:rPr lang="sv-SE" smtClean="0"/>
              <a:t>‹#›</a:t>
            </a:fld>
            <a:endParaRPr lang="sv-SE"/>
          </a:p>
        </p:txBody>
      </p:sp>
    </p:spTree>
    <p:extLst>
      <p:ext uri="{BB962C8B-B14F-4D97-AF65-F5344CB8AC3E}">
        <p14:creationId xmlns:p14="http://schemas.microsoft.com/office/powerpoint/2010/main" val="2512431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sv-SE"/>
              <a:t>Klicka här för att ändra mall för rubrikformat</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90E0C012-6214-455C-8F8C-F8C22531381C}" type="datetimeFigureOut">
              <a:rPr lang="sv-SE" smtClean="0"/>
              <a:t>2024-11-03</a:t>
            </a:fld>
            <a:endParaRPr lang="sv-SE"/>
          </a:p>
        </p:txBody>
      </p:sp>
      <p:sp>
        <p:nvSpPr>
          <p:cNvPr id="5" name="Footer Placeholder 4"/>
          <p:cNvSpPr>
            <a:spLocks noGrp="1"/>
          </p:cNvSpPr>
          <p:nvPr>
            <p:ph type="ftr" sz="quarter" idx="11"/>
          </p:nvPr>
        </p:nvSpPr>
        <p:spPr/>
        <p:txBody>
          <a:bodyPr/>
          <a:lstStyle/>
          <a:p>
            <a:endParaRPr lang="sv-SE"/>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2C08BDD-477D-4AAE-B47E-4AA83637E513}" type="slidenum">
              <a:rPr lang="sv-SE" smtClean="0"/>
              <a:t>‹#›</a:t>
            </a:fld>
            <a:endParaRPr lang="sv-SE"/>
          </a:p>
        </p:txBody>
      </p:sp>
    </p:spTree>
    <p:extLst>
      <p:ext uri="{BB962C8B-B14F-4D97-AF65-F5344CB8AC3E}">
        <p14:creationId xmlns:p14="http://schemas.microsoft.com/office/powerpoint/2010/main" val="38538453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90E0C012-6214-455C-8F8C-F8C22531381C}" type="datetimeFigureOut">
              <a:rPr lang="sv-SE" smtClean="0"/>
              <a:t>2024-11-03</a:t>
            </a:fld>
            <a:endParaRPr lang="sv-SE"/>
          </a:p>
        </p:txBody>
      </p:sp>
      <p:sp>
        <p:nvSpPr>
          <p:cNvPr id="6" name="Footer Placeholder 5"/>
          <p:cNvSpPr>
            <a:spLocks noGrp="1"/>
          </p:cNvSpPr>
          <p:nvPr>
            <p:ph type="ftr" sz="quarter" idx="11"/>
          </p:nvPr>
        </p:nvSpPr>
        <p:spPr/>
        <p:txBody>
          <a:bodyPr/>
          <a:lstStyle/>
          <a:p>
            <a:endParaRPr lang="sv-SE"/>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A2C08BDD-477D-4AAE-B47E-4AA83637E513}" type="slidenum">
              <a:rPr lang="sv-SE" smtClean="0"/>
              <a:t>‹#›</a:t>
            </a:fld>
            <a:endParaRPr lang="sv-SE"/>
          </a:p>
        </p:txBody>
      </p:sp>
    </p:spTree>
    <p:extLst>
      <p:ext uri="{BB962C8B-B14F-4D97-AF65-F5344CB8AC3E}">
        <p14:creationId xmlns:p14="http://schemas.microsoft.com/office/powerpoint/2010/main" val="1706593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sv-SE"/>
              <a:t>Klicka här för att ändra mall för rubrikformat</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90E0C012-6214-455C-8F8C-F8C22531381C}" type="datetimeFigureOut">
              <a:rPr lang="sv-SE" smtClean="0"/>
              <a:t>2024-11-03</a:t>
            </a:fld>
            <a:endParaRPr lang="sv-SE"/>
          </a:p>
        </p:txBody>
      </p:sp>
      <p:sp>
        <p:nvSpPr>
          <p:cNvPr id="8" name="Footer Placeholder 7"/>
          <p:cNvSpPr>
            <a:spLocks noGrp="1"/>
          </p:cNvSpPr>
          <p:nvPr>
            <p:ph type="ftr" sz="quarter" idx="11"/>
          </p:nvPr>
        </p:nvSpPr>
        <p:spPr/>
        <p:txBody>
          <a:bodyPr/>
          <a:lstStyle/>
          <a:p>
            <a:endParaRPr lang="sv-SE"/>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2C08BDD-477D-4AAE-B47E-4AA83637E513}" type="slidenum">
              <a:rPr lang="sv-SE" smtClean="0"/>
              <a:t>‹#›</a:t>
            </a:fld>
            <a:endParaRPr lang="sv-SE"/>
          </a:p>
        </p:txBody>
      </p:sp>
    </p:spTree>
    <p:extLst>
      <p:ext uri="{BB962C8B-B14F-4D97-AF65-F5344CB8AC3E}">
        <p14:creationId xmlns:p14="http://schemas.microsoft.com/office/powerpoint/2010/main" val="2664159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90E0C012-6214-455C-8F8C-F8C22531381C}" type="datetimeFigureOut">
              <a:rPr lang="sv-SE" smtClean="0"/>
              <a:t>2024-11-03</a:t>
            </a:fld>
            <a:endParaRPr lang="sv-SE"/>
          </a:p>
        </p:txBody>
      </p:sp>
      <p:sp>
        <p:nvSpPr>
          <p:cNvPr id="4" name="Footer Placeholder 3"/>
          <p:cNvSpPr>
            <a:spLocks noGrp="1"/>
          </p:cNvSpPr>
          <p:nvPr>
            <p:ph type="ftr" sz="quarter" idx="11"/>
          </p:nvPr>
        </p:nvSpPr>
        <p:spPr/>
        <p:txBody>
          <a:bodyPr/>
          <a:lstStyle/>
          <a:p>
            <a:endParaRPr lang="sv-SE"/>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2C08BDD-477D-4AAE-B47E-4AA83637E513}" type="slidenum">
              <a:rPr lang="sv-SE" smtClean="0"/>
              <a:t>‹#›</a:t>
            </a:fld>
            <a:endParaRPr lang="sv-SE"/>
          </a:p>
        </p:txBody>
      </p:sp>
    </p:spTree>
    <p:extLst>
      <p:ext uri="{BB962C8B-B14F-4D97-AF65-F5344CB8AC3E}">
        <p14:creationId xmlns:p14="http://schemas.microsoft.com/office/powerpoint/2010/main" val="546673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E0C012-6214-455C-8F8C-F8C22531381C}" type="datetimeFigureOut">
              <a:rPr lang="sv-SE" smtClean="0"/>
              <a:t>2024-11-03</a:t>
            </a:fld>
            <a:endParaRPr lang="sv-SE"/>
          </a:p>
        </p:txBody>
      </p:sp>
      <p:sp>
        <p:nvSpPr>
          <p:cNvPr id="3" name="Footer Placeholder 2"/>
          <p:cNvSpPr>
            <a:spLocks noGrp="1"/>
          </p:cNvSpPr>
          <p:nvPr>
            <p:ph type="ftr" sz="quarter" idx="11"/>
          </p:nvPr>
        </p:nvSpPr>
        <p:spPr/>
        <p:txBody>
          <a:bodyPr/>
          <a:lstStyle/>
          <a:p>
            <a:endParaRPr lang="sv-SE"/>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2C08BDD-477D-4AAE-B47E-4AA83637E513}" type="slidenum">
              <a:rPr lang="sv-SE" smtClean="0"/>
              <a:t>‹#›</a:t>
            </a:fld>
            <a:endParaRPr lang="sv-SE"/>
          </a:p>
        </p:txBody>
      </p:sp>
    </p:spTree>
    <p:extLst>
      <p:ext uri="{BB962C8B-B14F-4D97-AF65-F5344CB8AC3E}">
        <p14:creationId xmlns:p14="http://schemas.microsoft.com/office/powerpoint/2010/main" val="16965254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sv-SE"/>
              <a:t>Klicka här för att ändra mall för rubrikformat</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90E0C012-6214-455C-8F8C-F8C22531381C}" type="datetimeFigureOut">
              <a:rPr lang="sv-SE" smtClean="0"/>
              <a:t>2024-11-03</a:t>
            </a:fld>
            <a:endParaRPr lang="sv-SE"/>
          </a:p>
        </p:txBody>
      </p:sp>
      <p:sp>
        <p:nvSpPr>
          <p:cNvPr id="6" name="Footer Placeholder 5"/>
          <p:cNvSpPr>
            <a:spLocks noGrp="1"/>
          </p:cNvSpPr>
          <p:nvPr>
            <p:ph type="ftr" sz="quarter" idx="11"/>
          </p:nvPr>
        </p:nvSpPr>
        <p:spPr/>
        <p:txBody>
          <a:bodyPr/>
          <a:lstStyle/>
          <a:p>
            <a:endParaRPr lang="sv-SE"/>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2C08BDD-477D-4AAE-B47E-4AA83637E513}" type="slidenum">
              <a:rPr lang="sv-SE" smtClean="0"/>
              <a:t>‹#›</a:t>
            </a:fld>
            <a:endParaRPr lang="sv-SE"/>
          </a:p>
        </p:txBody>
      </p:sp>
    </p:spTree>
    <p:extLst>
      <p:ext uri="{BB962C8B-B14F-4D97-AF65-F5344CB8AC3E}">
        <p14:creationId xmlns:p14="http://schemas.microsoft.com/office/powerpoint/2010/main" val="9881066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90E0C012-6214-455C-8F8C-F8C22531381C}" type="datetimeFigureOut">
              <a:rPr lang="sv-SE" smtClean="0"/>
              <a:t>2024-11-03</a:t>
            </a:fld>
            <a:endParaRPr lang="sv-SE"/>
          </a:p>
        </p:txBody>
      </p:sp>
      <p:sp>
        <p:nvSpPr>
          <p:cNvPr id="6" name="Footer Placeholder 5"/>
          <p:cNvSpPr>
            <a:spLocks noGrp="1"/>
          </p:cNvSpPr>
          <p:nvPr>
            <p:ph type="ftr" sz="quarter" idx="11"/>
          </p:nvPr>
        </p:nvSpPr>
        <p:spPr/>
        <p:txBody>
          <a:bodyPr/>
          <a:lstStyle/>
          <a:p>
            <a:endParaRPr lang="sv-SE"/>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2C08BDD-477D-4AAE-B47E-4AA83637E513}" type="slidenum">
              <a:rPr lang="sv-SE" smtClean="0"/>
              <a:t>‹#›</a:t>
            </a:fld>
            <a:endParaRPr lang="sv-SE"/>
          </a:p>
        </p:txBody>
      </p:sp>
    </p:spTree>
    <p:extLst>
      <p:ext uri="{BB962C8B-B14F-4D97-AF65-F5344CB8AC3E}">
        <p14:creationId xmlns:p14="http://schemas.microsoft.com/office/powerpoint/2010/main" val="3621395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0E0C012-6214-455C-8F8C-F8C22531381C}" type="datetimeFigureOut">
              <a:rPr lang="sv-SE" smtClean="0"/>
              <a:t>2024-11-03</a:t>
            </a:fld>
            <a:endParaRPr lang="sv-SE"/>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2C08BDD-477D-4AAE-B47E-4AA83637E513}" type="slidenum">
              <a:rPr lang="sv-SE" smtClean="0"/>
              <a:t>‹#›</a:t>
            </a:fld>
            <a:endParaRPr lang="sv-SE"/>
          </a:p>
        </p:txBody>
      </p:sp>
    </p:spTree>
    <p:extLst>
      <p:ext uri="{BB962C8B-B14F-4D97-AF65-F5344CB8AC3E}">
        <p14:creationId xmlns:p14="http://schemas.microsoft.com/office/powerpoint/2010/main" val="5187022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34C2327-B4E6-80B6-747A-F08AB8AC3BD1}"/>
              </a:ext>
            </a:extLst>
          </p:cNvPr>
          <p:cNvSpPr>
            <a:spLocks noGrp="1"/>
          </p:cNvSpPr>
          <p:nvPr>
            <p:ph type="ctrTitle"/>
          </p:nvPr>
        </p:nvSpPr>
        <p:spPr>
          <a:xfrm>
            <a:off x="2485872" y="3610927"/>
            <a:ext cx="7220255" cy="1314159"/>
          </a:xfrm>
          <a:noFill/>
        </p:spPr>
        <p:txBody>
          <a:bodyPr>
            <a:normAutofit fontScale="90000"/>
          </a:bodyPr>
          <a:lstStyle/>
          <a:p>
            <a:r>
              <a:rPr lang="sv-SE" sz="8800" b="1" dirty="0">
                <a:solidFill>
                  <a:schemeClr val="tx1"/>
                </a:solidFill>
                <a:latin typeface="Aharoni" panose="02010803020104030203" pitchFamily="2" charset="-79"/>
                <a:cs typeface="Aharoni" panose="02010803020104030203" pitchFamily="2" charset="-79"/>
              </a:rPr>
              <a:t>Uppstartsmöte</a:t>
            </a:r>
          </a:p>
        </p:txBody>
      </p:sp>
      <p:sp>
        <p:nvSpPr>
          <p:cNvPr id="3" name="Underrubrik 2">
            <a:extLst>
              <a:ext uri="{FF2B5EF4-FFF2-40B4-BE49-F238E27FC236}">
                <a16:creationId xmlns:a16="http://schemas.microsoft.com/office/drawing/2014/main" id="{A8996D9A-3502-4DAD-BB15-F56F9E399557}"/>
              </a:ext>
            </a:extLst>
          </p:cNvPr>
          <p:cNvSpPr>
            <a:spLocks noGrp="1"/>
          </p:cNvSpPr>
          <p:nvPr>
            <p:ph type="subTitle" idx="1"/>
          </p:nvPr>
        </p:nvSpPr>
        <p:spPr>
          <a:xfrm>
            <a:off x="4082936" y="4939876"/>
            <a:ext cx="4035702" cy="1918123"/>
          </a:xfrm>
          <a:noFill/>
        </p:spPr>
        <p:txBody>
          <a:bodyPr>
            <a:normAutofit fontScale="70000" lnSpcReduction="20000"/>
          </a:bodyPr>
          <a:lstStyle/>
          <a:p>
            <a:pPr algn="ctr"/>
            <a:r>
              <a:rPr lang="sv-SE" sz="7700" b="1" dirty="0"/>
              <a:t>Hovslätts IK</a:t>
            </a:r>
          </a:p>
          <a:p>
            <a:pPr algn="ctr"/>
            <a:r>
              <a:rPr lang="sv-SE" sz="3800" b="1" dirty="0">
                <a:solidFill>
                  <a:schemeClr val="bg1">
                    <a:lumMod val="75000"/>
                  </a:schemeClr>
                </a:solidFill>
              </a:rPr>
              <a:t>2024-2025</a:t>
            </a:r>
          </a:p>
        </p:txBody>
      </p:sp>
      <p:pic>
        <p:nvPicPr>
          <p:cNvPr id="7" name="Bildobjekt 6" descr="En bild som visar Grafik, logotyp, symbol, grafisk design&#10;&#10;Automatiskt genererad beskrivning">
            <a:extLst>
              <a:ext uri="{FF2B5EF4-FFF2-40B4-BE49-F238E27FC236}">
                <a16:creationId xmlns:a16="http://schemas.microsoft.com/office/drawing/2014/main" id="{9517B8F4-9D8D-35FD-F465-A6324E725C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18056" y="171441"/>
            <a:ext cx="3955888" cy="3955888"/>
          </a:xfrm>
          <a:prstGeom prst="rect">
            <a:avLst/>
          </a:prstGeom>
        </p:spPr>
      </p:pic>
    </p:spTree>
    <p:extLst>
      <p:ext uri="{BB962C8B-B14F-4D97-AF65-F5344CB8AC3E}">
        <p14:creationId xmlns:p14="http://schemas.microsoft.com/office/powerpoint/2010/main" val="9191176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2A50A5B-021E-A206-BC6F-6FE9598AA629}"/>
              </a:ext>
            </a:extLst>
          </p:cNvPr>
          <p:cNvSpPr>
            <a:spLocks noGrp="1"/>
          </p:cNvSpPr>
          <p:nvPr>
            <p:ph type="title"/>
          </p:nvPr>
        </p:nvSpPr>
        <p:spPr>
          <a:xfrm>
            <a:off x="3671362" y="560610"/>
            <a:ext cx="4849275" cy="1280890"/>
          </a:xfrm>
        </p:spPr>
        <p:txBody>
          <a:bodyPr/>
          <a:lstStyle/>
          <a:p>
            <a:pPr algn="ctr"/>
            <a:r>
              <a:rPr lang="sv-SE" b="1" dirty="0"/>
              <a:t>Försäsongen </a:t>
            </a:r>
            <a:br>
              <a:rPr lang="sv-SE" b="1" dirty="0"/>
            </a:br>
            <a:r>
              <a:rPr lang="sv-SE" sz="2800" dirty="0">
                <a:solidFill>
                  <a:schemeClr val="bg1">
                    <a:lumMod val="50000"/>
                  </a:schemeClr>
                </a:solidFill>
              </a:rPr>
              <a:t>2025</a:t>
            </a:r>
            <a:endParaRPr lang="sv-SE" dirty="0">
              <a:solidFill>
                <a:schemeClr val="bg1">
                  <a:lumMod val="50000"/>
                </a:schemeClr>
              </a:solidFill>
            </a:endParaRPr>
          </a:p>
        </p:txBody>
      </p:sp>
      <p:sp>
        <p:nvSpPr>
          <p:cNvPr id="3" name="Platshållare för innehåll 2">
            <a:extLst>
              <a:ext uri="{FF2B5EF4-FFF2-40B4-BE49-F238E27FC236}">
                <a16:creationId xmlns:a16="http://schemas.microsoft.com/office/drawing/2014/main" id="{4354E678-DE70-3802-156E-6660C62513C7}"/>
              </a:ext>
            </a:extLst>
          </p:cNvPr>
          <p:cNvSpPr>
            <a:spLocks noGrp="1"/>
          </p:cNvSpPr>
          <p:nvPr>
            <p:ph idx="1"/>
          </p:nvPr>
        </p:nvSpPr>
        <p:spPr>
          <a:xfrm>
            <a:off x="2162788" y="1701263"/>
            <a:ext cx="9582822" cy="4747559"/>
          </a:xfrm>
        </p:spPr>
        <p:txBody>
          <a:bodyPr>
            <a:normAutofit fontScale="92500" lnSpcReduction="20000"/>
          </a:bodyPr>
          <a:lstStyle/>
          <a:p>
            <a:r>
              <a:rPr lang="sv-SE" sz="2200" b="1" dirty="0"/>
              <a:t>Teori – På försäsongsmötet</a:t>
            </a:r>
            <a:br>
              <a:rPr lang="sv-SE" sz="1900" b="1" dirty="0"/>
            </a:br>
            <a:br>
              <a:rPr lang="sv-SE" sz="1900" b="1" dirty="0"/>
            </a:br>
            <a:r>
              <a:rPr lang="sv-SE" sz="1700" dirty="0"/>
              <a:t>Fotbollsbegrepp </a:t>
            </a:r>
            <a:br>
              <a:rPr lang="sv-SE" sz="1700" dirty="0"/>
            </a:br>
            <a:br>
              <a:rPr lang="sv-SE" sz="1700" dirty="0"/>
            </a:br>
            <a:r>
              <a:rPr lang="sv-SE" sz="1700" dirty="0"/>
              <a:t>Taktik</a:t>
            </a:r>
            <a:br>
              <a:rPr lang="sv-SE" sz="1700" dirty="0"/>
            </a:br>
            <a:br>
              <a:rPr lang="sv-SE" sz="1700" dirty="0"/>
            </a:br>
            <a:r>
              <a:rPr lang="sv-SE" sz="1700" dirty="0"/>
              <a:t>Positionsförväntningar</a:t>
            </a:r>
          </a:p>
          <a:p>
            <a:endParaRPr lang="sv-SE" sz="1700" dirty="0"/>
          </a:p>
          <a:p>
            <a:r>
              <a:rPr lang="sv-SE" sz="1900" b="1" dirty="0" err="1"/>
              <a:t>Veo</a:t>
            </a:r>
            <a:r>
              <a:rPr lang="sv-SE" sz="1900" b="1" dirty="0"/>
              <a:t>-kameran</a:t>
            </a:r>
          </a:p>
          <a:p>
            <a:endParaRPr lang="sv-SE" sz="2000" b="1" dirty="0"/>
          </a:p>
          <a:p>
            <a:r>
              <a:rPr lang="sv-SE" sz="2000" b="1" dirty="0"/>
              <a:t>Försäsongsmatcher</a:t>
            </a:r>
            <a:br>
              <a:rPr lang="sv-SE" dirty="0"/>
            </a:br>
            <a:r>
              <a:rPr lang="sv-SE" dirty="0"/>
              <a:t>1 inbokad – Ekhagens IF</a:t>
            </a:r>
            <a:br>
              <a:rPr lang="sv-SE" dirty="0"/>
            </a:br>
            <a:r>
              <a:rPr lang="sv-SE" dirty="0"/>
              <a:t>Tanke att vi ska spela 2-3 st innan Toyota cup</a:t>
            </a:r>
            <a:br>
              <a:rPr lang="sv-SE" dirty="0"/>
            </a:br>
            <a:r>
              <a:rPr lang="sv-SE" dirty="0"/>
              <a:t>Här vill jag variera svårigheten på motståndare så vi möter olika typer av motstånd. </a:t>
            </a:r>
          </a:p>
          <a:p>
            <a:endParaRPr lang="sv-SE" dirty="0"/>
          </a:p>
          <a:p>
            <a:r>
              <a:rPr lang="sv-SE" b="1" dirty="0"/>
              <a:t>Träningsläger? </a:t>
            </a:r>
            <a:br>
              <a:rPr lang="sv-SE" b="1" dirty="0"/>
            </a:br>
            <a:r>
              <a:rPr lang="sv-SE" dirty="0"/>
              <a:t>Finns det ett intresse för detta?</a:t>
            </a:r>
          </a:p>
          <a:p>
            <a:pPr marL="0" indent="0">
              <a:buNone/>
            </a:pPr>
            <a:endParaRPr lang="sv-SE" dirty="0"/>
          </a:p>
          <a:p>
            <a:endParaRPr lang="sv-SE" dirty="0"/>
          </a:p>
        </p:txBody>
      </p:sp>
      <p:pic>
        <p:nvPicPr>
          <p:cNvPr id="4" name="Bildobjekt 3" descr="En bild som visar Grafik, logotyp, symbol, grafisk design&#10;&#10;Automatiskt genererad beskrivning">
            <a:extLst>
              <a:ext uri="{FF2B5EF4-FFF2-40B4-BE49-F238E27FC236}">
                <a16:creationId xmlns:a16="http://schemas.microsoft.com/office/drawing/2014/main" id="{62BB7712-7705-1B8A-33AE-929C64C0B6A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57063" y="171441"/>
            <a:ext cx="1488547" cy="1488547"/>
          </a:xfrm>
          <a:prstGeom prst="rect">
            <a:avLst/>
          </a:prstGeom>
        </p:spPr>
      </p:pic>
    </p:spTree>
    <p:extLst>
      <p:ext uri="{BB962C8B-B14F-4D97-AF65-F5344CB8AC3E}">
        <p14:creationId xmlns:p14="http://schemas.microsoft.com/office/powerpoint/2010/main" val="3633663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06CB3DE-F207-42C7-9162-0A7F69E3CAC3}"/>
              </a:ext>
            </a:extLst>
          </p:cNvPr>
          <p:cNvSpPr>
            <a:spLocks noGrp="1"/>
          </p:cNvSpPr>
          <p:nvPr>
            <p:ph type="title"/>
          </p:nvPr>
        </p:nvSpPr>
        <p:spPr>
          <a:xfrm>
            <a:off x="4344462" y="395510"/>
            <a:ext cx="3503075" cy="1280890"/>
          </a:xfrm>
        </p:spPr>
        <p:txBody>
          <a:bodyPr/>
          <a:lstStyle/>
          <a:p>
            <a:pPr algn="ctr"/>
            <a:r>
              <a:rPr lang="sv-SE" b="1" dirty="0"/>
              <a:t>Träningarna</a:t>
            </a:r>
          </a:p>
        </p:txBody>
      </p:sp>
      <p:sp>
        <p:nvSpPr>
          <p:cNvPr id="3" name="Platshållare för innehåll 2">
            <a:extLst>
              <a:ext uri="{FF2B5EF4-FFF2-40B4-BE49-F238E27FC236}">
                <a16:creationId xmlns:a16="http://schemas.microsoft.com/office/drawing/2014/main" id="{19693A7C-33D8-7AE2-3C59-A1407D185CF9}"/>
              </a:ext>
            </a:extLst>
          </p:cNvPr>
          <p:cNvSpPr>
            <a:spLocks noGrp="1"/>
          </p:cNvSpPr>
          <p:nvPr>
            <p:ph idx="1"/>
          </p:nvPr>
        </p:nvSpPr>
        <p:spPr>
          <a:xfrm>
            <a:off x="2589212" y="1841500"/>
            <a:ext cx="8915400" cy="4069722"/>
          </a:xfrm>
        </p:spPr>
        <p:txBody>
          <a:bodyPr>
            <a:normAutofit fontScale="92500" lnSpcReduction="10000"/>
          </a:bodyPr>
          <a:lstStyle/>
          <a:p>
            <a:r>
              <a:rPr lang="sv-SE" sz="1900" i="1" dirty="0"/>
              <a:t>2 träningar i veckan till nyår – 3 träningar efter nyår</a:t>
            </a:r>
            <a:endParaRPr lang="sv-SE" sz="1900" b="1" i="1" dirty="0"/>
          </a:p>
          <a:p>
            <a:pPr marL="0" indent="0">
              <a:buNone/>
            </a:pPr>
            <a:r>
              <a:rPr lang="sv-SE" sz="1900" b="1" dirty="0"/>
              <a:t>Tisdagar</a:t>
            </a:r>
            <a:br>
              <a:rPr lang="sv-SE" sz="1900" b="1" dirty="0"/>
            </a:br>
            <a:r>
              <a:rPr lang="sv-SE" sz="1900" dirty="0"/>
              <a:t>18:30-20:00 </a:t>
            </a:r>
            <a:br>
              <a:rPr lang="sv-SE" sz="1900" dirty="0"/>
            </a:br>
            <a:r>
              <a:rPr lang="sv-SE" sz="1900" dirty="0"/>
              <a:t>Löpning/gym</a:t>
            </a:r>
            <a:br>
              <a:rPr lang="sv-SE" sz="1900" dirty="0"/>
            </a:br>
            <a:r>
              <a:rPr lang="sv-SE" sz="1900" dirty="0"/>
              <a:t>Fokus på kondition, explosivitet och styrka som kommer vara i gymmet.</a:t>
            </a:r>
            <a:br>
              <a:rPr lang="sv-SE" sz="1900" dirty="0"/>
            </a:br>
            <a:r>
              <a:rPr lang="sv-SE" sz="1900" dirty="0"/>
              <a:t>Plats, </a:t>
            </a:r>
            <a:r>
              <a:rPr lang="sv-SE" sz="1900" i="1" dirty="0"/>
              <a:t>löparspåret och gymmet</a:t>
            </a:r>
            <a:br>
              <a:rPr lang="sv-SE" sz="1900" dirty="0"/>
            </a:br>
            <a:br>
              <a:rPr lang="sv-SE" sz="1900" dirty="0"/>
            </a:br>
            <a:r>
              <a:rPr lang="sv-SE" sz="1900" i="1" dirty="0">
                <a:solidFill>
                  <a:schemeClr val="accent1"/>
                </a:solidFill>
              </a:rPr>
              <a:t>Ingått samarbete med fyscoach</a:t>
            </a:r>
            <a:endParaRPr lang="sv-SE" sz="1900" b="1" i="1" dirty="0">
              <a:solidFill>
                <a:schemeClr val="accent1"/>
              </a:solidFill>
            </a:endParaRPr>
          </a:p>
          <a:p>
            <a:endParaRPr lang="sv-SE" sz="1900" b="1" dirty="0"/>
          </a:p>
          <a:p>
            <a:pPr marL="0" indent="0">
              <a:buNone/>
            </a:pPr>
            <a:r>
              <a:rPr lang="sv-SE" sz="1900" b="1" dirty="0"/>
              <a:t>Torsdagar </a:t>
            </a:r>
            <a:br>
              <a:rPr lang="sv-SE" sz="1900" b="1" dirty="0"/>
            </a:br>
            <a:r>
              <a:rPr lang="sv-SE" sz="1900" dirty="0"/>
              <a:t>Konstgräs 19:30-21:00 </a:t>
            </a:r>
            <a:br>
              <a:rPr lang="sv-SE" sz="1900" dirty="0"/>
            </a:br>
            <a:r>
              <a:rPr lang="sv-SE" sz="1900" dirty="0"/>
              <a:t>Tematräningar – Kommer det mer om på nästa sida</a:t>
            </a:r>
            <a:br>
              <a:rPr lang="sv-SE" sz="1900" dirty="0"/>
            </a:br>
            <a:r>
              <a:rPr lang="sv-SE" sz="1900" dirty="0"/>
              <a:t>Knäkontroll – Viktigt!</a:t>
            </a:r>
            <a:br>
              <a:rPr lang="sv-SE" sz="1900" dirty="0"/>
            </a:br>
            <a:endParaRPr lang="sv-SE" sz="1900" dirty="0"/>
          </a:p>
          <a:p>
            <a:endParaRPr lang="sv-SE" b="1" dirty="0"/>
          </a:p>
        </p:txBody>
      </p:sp>
      <p:pic>
        <p:nvPicPr>
          <p:cNvPr id="4" name="Bildobjekt 3" descr="En bild som visar Grafik, logotyp, symbol, grafisk design&#10;&#10;Automatiskt genererad beskrivning">
            <a:extLst>
              <a:ext uri="{FF2B5EF4-FFF2-40B4-BE49-F238E27FC236}">
                <a16:creationId xmlns:a16="http://schemas.microsoft.com/office/drawing/2014/main" id="{1A9F5725-7E74-04A7-93CA-8D437F98B8F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57063" y="171441"/>
            <a:ext cx="1488547" cy="1488547"/>
          </a:xfrm>
          <a:prstGeom prst="rect">
            <a:avLst/>
          </a:prstGeom>
        </p:spPr>
      </p:pic>
      <p:pic>
        <p:nvPicPr>
          <p:cNvPr id="6" name="Bildobjekt 5" descr="En bild som visar konst, svart och vit&#10;&#10;Automatiskt genererad beskrivning">
            <a:extLst>
              <a:ext uri="{FF2B5EF4-FFF2-40B4-BE49-F238E27FC236}">
                <a16:creationId xmlns:a16="http://schemas.microsoft.com/office/drawing/2014/main" id="{F3FC53E5-3589-ADB0-744A-7FBA921AE2C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53429" y="2082019"/>
            <a:ext cx="1517552" cy="1517552"/>
          </a:xfrm>
          <a:prstGeom prst="rect">
            <a:avLst/>
          </a:prstGeom>
        </p:spPr>
      </p:pic>
      <p:pic>
        <p:nvPicPr>
          <p:cNvPr id="8" name="Bildobjekt 7" descr="En bild som visar skärmbild, grön, linje, Rektangel&#10;&#10;Automatiskt genererad beskrivning">
            <a:extLst>
              <a:ext uri="{FF2B5EF4-FFF2-40B4-BE49-F238E27FC236}">
                <a16:creationId xmlns:a16="http://schemas.microsoft.com/office/drawing/2014/main" id="{3F208381-9B97-653A-D6AB-814C3DC038C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95086" y="4262510"/>
            <a:ext cx="1277818" cy="1381425"/>
          </a:xfrm>
          <a:prstGeom prst="rect">
            <a:avLst/>
          </a:prstGeom>
        </p:spPr>
      </p:pic>
    </p:spTree>
    <p:extLst>
      <p:ext uri="{BB962C8B-B14F-4D97-AF65-F5344CB8AC3E}">
        <p14:creationId xmlns:p14="http://schemas.microsoft.com/office/powerpoint/2010/main" val="583627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06CB3DE-F207-42C7-9162-0A7F69E3CAC3}"/>
              </a:ext>
            </a:extLst>
          </p:cNvPr>
          <p:cNvSpPr>
            <a:spLocks noGrp="1"/>
          </p:cNvSpPr>
          <p:nvPr>
            <p:ph type="title"/>
          </p:nvPr>
        </p:nvSpPr>
        <p:spPr>
          <a:xfrm>
            <a:off x="3965172" y="379098"/>
            <a:ext cx="4261656" cy="1280890"/>
          </a:xfrm>
        </p:spPr>
        <p:txBody>
          <a:bodyPr/>
          <a:lstStyle/>
          <a:p>
            <a:pPr algn="ctr"/>
            <a:r>
              <a:rPr lang="sv-SE" b="1" dirty="0"/>
              <a:t>Tema-träningarna</a:t>
            </a:r>
          </a:p>
        </p:txBody>
      </p:sp>
      <p:sp>
        <p:nvSpPr>
          <p:cNvPr id="3" name="Platshållare för innehåll 2">
            <a:extLst>
              <a:ext uri="{FF2B5EF4-FFF2-40B4-BE49-F238E27FC236}">
                <a16:creationId xmlns:a16="http://schemas.microsoft.com/office/drawing/2014/main" id="{19693A7C-33D8-7AE2-3C59-A1407D185CF9}"/>
              </a:ext>
            </a:extLst>
          </p:cNvPr>
          <p:cNvSpPr>
            <a:spLocks noGrp="1"/>
          </p:cNvSpPr>
          <p:nvPr>
            <p:ph idx="1"/>
          </p:nvPr>
        </p:nvSpPr>
        <p:spPr>
          <a:xfrm>
            <a:off x="1641694" y="1350657"/>
            <a:ext cx="10408023" cy="5335902"/>
          </a:xfrm>
        </p:spPr>
        <p:txBody>
          <a:bodyPr>
            <a:normAutofit/>
          </a:bodyPr>
          <a:lstStyle/>
          <a:p>
            <a:r>
              <a:rPr lang="sv-SE" b="1" dirty="0"/>
              <a:t>Tematräningar</a:t>
            </a:r>
            <a:r>
              <a:rPr lang="sv-SE" dirty="0"/>
              <a:t> – Vad är då tematräningar?</a:t>
            </a:r>
          </a:p>
          <a:p>
            <a:pPr marL="0" indent="0">
              <a:buNone/>
            </a:pPr>
            <a:r>
              <a:rPr lang="sv-SE" dirty="0"/>
              <a:t>Tematräningar innebär att vi har ett specifikt tema på träningen där vi fokuserar på ett visst område.</a:t>
            </a:r>
          </a:p>
          <a:p>
            <a:pPr marL="0" indent="0">
              <a:buNone/>
            </a:pPr>
            <a:r>
              <a:rPr lang="sv-SE" i="1" dirty="0"/>
              <a:t>Framförallt kommer temat under säsongen vara anfall, kontringar, försvar, fasta situationer, speluppbyggnad och  kondition/styrka. Här kan det tillkomma något specifikt utöver</a:t>
            </a:r>
          </a:p>
          <a:p>
            <a:pPr marL="0" indent="0">
              <a:buNone/>
            </a:pPr>
            <a:r>
              <a:rPr lang="sv-SE" dirty="0"/>
              <a:t>Till exempel</a:t>
            </a:r>
          </a:p>
          <a:p>
            <a:r>
              <a:rPr lang="sv-SE" dirty="0"/>
              <a:t>Anfallstema - fokusering på att komma till avslut, inlägg, grundförutsättningar i sista 3:e delen osv. Är det försvar så är det tex presspel, störa i speluppbyggnad, formationsrörelse, täckning, understöd fokus. </a:t>
            </a:r>
            <a:br>
              <a:rPr lang="sv-SE" dirty="0"/>
            </a:br>
            <a:endParaRPr lang="sv-SE" dirty="0"/>
          </a:p>
          <a:p>
            <a:r>
              <a:rPr lang="sv-SE" dirty="0"/>
              <a:t>Fotbollsbegrepp som förklarar situationer, detta ska vara ett språk som vi använder oss</a:t>
            </a:r>
          </a:p>
          <a:p>
            <a:endParaRPr lang="sv-SE" dirty="0"/>
          </a:p>
          <a:p>
            <a:r>
              <a:rPr lang="sv-SE" dirty="0"/>
              <a:t>Men varför ska vi använda oss av denna modell då?</a:t>
            </a:r>
            <a:br>
              <a:rPr lang="sv-SE" dirty="0"/>
            </a:br>
            <a:endParaRPr lang="sv-SE" dirty="0"/>
          </a:p>
          <a:p>
            <a:r>
              <a:rPr lang="sv-SE" dirty="0"/>
              <a:t>Temat kommer i stora drag vara under en vecka. </a:t>
            </a:r>
            <a:endParaRPr lang="sv-SE" b="1" dirty="0"/>
          </a:p>
        </p:txBody>
      </p:sp>
      <p:pic>
        <p:nvPicPr>
          <p:cNvPr id="4" name="Bildobjekt 3" descr="En bild som visar Grafik, logotyp, symbol, grafisk design&#10;&#10;Automatiskt genererad beskrivning">
            <a:extLst>
              <a:ext uri="{FF2B5EF4-FFF2-40B4-BE49-F238E27FC236}">
                <a16:creationId xmlns:a16="http://schemas.microsoft.com/office/drawing/2014/main" id="{1A9F5725-7E74-04A7-93CA-8D437F98B8F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57063" y="171441"/>
            <a:ext cx="1488547" cy="1488547"/>
          </a:xfrm>
          <a:prstGeom prst="rect">
            <a:avLst/>
          </a:prstGeom>
        </p:spPr>
      </p:pic>
    </p:spTree>
    <p:extLst>
      <p:ext uri="{BB962C8B-B14F-4D97-AF65-F5344CB8AC3E}">
        <p14:creationId xmlns:p14="http://schemas.microsoft.com/office/powerpoint/2010/main" val="2025746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004212C-408B-ED58-6C41-0970A6B7FDC2}"/>
              </a:ext>
            </a:extLst>
          </p:cNvPr>
          <p:cNvSpPr>
            <a:spLocks noGrp="1"/>
          </p:cNvSpPr>
          <p:nvPr>
            <p:ph type="title"/>
          </p:nvPr>
        </p:nvSpPr>
        <p:spPr>
          <a:xfrm>
            <a:off x="3017312" y="522510"/>
            <a:ext cx="6157375" cy="1280890"/>
          </a:xfrm>
        </p:spPr>
        <p:txBody>
          <a:bodyPr/>
          <a:lstStyle/>
          <a:p>
            <a:r>
              <a:rPr lang="sv-SE" b="1" dirty="0"/>
              <a:t>Spelarkrav / Förväntningar</a:t>
            </a:r>
          </a:p>
        </p:txBody>
      </p:sp>
      <p:sp>
        <p:nvSpPr>
          <p:cNvPr id="3" name="Platshållare för innehåll 2">
            <a:extLst>
              <a:ext uri="{FF2B5EF4-FFF2-40B4-BE49-F238E27FC236}">
                <a16:creationId xmlns:a16="http://schemas.microsoft.com/office/drawing/2014/main" id="{1ECD66E4-FF53-FA87-24B1-8A480CFCEF93}"/>
              </a:ext>
            </a:extLst>
          </p:cNvPr>
          <p:cNvSpPr>
            <a:spLocks noGrp="1"/>
          </p:cNvSpPr>
          <p:nvPr>
            <p:ph idx="1"/>
          </p:nvPr>
        </p:nvSpPr>
        <p:spPr>
          <a:xfrm>
            <a:off x="2589212" y="1687290"/>
            <a:ext cx="8915400" cy="4648200"/>
          </a:xfrm>
        </p:spPr>
        <p:txBody>
          <a:bodyPr>
            <a:normAutofit fontScale="85000" lnSpcReduction="10000"/>
          </a:bodyPr>
          <a:lstStyle/>
          <a:p>
            <a:pPr>
              <a:lnSpc>
                <a:spcPct val="120000"/>
              </a:lnSpc>
            </a:pPr>
            <a:r>
              <a:rPr lang="sv-SE" sz="2000" dirty="0">
                <a:solidFill>
                  <a:schemeClr val="tx1">
                    <a:lumMod val="85000"/>
                  </a:schemeClr>
                </a:solidFill>
              </a:rPr>
              <a:t>Kom till träningen i tid. Start för ombyte tillsammans i </a:t>
            </a:r>
            <a:r>
              <a:rPr lang="sv-SE" sz="2000" dirty="0" err="1">
                <a:solidFill>
                  <a:schemeClr val="tx1">
                    <a:lumMod val="85000"/>
                  </a:schemeClr>
                </a:solidFill>
              </a:rPr>
              <a:t>omkl</a:t>
            </a:r>
            <a:r>
              <a:rPr lang="sv-SE" sz="2000" dirty="0">
                <a:solidFill>
                  <a:schemeClr val="tx1">
                    <a:lumMod val="85000"/>
                  </a:schemeClr>
                </a:solidFill>
              </a:rPr>
              <a:t>. rummet 20 min innan träning start.</a:t>
            </a:r>
            <a:br>
              <a:rPr lang="sv-SE" sz="2000" dirty="0">
                <a:solidFill>
                  <a:schemeClr val="tx1">
                    <a:lumMod val="85000"/>
                  </a:schemeClr>
                </a:solidFill>
              </a:rPr>
            </a:br>
            <a:r>
              <a:rPr lang="sv-SE" sz="2000" dirty="0">
                <a:solidFill>
                  <a:schemeClr val="tx1">
                    <a:lumMod val="85000"/>
                  </a:schemeClr>
                </a:solidFill>
              </a:rPr>
              <a:t>- Samlingstid på plan 10 min innan. </a:t>
            </a:r>
          </a:p>
          <a:p>
            <a:pPr>
              <a:lnSpc>
                <a:spcPct val="120000"/>
              </a:lnSpc>
            </a:pPr>
            <a:r>
              <a:rPr lang="sv-SE" sz="2000" dirty="0">
                <a:solidFill>
                  <a:schemeClr val="tx1">
                    <a:lumMod val="85000"/>
                  </a:schemeClr>
                </a:solidFill>
              </a:rPr>
              <a:t>Under träning kräver jag detta av er</a:t>
            </a:r>
          </a:p>
          <a:p>
            <a:pPr>
              <a:lnSpc>
                <a:spcPct val="120000"/>
              </a:lnSpc>
            </a:pPr>
            <a:r>
              <a:rPr lang="sv-SE" sz="2000" b="1" dirty="0">
                <a:solidFill>
                  <a:schemeClr val="accent1"/>
                </a:solidFill>
              </a:rPr>
              <a:t>- Attityd</a:t>
            </a:r>
          </a:p>
          <a:p>
            <a:pPr>
              <a:lnSpc>
                <a:spcPct val="120000"/>
              </a:lnSpc>
            </a:pPr>
            <a:r>
              <a:rPr lang="sv-SE" sz="2000" b="1" dirty="0">
                <a:solidFill>
                  <a:schemeClr val="accent1"/>
                </a:solidFill>
              </a:rPr>
              <a:t>- Fokus</a:t>
            </a:r>
          </a:p>
          <a:p>
            <a:pPr>
              <a:lnSpc>
                <a:spcPct val="120000"/>
              </a:lnSpc>
            </a:pPr>
            <a:r>
              <a:rPr lang="sv-SE" sz="2000" b="1" dirty="0">
                <a:solidFill>
                  <a:schemeClr val="accent1"/>
                </a:solidFill>
              </a:rPr>
              <a:t>- Ansträngning</a:t>
            </a:r>
          </a:p>
          <a:p>
            <a:pPr>
              <a:lnSpc>
                <a:spcPct val="120000"/>
              </a:lnSpc>
            </a:pPr>
            <a:r>
              <a:rPr lang="sv-SE" sz="2000" b="1" dirty="0">
                <a:solidFill>
                  <a:schemeClr val="accent1"/>
                </a:solidFill>
              </a:rPr>
              <a:t>- Positiv inställning</a:t>
            </a:r>
          </a:p>
          <a:p>
            <a:pPr>
              <a:lnSpc>
                <a:spcPct val="120000"/>
              </a:lnSpc>
            </a:pPr>
            <a:r>
              <a:rPr lang="sv-SE" sz="2000" b="1" dirty="0">
                <a:solidFill>
                  <a:schemeClr val="tx1">
                    <a:lumMod val="85000"/>
                  </a:schemeClr>
                </a:solidFill>
              </a:rPr>
              <a:t>Planering: </a:t>
            </a:r>
            <a:r>
              <a:rPr lang="sv-SE" sz="2000" dirty="0">
                <a:solidFill>
                  <a:schemeClr val="tx1">
                    <a:lumMod val="85000"/>
                  </a:schemeClr>
                </a:solidFill>
              </a:rPr>
              <a:t>Jag förväntar mig under säsongen att alla planera sina semestrar och ledigheter efter hur spelschemat  ser ut i den mån man kan. </a:t>
            </a:r>
          </a:p>
          <a:p>
            <a:pPr>
              <a:lnSpc>
                <a:spcPct val="120000"/>
              </a:lnSpc>
            </a:pPr>
            <a:r>
              <a:rPr lang="sv-SE" sz="2000" dirty="0">
                <a:solidFill>
                  <a:schemeClr val="tx1">
                    <a:lumMod val="85000"/>
                  </a:schemeClr>
                </a:solidFill>
              </a:rPr>
              <a:t>Vet man att man är ledig under någon match framöver så ska detta fyllas i matchfrånvaro dokumentet.</a:t>
            </a:r>
            <a:endParaRPr lang="sv-SE" sz="2000" dirty="0"/>
          </a:p>
        </p:txBody>
      </p:sp>
      <p:pic>
        <p:nvPicPr>
          <p:cNvPr id="5" name="Bildobjekt 4" descr="En bild som visar Grafik, logotyp, symbol, grafisk design&#10;&#10;Automatiskt genererad beskrivning">
            <a:extLst>
              <a:ext uri="{FF2B5EF4-FFF2-40B4-BE49-F238E27FC236}">
                <a16:creationId xmlns:a16="http://schemas.microsoft.com/office/drawing/2014/main" id="{F38FFBF2-A2CF-39B4-D5E0-9D744B36B29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57063" y="171441"/>
            <a:ext cx="1488547" cy="1488547"/>
          </a:xfrm>
          <a:prstGeom prst="rect">
            <a:avLst/>
          </a:prstGeom>
        </p:spPr>
      </p:pic>
    </p:spTree>
    <p:extLst>
      <p:ext uri="{BB962C8B-B14F-4D97-AF65-F5344CB8AC3E}">
        <p14:creationId xmlns:p14="http://schemas.microsoft.com/office/powerpoint/2010/main" val="3042288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8EABB74-47C9-BA8D-D875-6780C9299C7D}"/>
              </a:ext>
            </a:extLst>
          </p:cNvPr>
          <p:cNvSpPr>
            <a:spLocks noGrp="1"/>
          </p:cNvSpPr>
          <p:nvPr>
            <p:ph type="title"/>
          </p:nvPr>
        </p:nvSpPr>
        <p:spPr>
          <a:xfrm>
            <a:off x="1640156" y="522510"/>
            <a:ext cx="8911687" cy="1280890"/>
          </a:xfrm>
        </p:spPr>
        <p:txBody>
          <a:bodyPr/>
          <a:lstStyle/>
          <a:p>
            <a:pPr algn="ctr"/>
            <a:r>
              <a:rPr lang="sv-SE" b="1" dirty="0"/>
              <a:t>Ledarkrav</a:t>
            </a:r>
          </a:p>
        </p:txBody>
      </p:sp>
      <p:sp>
        <p:nvSpPr>
          <p:cNvPr id="3" name="Platshållare för innehåll 2">
            <a:extLst>
              <a:ext uri="{FF2B5EF4-FFF2-40B4-BE49-F238E27FC236}">
                <a16:creationId xmlns:a16="http://schemas.microsoft.com/office/drawing/2014/main" id="{1F92A3AA-0643-FAE4-C073-E070A7B42521}"/>
              </a:ext>
            </a:extLst>
          </p:cNvPr>
          <p:cNvSpPr>
            <a:spLocks noGrp="1"/>
          </p:cNvSpPr>
          <p:nvPr>
            <p:ph idx="1"/>
          </p:nvPr>
        </p:nvSpPr>
        <p:spPr>
          <a:xfrm>
            <a:off x="1917700" y="1206499"/>
            <a:ext cx="9586912" cy="5480059"/>
          </a:xfrm>
        </p:spPr>
        <p:txBody>
          <a:bodyPr>
            <a:normAutofit fontScale="62500" lnSpcReduction="20000"/>
          </a:bodyPr>
          <a:lstStyle/>
          <a:p>
            <a:pPr marL="0" indent="0">
              <a:lnSpc>
                <a:spcPct val="120000"/>
              </a:lnSpc>
              <a:buNone/>
            </a:pPr>
            <a:r>
              <a:rPr lang="sv-SE" sz="2600" i="1" dirty="0"/>
              <a:t>Såklart ska det finnas förväntningar på oss som ledare också.</a:t>
            </a:r>
          </a:p>
          <a:p>
            <a:pPr>
              <a:lnSpc>
                <a:spcPct val="120000"/>
              </a:lnSpc>
            </a:pPr>
            <a:endParaRPr lang="sv-SE" sz="2600" dirty="0"/>
          </a:p>
          <a:p>
            <a:pPr>
              <a:lnSpc>
                <a:spcPct val="120000"/>
              </a:lnSpc>
            </a:pPr>
            <a:r>
              <a:rPr lang="sv-SE" sz="2600" dirty="0"/>
              <a:t>2-3 ledarstyrda träningar i veckan med ett tydligt fokus.</a:t>
            </a:r>
          </a:p>
          <a:p>
            <a:pPr marL="0" indent="0">
              <a:lnSpc>
                <a:spcPct val="120000"/>
              </a:lnSpc>
              <a:buNone/>
            </a:pPr>
            <a:r>
              <a:rPr lang="sv-SE" sz="2600" dirty="0"/>
              <a:t>    Av oss ska ni få kvalitiva träningar där det finns en röd tråd som speglar vårat sätt att spela</a:t>
            </a:r>
            <a:br>
              <a:rPr lang="sv-SE" sz="2600" dirty="0"/>
            </a:br>
            <a:r>
              <a:rPr lang="sv-SE" sz="2600" dirty="0"/>
              <a:t>    fotboll.</a:t>
            </a:r>
          </a:p>
          <a:p>
            <a:pPr>
              <a:lnSpc>
                <a:spcPct val="120000"/>
              </a:lnSpc>
            </a:pPr>
            <a:endParaRPr lang="sv-SE" sz="2600" dirty="0"/>
          </a:p>
          <a:p>
            <a:pPr>
              <a:lnSpc>
                <a:spcPct val="120000"/>
              </a:lnSpc>
            </a:pPr>
            <a:r>
              <a:rPr lang="sv-SE" sz="2600" dirty="0"/>
              <a:t>Vi kommer alltid vara bra förberedda inför träningar samt matcher. Detta genom en bra</a:t>
            </a:r>
            <a:br>
              <a:rPr lang="sv-SE" sz="2600" dirty="0"/>
            </a:br>
            <a:r>
              <a:rPr lang="sv-SE" sz="2600" dirty="0"/>
              <a:t>match genomgång samt scouting av motståndare.</a:t>
            </a:r>
          </a:p>
          <a:p>
            <a:pPr>
              <a:lnSpc>
                <a:spcPct val="120000"/>
              </a:lnSpc>
            </a:pPr>
            <a:r>
              <a:rPr lang="sv-SE" sz="2600" dirty="0"/>
              <a:t>Spelare får i den mån vi hinner, få återkoppling om sin träning prestation/utveckling under träningsplanen samt innan träning eller efteråt. </a:t>
            </a:r>
            <a:br>
              <a:rPr lang="sv-SE" sz="2600" dirty="0"/>
            </a:br>
            <a:r>
              <a:rPr lang="sv-SE" sz="2600" dirty="0"/>
              <a:t>- </a:t>
            </a:r>
            <a:r>
              <a:rPr lang="sv-SE" sz="2600" i="1" dirty="0"/>
              <a:t>Man kan också när som gå till mig och be om detta också. </a:t>
            </a:r>
            <a:br>
              <a:rPr lang="sv-SE" sz="2600" i="1" dirty="0"/>
            </a:br>
            <a:r>
              <a:rPr lang="sv-SE" sz="2600" i="1" dirty="0"/>
              <a:t>- Vissa vill ha mer än andra så kontakta mig om du skulle vilja ha mer. </a:t>
            </a:r>
          </a:p>
          <a:p>
            <a:pPr>
              <a:lnSpc>
                <a:spcPct val="120000"/>
              </a:lnSpc>
            </a:pPr>
            <a:endParaRPr lang="sv-SE" sz="2600" b="1" dirty="0">
              <a:solidFill>
                <a:srgbClr val="FF0000"/>
              </a:solidFill>
            </a:endParaRPr>
          </a:p>
          <a:p>
            <a:pPr>
              <a:lnSpc>
                <a:spcPct val="120000"/>
              </a:lnSpc>
            </a:pPr>
            <a:r>
              <a:rPr lang="sv-SE" sz="2600" b="1" dirty="0">
                <a:solidFill>
                  <a:srgbClr val="C00000"/>
                </a:solidFill>
              </a:rPr>
              <a:t>Kanske den viktigaste punkten idag! </a:t>
            </a:r>
            <a:r>
              <a:rPr lang="sv-SE" sz="2600" dirty="0"/>
              <a:t>Jag är en tränare som är väldigt mån av hur ni mår. Till mig kan man alltid gå om man har något problem som man vill ta upp. Min dörr är alltid öppen för er.</a:t>
            </a:r>
            <a:br>
              <a:rPr lang="sv-SE" sz="2600" dirty="0"/>
            </a:br>
            <a:r>
              <a:rPr lang="sv-SE" sz="2600" dirty="0"/>
              <a:t>För mig är det jätteviktigt att man mår bra när man kommer till träningen som efteråt. </a:t>
            </a:r>
          </a:p>
          <a:p>
            <a:endParaRPr lang="sv-SE" dirty="0"/>
          </a:p>
        </p:txBody>
      </p:sp>
      <p:pic>
        <p:nvPicPr>
          <p:cNvPr id="4" name="Bildobjekt 3" descr="En bild som visar Grafik, logotyp, symbol, grafisk design&#10;&#10;Automatiskt genererad beskrivning">
            <a:extLst>
              <a:ext uri="{FF2B5EF4-FFF2-40B4-BE49-F238E27FC236}">
                <a16:creationId xmlns:a16="http://schemas.microsoft.com/office/drawing/2014/main" id="{E58B1E01-77DE-2146-A8A4-5F116346BAA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57063" y="171441"/>
            <a:ext cx="1488547" cy="1488547"/>
          </a:xfrm>
          <a:prstGeom prst="rect">
            <a:avLst/>
          </a:prstGeom>
        </p:spPr>
      </p:pic>
    </p:spTree>
    <p:extLst>
      <p:ext uri="{BB962C8B-B14F-4D97-AF65-F5344CB8AC3E}">
        <p14:creationId xmlns:p14="http://schemas.microsoft.com/office/powerpoint/2010/main" val="2358136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E491B121-12B5-4977-A064-636AB0B9B0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7F68BA45-1813-BF6D-C97E-DB8A4DB33E03}"/>
              </a:ext>
            </a:extLst>
          </p:cNvPr>
          <p:cNvSpPr>
            <a:spLocks noGrp="1"/>
          </p:cNvSpPr>
          <p:nvPr>
            <p:ph type="title"/>
          </p:nvPr>
        </p:nvSpPr>
        <p:spPr>
          <a:xfrm>
            <a:off x="2808732" y="522600"/>
            <a:ext cx="6574536" cy="1259894"/>
          </a:xfrm>
        </p:spPr>
        <p:txBody>
          <a:bodyPr>
            <a:normAutofit/>
          </a:bodyPr>
          <a:lstStyle/>
          <a:p>
            <a:pPr algn="ctr"/>
            <a:r>
              <a:rPr lang="sv-SE" b="1" dirty="0"/>
              <a:t>Kallelser träning/match</a:t>
            </a:r>
            <a:br>
              <a:rPr lang="sv-SE" b="1" dirty="0"/>
            </a:br>
            <a:r>
              <a:rPr lang="sv-SE" b="1" dirty="0"/>
              <a:t>Böteslista</a:t>
            </a:r>
          </a:p>
        </p:txBody>
      </p:sp>
      <p:sp>
        <p:nvSpPr>
          <p:cNvPr id="13" name="Rectangle 12">
            <a:extLst>
              <a:ext uri="{FF2B5EF4-FFF2-40B4-BE49-F238E27FC236}">
                <a16:creationId xmlns:a16="http://schemas.microsoft.com/office/drawing/2014/main" id="{2ED05F70-AB3E-4472-B26B-EFE6A5A59B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3" name="Platshållare för innehåll 2">
            <a:extLst>
              <a:ext uri="{FF2B5EF4-FFF2-40B4-BE49-F238E27FC236}">
                <a16:creationId xmlns:a16="http://schemas.microsoft.com/office/drawing/2014/main" id="{2D337771-9BEE-1E4C-BA71-C733C8A40E31}"/>
              </a:ext>
            </a:extLst>
          </p:cNvPr>
          <p:cNvSpPr>
            <a:spLocks noGrp="1"/>
          </p:cNvSpPr>
          <p:nvPr>
            <p:ph idx="1"/>
          </p:nvPr>
        </p:nvSpPr>
        <p:spPr>
          <a:xfrm>
            <a:off x="649224" y="2133600"/>
            <a:ext cx="6574535" cy="3759253"/>
          </a:xfrm>
        </p:spPr>
        <p:txBody>
          <a:bodyPr>
            <a:normAutofit/>
          </a:bodyPr>
          <a:lstStyle/>
          <a:p>
            <a:r>
              <a:rPr lang="sv-SE" b="1" dirty="0"/>
              <a:t>Kallelse träning </a:t>
            </a:r>
            <a:br>
              <a:rPr lang="sv-SE" b="1" dirty="0"/>
            </a:br>
            <a:r>
              <a:rPr lang="sv-SE" dirty="0"/>
              <a:t>Skickas ut 2 dagar innan träning</a:t>
            </a:r>
            <a:br>
              <a:rPr lang="sv-SE" dirty="0"/>
            </a:br>
            <a:r>
              <a:rPr lang="sv-SE" dirty="0"/>
              <a:t>Svar senast innan kl 12:00 på träningsdagen</a:t>
            </a:r>
          </a:p>
          <a:p>
            <a:r>
              <a:rPr lang="sv-SE" b="1" dirty="0"/>
              <a:t>Kallelser match</a:t>
            </a:r>
            <a:br>
              <a:rPr lang="sv-SE" b="1" dirty="0"/>
            </a:br>
            <a:r>
              <a:rPr lang="sv-SE" dirty="0"/>
              <a:t>Skickas ut 3-5 dagar innan match</a:t>
            </a:r>
            <a:br>
              <a:rPr lang="sv-SE" dirty="0"/>
            </a:br>
            <a:r>
              <a:rPr lang="sv-SE" dirty="0"/>
              <a:t>Svar så snabbt som möjligt</a:t>
            </a:r>
          </a:p>
          <a:p>
            <a:r>
              <a:rPr lang="sv-SE" b="1" dirty="0"/>
              <a:t>Frånvaro match</a:t>
            </a:r>
            <a:br>
              <a:rPr lang="sv-SE" dirty="0"/>
            </a:br>
            <a:r>
              <a:rPr lang="sv-SE" dirty="0"/>
              <a:t>Måste ske 2 veckor innan aktuella matchen spelas</a:t>
            </a:r>
            <a:br>
              <a:rPr lang="sv-SE" dirty="0"/>
            </a:br>
            <a:endParaRPr lang="sv-SE" b="1" dirty="0"/>
          </a:p>
          <a:p>
            <a:r>
              <a:rPr lang="sv-SE" b="1" dirty="0"/>
              <a:t>Böteslista</a:t>
            </a:r>
            <a:r>
              <a:rPr lang="sv-SE" dirty="0"/>
              <a:t> – Pengarna som går till böterna går tillbaka till spelartruppen som vi gör något kul för. </a:t>
            </a:r>
          </a:p>
        </p:txBody>
      </p:sp>
      <p:sp>
        <p:nvSpPr>
          <p:cNvPr id="15" name="Freeform 11">
            <a:extLst>
              <a:ext uri="{FF2B5EF4-FFF2-40B4-BE49-F238E27FC236}">
                <a16:creationId xmlns:a16="http://schemas.microsoft.com/office/drawing/2014/main" id="{21F6BE39-9E37-45F0-B10C-92305CFB7C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Tabell 5">
            <a:extLst>
              <a:ext uri="{FF2B5EF4-FFF2-40B4-BE49-F238E27FC236}">
                <a16:creationId xmlns:a16="http://schemas.microsoft.com/office/drawing/2014/main" id="{49A072D5-29D6-3E60-4ED5-51CF979148B4}"/>
              </a:ext>
            </a:extLst>
          </p:cNvPr>
          <p:cNvGraphicFramePr>
            <a:graphicFrameLocks noGrp="1"/>
          </p:cNvGraphicFramePr>
          <p:nvPr>
            <p:extLst>
              <p:ext uri="{D42A27DB-BD31-4B8C-83A1-F6EECF244321}">
                <p14:modId xmlns:p14="http://schemas.microsoft.com/office/powerpoint/2010/main" val="1547230286"/>
              </p:ext>
            </p:extLst>
          </p:nvPr>
        </p:nvGraphicFramePr>
        <p:xfrm>
          <a:off x="7941915" y="1905000"/>
          <a:ext cx="3981456" cy="4654730"/>
        </p:xfrm>
        <a:graphic>
          <a:graphicData uri="http://schemas.openxmlformats.org/drawingml/2006/table">
            <a:tbl>
              <a:tblPr/>
              <a:tblGrid>
                <a:gridCol w="1719648">
                  <a:extLst>
                    <a:ext uri="{9D8B030D-6E8A-4147-A177-3AD203B41FA5}">
                      <a16:colId xmlns:a16="http://schemas.microsoft.com/office/drawing/2014/main" val="201415353"/>
                    </a:ext>
                  </a:extLst>
                </a:gridCol>
                <a:gridCol w="603267">
                  <a:extLst>
                    <a:ext uri="{9D8B030D-6E8A-4147-A177-3AD203B41FA5}">
                      <a16:colId xmlns:a16="http://schemas.microsoft.com/office/drawing/2014/main" val="1598136029"/>
                    </a:ext>
                  </a:extLst>
                </a:gridCol>
                <a:gridCol w="603267">
                  <a:extLst>
                    <a:ext uri="{9D8B030D-6E8A-4147-A177-3AD203B41FA5}">
                      <a16:colId xmlns:a16="http://schemas.microsoft.com/office/drawing/2014/main" val="2018790849"/>
                    </a:ext>
                  </a:extLst>
                </a:gridCol>
                <a:gridCol w="1055274">
                  <a:extLst>
                    <a:ext uri="{9D8B030D-6E8A-4147-A177-3AD203B41FA5}">
                      <a16:colId xmlns:a16="http://schemas.microsoft.com/office/drawing/2014/main" val="1364733726"/>
                    </a:ext>
                  </a:extLst>
                </a:gridCol>
              </a:tblGrid>
              <a:tr h="1234448">
                <a:tc gridSpan="3">
                  <a:txBody>
                    <a:bodyPr/>
                    <a:lstStyle/>
                    <a:p>
                      <a:pPr algn="l" fontAlgn="b"/>
                      <a:r>
                        <a:rPr lang="en-US" sz="3300" b="1" i="0" u="none" strike="noStrike">
                          <a:solidFill>
                            <a:srgbClr val="000000"/>
                          </a:solidFill>
                          <a:effectLst/>
                          <a:latin typeface="Arial" panose="020B0604020202020204" pitchFamily="34" charset="0"/>
                        </a:rPr>
                        <a:t>Böteslista 2025</a:t>
                      </a:r>
                      <a:endParaRPr lang="en-US" sz="3000" b="0" i="0" u="none" strike="noStrike">
                        <a:effectLst/>
                        <a:latin typeface="Arial" panose="020B0604020202020204" pitchFamily="34" charset="0"/>
                      </a:endParaRPr>
                    </a:p>
                  </a:txBody>
                  <a:tcPr marL="153031" marR="153031" marT="76515" marB="76515">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noFill/>
                  </a:tcPr>
                </a:tc>
                <a:tc hMerge="1">
                  <a:txBody>
                    <a:bodyPr/>
                    <a:lstStyle/>
                    <a:p>
                      <a:endParaRPr lang="sv-SE"/>
                    </a:p>
                  </a:txBody>
                  <a:tcPr/>
                </a:tc>
                <a:tc hMerge="1">
                  <a:txBody>
                    <a:bodyPr/>
                    <a:lstStyle/>
                    <a:p>
                      <a:endParaRPr lang="sv-SE"/>
                    </a:p>
                  </a:txBody>
                  <a:tcPr/>
                </a:tc>
                <a:tc>
                  <a:txBody>
                    <a:bodyPr/>
                    <a:lstStyle/>
                    <a:p>
                      <a:pPr algn="l" fontAlgn="b"/>
                      <a:r>
                        <a:rPr lang="en-US" sz="1800" b="0" i="0" u="none" strike="noStrike">
                          <a:solidFill>
                            <a:srgbClr val="000000"/>
                          </a:solidFill>
                          <a:effectLst/>
                          <a:latin typeface="Arial" panose="020B0604020202020204" pitchFamily="34" charset="0"/>
                        </a:rPr>
                        <a:t> </a:t>
                      </a:r>
                      <a:endParaRPr lang="en-US" sz="3000" b="0" i="0" u="none" strike="noStrike">
                        <a:effectLst/>
                        <a:latin typeface="Arial" panose="020B0604020202020204" pitchFamily="34" charset="0"/>
                      </a:endParaRPr>
                    </a:p>
                  </a:txBody>
                  <a:tcPr marL="15941" marR="15941" marT="15941"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1436890142"/>
                  </a:ext>
                </a:extLst>
              </a:tr>
              <a:tr h="357710">
                <a:tc>
                  <a:txBody>
                    <a:bodyPr/>
                    <a:lstStyle/>
                    <a:p>
                      <a:pPr algn="l" fontAlgn="b"/>
                      <a:r>
                        <a:rPr lang="en-US" sz="1800" b="1" i="0" u="none" strike="noStrike">
                          <a:solidFill>
                            <a:srgbClr val="000000"/>
                          </a:solidFill>
                          <a:effectLst/>
                          <a:latin typeface="Arial" panose="020B0604020202020204" pitchFamily="34" charset="0"/>
                        </a:rPr>
                        <a:t>Kriterier</a:t>
                      </a:r>
                      <a:endParaRPr lang="en-US" sz="3000" b="0" i="0" u="none" strike="noStrike">
                        <a:effectLst/>
                        <a:latin typeface="Arial" panose="020B0604020202020204" pitchFamily="34" charset="0"/>
                      </a:endParaRPr>
                    </a:p>
                  </a:txBody>
                  <a:tcPr marL="15941" marR="15941" marT="15941" marB="0" anchor="b">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endParaRPr lang="en-US" sz="3000" b="0" i="0" u="none" strike="noStrike">
                        <a:effectLst/>
                        <a:latin typeface="Arial" panose="020B0604020202020204" pitchFamily="34" charset="0"/>
                      </a:endParaRPr>
                    </a:p>
                  </a:txBody>
                  <a:tcPr marL="15941" marR="15941" marT="15941" marB="0" anchor="b">
                    <a:lnL>
                      <a:noFill/>
                    </a:lnL>
                    <a:lnR>
                      <a:noFill/>
                    </a:lnR>
                    <a:lnT>
                      <a:noFill/>
                    </a:lnT>
                    <a:lnB>
                      <a:noFill/>
                    </a:lnB>
                    <a:noFill/>
                  </a:tcPr>
                </a:tc>
                <a:tc>
                  <a:txBody>
                    <a:bodyPr/>
                    <a:lstStyle/>
                    <a:p>
                      <a:pPr algn="l" fontAlgn="b"/>
                      <a:endParaRPr lang="en-US" sz="3000" b="0" i="0" u="none" strike="noStrike">
                        <a:effectLst/>
                        <a:latin typeface="Arial" panose="020B0604020202020204" pitchFamily="34" charset="0"/>
                      </a:endParaRPr>
                    </a:p>
                  </a:txBody>
                  <a:tcPr marL="15941" marR="15941" marT="15941" marB="0" anchor="b">
                    <a:lnL>
                      <a:noFill/>
                    </a:lnL>
                    <a:lnR>
                      <a:noFill/>
                    </a:lnR>
                    <a:lnT>
                      <a:noFill/>
                    </a:lnT>
                    <a:lnB>
                      <a:noFill/>
                    </a:lnB>
                    <a:noFill/>
                  </a:tcPr>
                </a:tc>
                <a:tc>
                  <a:txBody>
                    <a:bodyPr/>
                    <a:lstStyle/>
                    <a:p>
                      <a:pPr algn="l" fontAlgn="b"/>
                      <a:r>
                        <a:rPr lang="en-US" sz="1800" b="1" i="0" u="none" strike="noStrike">
                          <a:solidFill>
                            <a:srgbClr val="000000"/>
                          </a:solidFill>
                          <a:effectLst/>
                          <a:latin typeface="Arial" panose="020B0604020202020204" pitchFamily="34" charset="0"/>
                        </a:rPr>
                        <a:t>Summa</a:t>
                      </a:r>
                      <a:endParaRPr lang="en-US" sz="3000" b="0" i="0" u="none" strike="noStrike">
                        <a:effectLst/>
                        <a:latin typeface="Arial" panose="020B0604020202020204" pitchFamily="34" charset="0"/>
                      </a:endParaRPr>
                    </a:p>
                  </a:txBody>
                  <a:tcPr marL="15941" marR="15941" marT="15941" marB="0" anchor="b">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971687885"/>
                  </a:ext>
                </a:extLst>
              </a:tr>
              <a:tr h="357710">
                <a:tc>
                  <a:txBody>
                    <a:bodyPr/>
                    <a:lstStyle/>
                    <a:p>
                      <a:pPr algn="l" fontAlgn="b"/>
                      <a:r>
                        <a:rPr lang="en-US" sz="1800" b="0" i="0" u="none" strike="noStrike">
                          <a:solidFill>
                            <a:srgbClr val="000000"/>
                          </a:solidFill>
                          <a:effectLst/>
                          <a:latin typeface="Arial" panose="020B0604020202020204" pitchFamily="34" charset="0"/>
                        </a:rPr>
                        <a:t> </a:t>
                      </a:r>
                      <a:endParaRPr lang="en-US" sz="3000" b="0" i="0" u="none" strike="noStrike">
                        <a:effectLst/>
                        <a:latin typeface="Arial" panose="020B0604020202020204" pitchFamily="34" charset="0"/>
                      </a:endParaRPr>
                    </a:p>
                  </a:txBody>
                  <a:tcPr marL="15941" marR="15941" marT="15941" marB="0" anchor="b">
                    <a:lnL w="12700" cap="flat" cmpd="sng" algn="ctr">
                      <a:solidFill>
                        <a:srgbClr val="000000"/>
                      </a:solidFill>
                      <a:prstDash val="solid"/>
                      <a:round/>
                      <a:headEnd type="none" w="med" len="med"/>
                      <a:tailEnd type="none" w="med" len="med"/>
                    </a:lnL>
                    <a:lnR>
                      <a:noFill/>
                    </a:lnR>
                    <a:lnT>
                      <a:noFill/>
                    </a:lnT>
                    <a:lnB>
                      <a:noFill/>
                    </a:lnB>
                    <a:noFill/>
                  </a:tcPr>
                </a:tc>
                <a:tc>
                  <a:txBody>
                    <a:bodyPr/>
                    <a:lstStyle/>
                    <a:p>
                      <a:pPr algn="l" fontAlgn="b"/>
                      <a:endParaRPr lang="en-US" sz="3000" b="0" i="0" u="none" strike="noStrike">
                        <a:effectLst/>
                        <a:latin typeface="Arial" panose="020B0604020202020204" pitchFamily="34" charset="0"/>
                      </a:endParaRPr>
                    </a:p>
                  </a:txBody>
                  <a:tcPr marL="15941" marR="15941" marT="15941" marB="0" anchor="b">
                    <a:lnL>
                      <a:noFill/>
                    </a:lnL>
                    <a:lnR>
                      <a:noFill/>
                    </a:lnR>
                    <a:lnT>
                      <a:noFill/>
                    </a:lnT>
                    <a:lnB>
                      <a:noFill/>
                    </a:lnB>
                    <a:noFill/>
                  </a:tcPr>
                </a:tc>
                <a:tc>
                  <a:txBody>
                    <a:bodyPr/>
                    <a:lstStyle/>
                    <a:p>
                      <a:pPr algn="l" fontAlgn="b"/>
                      <a:endParaRPr lang="en-US" sz="3000" b="0" i="0" u="none" strike="noStrike">
                        <a:effectLst/>
                        <a:latin typeface="Arial" panose="020B0604020202020204" pitchFamily="34" charset="0"/>
                      </a:endParaRPr>
                    </a:p>
                  </a:txBody>
                  <a:tcPr marL="15941" marR="15941" marT="15941" marB="0" anchor="b">
                    <a:lnL>
                      <a:noFill/>
                    </a:lnL>
                    <a:lnR>
                      <a:noFill/>
                    </a:lnR>
                    <a:lnT>
                      <a:noFill/>
                    </a:lnT>
                    <a:lnB>
                      <a:noFill/>
                    </a:lnB>
                    <a:noFill/>
                  </a:tcPr>
                </a:tc>
                <a:tc>
                  <a:txBody>
                    <a:bodyPr/>
                    <a:lstStyle/>
                    <a:p>
                      <a:pPr algn="l" fontAlgn="b"/>
                      <a:r>
                        <a:rPr lang="en-US" sz="1800" b="0" i="0" u="none" strike="noStrike">
                          <a:solidFill>
                            <a:srgbClr val="000000"/>
                          </a:solidFill>
                          <a:effectLst/>
                          <a:latin typeface="Arial" panose="020B0604020202020204" pitchFamily="34" charset="0"/>
                        </a:rPr>
                        <a:t> </a:t>
                      </a:r>
                      <a:endParaRPr lang="en-US" sz="3000" b="0" i="0" u="none" strike="noStrike">
                        <a:effectLst/>
                        <a:latin typeface="Arial" panose="020B0604020202020204" pitchFamily="34" charset="0"/>
                      </a:endParaRPr>
                    </a:p>
                  </a:txBody>
                  <a:tcPr marL="15941" marR="15941" marT="15941" marB="0" anchor="b">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973496107"/>
                  </a:ext>
                </a:extLst>
              </a:tr>
              <a:tr h="494800">
                <a:tc gridSpan="2">
                  <a:txBody>
                    <a:bodyPr/>
                    <a:lstStyle/>
                    <a:p>
                      <a:pPr algn="l" fontAlgn="b"/>
                      <a:r>
                        <a:rPr lang="en-US" sz="1800" b="0" i="0" u="none" strike="noStrike">
                          <a:solidFill>
                            <a:srgbClr val="000000"/>
                          </a:solidFill>
                          <a:effectLst/>
                          <a:latin typeface="Arial" panose="020B0604020202020204" pitchFamily="34" charset="0"/>
                        </a:rPr>
                        <a:t>Sen till träning</a:t>
                      </a:r>
                      <a:endParaRPr lang="en-US" sz="3000" b="0" i="0" u="none" strike="noStrike">
                        <a:effectLst/>
                        <a:latin typeface="Arial" panose="020B0604020202020204" pitchFamily="34" charset="0"/>
                      </a:endParaRPr>
                    </a:p>
                  </a:txBody>
                  <a:tcPr marL="153031" marR="153031" marT="76515" marB="76515">
                    <a:lnL w="12700" cap="flat" cmpd="sng" algn="ctr">
                      <a:solidFill>
                        <a:srgbClr val="000000"/>
                      </a:solidFill>
                      <a:prstDash val="solid"/>
                      <a:round/>
                      <a:headEnd type="none" w="med" len="med"/>
                      <a:tailEnd type="none" w="med" len="med"/>
                    </a:lnL>
                    <a:lnR>
                      <a:noFill/>
                    </a:lnR>
                    <a:lnT>
                      <a:noFill/>
                    </a:lnT>
                    <a:lnB>
                      <a:noFill/>
                    </a:lnB>
                    <a:noFill/>
                  </a:tcPr>
                </a:tc>
                <a:tc hMerge="1">
                  <a:txBody>
                    <a:bodyPr/>
                    <a:lstStyle/>
                    <a:p>
                      <a:endParaRPr lang="sv-SE"/>
                    </a:p>
                  </a:txBody>
                  <a:tcPr/>
                </a:tc>
                <a:tc>
                  <a:txBody>
                    <a:bodyPr/>
                    <a:lstStyle/>
                    <a:p>
                      <a:pPr algn="l" fontAlgn="b"/>
                      <a:endParaRPr lang="en-US" sz="3000" b="0" i="0" u="none" strike="noStrike">
                        <a:effectLst/>
                        <a:latin typeface="Arial" panose="020B0604020202020204" pitchFamily="34" charset="0"/>
                      </a:endParaRPr>
                    </a:p>
                  </a:txBody>
                  <a:tcPr marL="15941" marR="15941" marT="15941" marB="0" anchor="b">
                    <a:lnL>
                      <a:noFill/>
                    </a:lnL>
                    <a:lnR>
                      <a:noFill/>
                    </a:lnR>
                    <a:lnT>
                      <a:noFill/>
                    </a:lnT>
                    <a:lnB>
                      <a:noFill/>
                    </a:lnB>
                    <a:noFill/>
                  </a:tcPr>
                </a:tc>
                <a:tc>
                  <a:txBody>
                    <a:bodyPr/>
                    <a:lstStyle/>
                    <a:p>
                      <a:pPr algn="r" fontAlgn="b"/>
                      <a:r>
                        <a:rPr lang="en-US" sz="1800" b="0" i="0" u="none" strike="noStrike" dirty="0">
                          <a:solidFill>
                            <a:srgbClr val="000000"/>
                          </a:solidFill>
                          <a:effectLst/>
                          <a:latin typeface="Arial" panose="020B0604020202020204" pitchFamily="34" charset="0"/>
                        </a:rPr>
                        <a:t>20 </a:t>
                      </a:r>
                      <a:r>
                        <a:rPr lang="en-US" sz="1800" b="0" i="0" u="none" strike="noStrike" dirty="0" err="1">
                          <a:solidFill>
                            <a:srgbClr val="000000"/>
                          </a:solidFill>
                          <a:effectLst/>
                          <a:latin typeface="Arial" panose="020B0604020202020204" pitchFamily="34" charset="0"/>
                        </a:rPr>
                        <a:t>kr</a:t>
                      </a:r>
                      <a:endParaRPr lang="en-US" sz="3000" b="0" i="0" u="none" strike="noStrike" dirty="0">
                        <a:effectLst/>
                        <a:latin typeface="Arial" panose="020B0604020202020204" pitchFamily="34" charset="0"/>
                      </a:endParaRPr>
                    </a:p>
                  </a:txBody>
                  <a:tcPr marL="15941" marR="15941" marT="15941" marB="0" anchor="b">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491548316"/>
                  </a:ext>
                </a:extLst>
              </a:tr>
              <a:tr h="494800">
                <a:tc gridSpan="2">
                  <a:txBody>
                    <a:bodyPr/>
                    <a:lstStyle/>
                    <a:p>
                      <a:pPr algn="l" fontAlgn="b"/>
                      <a:r>
                        <a:rPr lang="en-US" sz="1800" b="0" i="0" u="none" strike="noStrike">
                          <a:solidFill>
                            <a:srgbClr val="000000"/>
                          </a:solidFill>
                          <a:effectLst/>
                          <a:latin typeface="Arial" panose="020B0604020202020204" pitchFamily="34" charset="0"/>
                        </a:rPr>
                        <a:t>Sen till match</a:t>
                      </a:r>
                      <a:endParaRPr lang="en-US" sz="3000" b="0" i="0" u="none" strike="noStrike">
                        <a:effectLst/>
                        <a:latin typeface="Arial" panose="020B0604020202020204" pitchFamily="34" charset="0"/>
                      </a:endParaRPr>
                    </a:p>
                  </a:txBody>
                  <a:tcPr marL="153031" marR="153031" marT="76515" marB="76515">
                    <a:lnL w="12700" cap="flat" cmpd="sng" algn="ctr">
                      <a:solidFill>
                        <a:srgbClr val="000000"/>
                      </a:solidFill>
                      <a:prstDash val="solid"/>
                      <a:round/>
                      <a:headEnd type="none" w="med" len="med"/>
                      <a:tailEnd type="none" w="med" len="med"/>
                    </a:lnL>
                    <a:lnR>
                      <a:noFill/>
                    </a:lnR>
                    <a:lnT>
                      <a:noFill/>
                    </a:lnT>
                    <a:lnB>
                      <a:noFill/>
                    </a:lnB>
                    <a:noFill/>
                  </a:tcPr>
                </a:tc>
                <a:tc hMerge="1">
                  <a:txBody>
                    <a:bodyPr/>
                    <a:lstStyle/>
                    <a:p>
                      <a:endParaRPr lang="sv-SE"/>
                    </a:p>
                  </a:txBody>
                  <a:tcPr/>
                </a:tc>
                <a:tc>
                  <a:txBody>
                    <a:bodyPr/>
                    <a:lstStyle/>
                    <a:p>
                      <a:pPr algn="l" fontAlgn="b"/>
                      <a:endParaRPr lang="en-US" sz="3000" b="0" i="0" u="none" strike="noStrike">
                        <a:effectLst/>
                        <a:latin typeface="Arial" panose="020B0604020202020204" pitchFamily="34" charset="0"/>
                      </a:endParaRPr>
                    </a:p>
                  </a:txBody>
                  <a:tcPr marL="15941" marR="15941" marT="15941" marB="0" anchor="b">
                    <a:lnL>
                      <a:noFill/>
                    </a:lnL>
                    <a:lnR>
                      <a:noFill/>
                    </a:lnR>
                    <a:lnT>
                      <a:noFill/>
                    </a:lnT>
                    <a:lnB>
                      <a:noFill/>
                    </a:lnB>
                    <a:noFill/>
                  </a:tcPr>
                </a:tc>
                <a:tc>
                  <a:txBody>
                    <a:bodyPr/>
                    <a:lstStyle/>
                    <a:p>
                      <a:pPr algn="r" fontAlgn="b"/>
                      <a:r>
                        <a:rPr lang="en-US" sz="1800" b="0" i="0" u="none" strike="noStrike">
                          <a:solidFill>
                            <a:srgbClr val="000000"/>
                          </a:solidFill>
                          <a:effectLst/>
                          <a:latin typeface="Arial" panose="020B0604020202020204" pitchFamily="34" charset="0"/>
                        </a:rPr>
                        <a:t>40 kr</a:t>
                      </a:r>
                      <a:endParaRPr lang="en-US" sz="3000" b="0" i="0" u="none" strike="noStrike">
                        <a:effectLst/>
                        <a:latin typeface="Arial" panose="020B0604020202020204" pitchFamily="34" charset="0"/>
                      </a:endParaRPr>
                    </a:p>
                  </a:txBody>
                  <a:tcPr marL="15941" marR="15941" marT="15941" marB="0" anchor="b">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20359748"/>
                  </a:ext>
                </a:extLst>
              </a:tr>
              <a:tr h="494800">
                <a:tc gridSpan="2">
                  <a:txBody>
                    <a:bodyPr/>
                    <a:lstStyle/>
                    <a:p>
                      <a:pPr algn="l" fontAlgn="b"/>
                      <a:r>
                        <a:rPr lang="en-US" sz="1800" b="0" i="0" u="none" strike="noStrike">
                          <a:solidFill>
                            <a:srgbClr val="000000"/>
                          </a:solidFill>
                          <a:effectLst/>
                          <a:latin typeface="Arial" panose="020B0604020202020204" pitchFamily="34" charset="0"/>
                        </a:rPr>
                        <a:t>Sen till möte</a:t>
                      </a:r>
                      <a:endParaRPr lang="en-US" sz="3000" b="0" i="0" u="none" strike="noStrike">
                        <a:effectLst/>
                        <a:latin typeface="Arial" panose="020B0604020202020204" pitchFamily="34" charset="0"/>
                      </a:endParaRPr>
                    </a:p>
                  </a:txBody>
                  <a:tcPr marL="153031" marR="153031" marT="76515" marB="76515">
                    <a:lnL w="12700" cap="flat" cmpd="sng" algn="ctr">
                      <a:solidFill>
                        <a:srgbClr val="000000"/>
                      </a:solidFill>
                      <a:prstDash val="solid"/>
                      <a:round/>
                      <a:headEnd type="none" w="med" len="med"/>
                      <a:tailEnd type="none" w="med" len="med"/>
                    </a:lnL>
                    <a:lnR>
                      <a:noFill/>
                    </a:lnR>
                    <a:lnT>
                      <a:noFill/>
                    </a:lnT>
                    <a:lnB>
                      <a:noFill/>
                    </a:lnB>
                    <a:noFill/>
                  </a:tcPr>
                </a:tc>
                <a:tc hMerge="1">
                  <a:txBody>
                    <a:bodyPr/>
                    <a:lstStyle/>
                    <a:p>
                      <a:endParaRPr lang="sv-SE"/>
                    </a:p>
                  </a:txBody>
                  <a:tcPr/>
                </a:tc>
                <a:tc>
                  <a:txBody>
                    <a:bodyPr/>
                    <a:lstStyle/>
                    <a:p>
                      <a:pPr algn="l" fontAlgn="b"/>
                      <a:endParaRPr lang="en-US" sz="3000" b="0" i="0" u="none" strike="noStrike">
                        <a:effectLst/>
                        <a:latin typeface="Arial" panose="020B0604020202020204" pitchFamily="34" charset="0"/>
                      </a:endParaRPr>
                    </a:p>
                  </a:txBody>
                  <a:tcPr marL="15941" marR="15941" marT="15941" marB="0" anchor="b">
                    <a:lnL>
                      <a:noFill/>
                    </a:lnL>
                    <a:lnR>
                      <a:noFill/>
                    </a:lnR>
                    <a:lnT>
                      <a:noFill/>
                    </a:lnT>
                    <a:lnB>
                      <a:noFill/>
                    </a:lnB>
                    <a:noFill/>
                  </a:tcPr>
                </a:tc>
                <a:tc>
                  <a:txBody>
                    <a:bodyPr/>
                    <a:lstStyle/>
                    <a:p>
                      <a:pPr algn="r" fontAlgn="b"/>
                      <a:r>
                        <a:rPr lang="en-US" sz="1800" b="0" i="0" u="none" strike="noStrike">
                          <a:solidFill>
                            <a:srgbClr val="000000"/>
                          </a:solidFill>
                          <a:effectLst/>
                          <a:latin typeface="Arial" panose="020B0604020202020204" pitchFamily="34" charset="0"/>
                        </a:rPr>
                        <a:t>30 kr</a:t>
                      </a:r>
                      <a:endParaRPr lang="en-US" sz="3000" b="0" i="0" u="none" strike="noStrike">
                        <a:effectLst/>
                        <a:latin typeface="Arial" panose="020B0604020202020204" pitchFamily="34" charset="0"/>
                      </a:endParaRPr>
                    </a:p>
                  </a:txBody>
                  <a:tcPr marL="15941" marR="15941" marT="15941" marB="0" anchor="b">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231023858"/>
                  </a:ext>
                </a:extLst>
              </a:tr>
              <a:tr h="494800">
                <a:tc gridSpan="3">
                  <a:txBody>
                    <a:bodyPr/>
                    <a:lstStyle/>
                    <a:p>
                      <a:pPr algn="l" fontAlgn="b"/>
                      <a:r>
                        <a:rPr lang="en-US" sz="1800" b="0" i="0" u="none" strike="noStrike">
                          <a:solidFill>
                            <a:srgbClr val="000000"/>
                          </a:solidFill>
                          <a:effectLst/>
                          <a:latin typeface="Arial" panose="020B0604020202020204" pitchFamily="34" charset="0"/>
                        </a:rPr>
                        <a:t>Ej ifylld frånvaro träning</a:t>
                      </a:r>
                      <a:endParaRPr lang="en-US" sz="3000" b="0" i="0" u="none" strike="noStrike">
                        <a:effectLst/>
                        <a:latin typeface="Arial" panose="020B0604020202020204" pitchFamily="34" charset="0"/>
                      </a:endParaRPr>
                    </a:p>
                  </a:txBody>
                  <a:tcPr marL="153031" marR="153031" marT="76515" marB="76515">
                    <a:lnL w="12700" cap="flat" cmpd="sng" algn="ctr">
                      <a:solidFill>
                        <a:srgbClr val="000000"/>
                      </a:solidFill>
                      <a:prstDash val="solid"/>
                      <a:round/>
                      <a:headEnd type="none" w="med" len="med"/>
                      <a:tailEnd type="none" w="med" len="med"/>
                    </a:lnL>
                    <a:lnR>
                      <a:noFill/>
                    </a:lnR>
                    <a:lnT>
                      <a:noFill/>
                    </a:lnT>
                    <a:lnB>
                      <a:noFill/>
                    </a:lnB>
                    <a:noFill/>
                  </a:tcPr>
                </a:tc>
                <a:tc hMerge="1">
                  <a:txBody>
                    <a:bodyPr/>
                    <a:lstStyle/>
                    <a:p>
                      <a:endParaRPr lang="sv-SE"/>
                    </a:p>
                  </a:txBody>
                  <a:tcPr/>
                </a:tc>
                <a:tc hMerge="1">
                  <a:txBody>
                    <a:bodyPr/>
                    <a:lstStyle/>
                    <a:p>
                      <a:endParaRPr lang="sv-SE"/>
                    </a:p>
                  </a:txBody>
                  <a:tcPr/>
                </a:tc>
                <a:tc>
                  <a:txBody>
                    <a:bodyPr/>
                    <a:lstStyle/>
                    <a:p>
                      <a:pPr algn="r" fontAlgn="b"/>
                      <a:r>
                        <a:rPr lang="en-US" sz="1800" b="0" i="0" u="none" strike="noStrike">
                          <a:solidFill>
                            <a:srgbClr val="000000"/>
                          </a:solidFill>
                          <a:effectLst/>
                          <a:latin typeface="Arial" panose="020B0604020202020204" pitchFamily="34" charset="0"/>
                        </a:rPr>
                        <a:t>20 kr</a:t>
                      </a:r>
                      <a:endParaRPr lang="en-US" sz="3000" b="0" i="0" u="none" strike="noStrike">
                        <a:effectLst/>
                        <a:latin typeface="Arial" panose="020B0604020202020204" pitchFamily="34" charset="0"/>
                      </a:endParaRPr>
                    </a:p>
                  </a:txBody>
                  <a:tcPr marL="15941" marR="15941" marT="15941" marB="0" anchor="b">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4125117189"/>
                  </a:ext>
                </a:extLst>
              </a:tr>
              <a:tr h="494800">
                <a:tc gridSpan="3">
                  <a:txBody>
                    <a:bodyPr/>
                    <a:lstStyle/>
                    <a:p>
                      <a:pPr algn="l" fontAlgn="b"/>
                      <a:r>
                        <a:rPr lang="en-US" sz="1800" b="0" i="0" u="none" strike="noStrike">
                          <a:solidFill>
                            <a:srgbClr val="000000"/>
                          </a:solidFill>
                          <a:effectLst/>
                          <a:latin typeface="Arial" panose="020B0604020202020204" pitchFamily="34" charset="0"/>
                        </a:rPr>
                        <a:t>Ej ifylld frånvaro match</a:t>
                      </a:r>
                      <a:endParaRPr lang="en-US" sz="3000" b="0" i="0" u="none" strike="noStrike">
                        <a:effectLst/>
                        <a:latin typeface="Arial" panose="020B0604020202020204" pitchFamily="34" charset="0"/>
                      </a:endParaRPr>
                    </a:p>
                  </a:txBody>
                  <a:tcPr marL="153031" marR="153031" marT="76515" marB="76515">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noFill/>
                  </a:tcPr>
                </a:tc>
                <a:tc hMerge="1">
                  <a:txBody>
                    <a:bodyPr/>
                    <a:lstStyle/>
                    <a:p>
                      <a:endParaRPr lang="sv-SE"/>
                    </a:p>
                  </a:txBody>
                  <a:tcPr/>
                </a:tc>
                <a:tc hMerge="1">
                  <a:txBody>
                    <a:bodyPr/>
                    <a:lstStyle/>
                    <a:p>
                      <a:endParaRPr lang="sv-SE"/>
                    </a:p>
                  </a:txBody>
                  <a:tcPr/>
                </a:tc>
                <a:tc>
                  <a:txBody>
                    <a:bodyPr/>
                    <a:lstStyle/>
                    <a:p>
                      <a:pPr algn="r" fontAlgn="b"/>
                      <a:r>
                        <a:rPr lang="en-US" sz="1800" b="0" i="0" u="none" strike="noStrike" dirty="0">
                          <a:solidFill>
                            <a:srgbClr val="000000"/>
                          </a:solidFill>
                          <a:effectLst/>
                          <a:latin typeface="Arial" panose="020B0604020202020204" pitchFamily="34" charset="0"/>
                        </a:rPr>
                        <a:t>50 </a:t>
                      </a:r>
                      <a:r>
                        <a:rPr lang="en-US" sz="1800" b="0" i="0" u="none" strike="noStrike" dirty="0" err="1">
                          <a:solidFill>
                            <a:srgbClr val="000000"/>
                          </a:solidFill>
                          <a:effectLst/>
                          <a:latin typeface="Arial" panose="020B0604020202020204" pitchFamily="34" charset="0"/>
                        </a:rPr>
                        <a:t>kr</a:t>
                      </a:r>
                      <a:endParaRPr lang="en-US" sz="3000" b="0" i="0" u="none" strike="noStrike" dirty="0">
                        <a:effectLst/>
                        <a:latin typeface="Arial" panose="020B0604020202020204" pitchFamily="34" charset="0"/>
                      </a:endParaRPr>
                    </a:p>
                  </a:txBody>
                  <a:tcPr marL="15941" marR="15941" marT="15941"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34049407"/>
                  </a:ext>
                </a:extLst>
              </a:tr>
            </a:tbl>
          </a:graphicData>
        </a:graphic>
      </p:graphicFrame>
      <p:pic>
        <p:nvPicPr>
          <p:cNvPr id="7" name="Bildobjekt 6" descr="En bild som visar Grafik, logotyp, symbol, grafisk design&#10;&#10;Automatiskt genererad beskrivning">
            <a:extLst>
              <a:ext uri="{FF2B5EF4-FFF2-40B4-BE49-F238E27FC236}">
                <a16:creationId xmlns:a16="http://schemas.microsoft.com/office/drawing/2014/main" id="{D4D7DAD4-E0FD-28BA-8D94-D939620D9EB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57063" y="171441"/>
            <a:ext cx="1488547" cy="1488547"/>
          </a:xfrm>
          <a:prstGeom prst="rect">
            <a:avLst/>
          </a:prstGeom>
        </p:spPr>
      </p:pic>
    </p:spTree>
    <p:extLst>
      <p:ext uri="{BB962C8B-B14F-4D97-AF65-F5344CB8AC3E}">
        <p14:creationId xmlns:p14="http://schemas.microsoft.com/office/powerpoint/2010/main" val="3085271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181D1C3-1F31-363B-F0E6-17CA64D37E45}"/>
              </a:ext>
            </a:extLst>
          </p:cNvPr>
          <p:cNvSpPr>
            <a:spLocks noGrp="1"/>
          </p:cNvSpPr>
          <p:nvPr>
            <p:ph type="title"/>
          </p:nvPr>
        </p:nvSpPr>
        <p:spPr>
          <a:xfrm>
            <a:off x="1640156" y="708331"/>
            <a:ext cx="8911687" cy="1280890"/>
          </a:xfrm>
        </p:spPr>
        <p:txBody>
          <a:bodyPr/>
          <a:lstStyle/>
          <a:p>
            <a:pPr algn="ctr"/>
            <a:r>
              <a:rPr lang="sv-SE" b="1" dirty="0"/>
              <a:t>Spelarråd</a:t>
            </a:r>
          </a:p>
        </p:txBody>
      </p:sp>
      <p:sp>
        <p:nvSpPr>
          <p:cNvPr id="3" name="Platshållare för innehåll 2">
            <a:extLst>
              <a:ext uri="{FF2B5EF4-FFF2-40B4-BE49-F238E27FC236}">
                <a16:creationId xmlns:a16="http://schemas.microsoft.com/office/drawing/2014/main" id="{182CDC46-5578-2B83-2813-B0627A5B05D8}"/>
              </a:ext>
            </a:extLst>
          </p:cNvPr>
          <p:cNvSpPr>
            <a:spLocks noGrp="1"/>
          </p:cNvSpPr>
          <p:nvPr>
            <p:ph idx="1"/>
          </p:nvPr>
        </p:nvSpPr>
        <p:spPr>
          <a:xfrm>
            <a:off x="1993084" y="1476981"/>
            <a:ext cx="10198916" cy="5285014"/>
          </a:xfrm>
        </p:spPr>
        <p:txBody>
          <a:bodyPr>
            <a:noAutofit/>
          </a:bodyPr>
          <a:lstStyle/>
          <a:p>
            <a:pPr marL="0" indent="0">
              <a:buNone/>
            </a:pPr>
            <a:r>
              <a:rPr lang="sv-SE" sz="1600" b="1" dirty="0">
                <a:solidFill>
                  <a:schemeClr val="tx1"/>
                </a:solidFill>
              </a:rPr>
              <a:t>Vad är ett spelarråd?</a:t>
            </a:r>
          </a:p>
          <a:p>
            <a:r>
              <a:rPr lang="sv-SE" sz="1400" dirty="0">
                <a:solidFill>
                  <a:schemeClr val="tx1"/>
                </a:solidFill>
              </a:rPr>
              <a:t>Ett råd på 2-4 spelare </a:t>
            </a:r>
          </a:p>
          <a:p>
            <a:r>
              <a:rPr lang="sv-SE" sz="1400" dirty="0">
                <a:solidFill>
                  <a:schemeClr val="tx1"/>
                </a:solidFill>
              </a:rPr>
              <a:t>3 möten på ett år, 1 innan seriestart därefter 1 under våren och 1 under hösten.</a:t>
            </a:r>
            <a:br>
              <a:rPr lang="sv-SE" sz="1400" dirty="0">
                <a:solidFill>
                  <a:schemeClr val="tx1"/>
                </a:solidFill>
              </a:rPr>
            </a:br>
            <a:endParaRPr lang="sv-SE" sz="1400" dirty="0">
              <a:solidFill>
                <a:schemeClr val="tx1"/>
              </a:solidFill>
            </a:endParaRPr>
          </a:p>
          <a:p>
            <a:pPr marL="0" indent="0">
              <a:buNone/>
            </a:pPr>
            <a:r>
              <a:rPr lang="sv-SE" sz="1600" b="1" dirty="0">
                <a:solidFill>
                  <a:schemeClr val="tx1"/>
                </a:solidFill>
              </a:rPr>
              <a:t>Syftet</a:t>
            </a:r>
          </a:p>
          <a:p>
            <a:r>
              <a:rPr lang="sv-SE" sz="1400" dirty="0">
                <a:solidFill>
                  <a:schemeClr val="tx1"/>
                </a:solidFill>
              </a:rPr>
              <a:t>Inflytande och möjlighet att kunna påverka.</a:t>
            </a:r>
            <a:br>
              <a:rPr lang="sv-SE" sz="1400" dirty="0">
                <a:solidFill>
                  <a:schemeClr val="tx1"/>
                </a:solidFill>
              </a:rPr>
            </a:br>
            <a:r>
              <a:rPr lang="sv-SE" sz="1400" dirty="0">
                <a:solidFill>
                  <a:schemeClr val="tx1"/>
                </a:solidFill>
              </a:rPr>
              <a:t>Forum för er spelare att få känna trygghet och delaktighet.</a:t>
            </a:r>
          </a:p>
          <a:p>
            <a:r>
              <a:rPr lang="sv-SE" sz="1400" b="1" dirty="0">
                <a:solidFill>
                  <a:schemeClr val="tx1"/>
                </a:solidFill>
              </a:rPr>
              <a:t>Till exempel </a:t>
            </a:r>
            <a:r>
              <a:rPr lang="sv-SE" sz="1400" dirty="0">
                <a:solidFill>
                  <a:schemeClr val="tx1"/>
                </a:solidFill>
              </a:rPr>
              <a:t>kan det vara önskemål om inköp av viss material som:</a:t>
            </a:r>
            <a:br>
              <a:rPr lang="sv-SE" sz="1400" dirty="0">
                <a:solidFill>
                  <a:schemeClr val="tx1"/>
                </a:solidFill>
              </a:rPr>
            </a:br>
            <a:r>
              <a:rPr lang="sv-SE" sz="1400" dirty="0">
                <a:solidFill>
                  <a:schemeClr val="tx1"/>
                </a:solidFill>
              </a:rPr>
              <a:t>Kläder, träningsmaterial osv </a:t>
            </a:r>
            <a:br>
              <a:rPr lang="sv-SE" sz="1400" dirty="0">
                <a:solidFill>
                  <a:schemeClr val="tx1"/>
                </a:solidFill>
              </a:rPr>
            </a:br>
            <a:r>
              <a:rPr lang="sv-SE" sz="1400" dirty="0">
                <a:solidFill>
                  <a:schemeClr val="tx1"/>
                </a:solidFill>
              </a:rPr>
              <a:t>Men också tankar och funderingar av utformningen av träningarna, taktik eller något annat som behöver lyftas till tränare eller förening.</a:t>
            </a:r>
          </a:p>
          <a:p>
            <a:pPr marL="0" indent="0">
              <a:buNone/>
            </a:pPr>
            <a:r>
              <a:rPr lang="sv-SE" sz="1600" b="1" dirty="0">
                <a:solidFill>
                  <a:schemeClr val="tx1"/>
                </a:solidFill>
              </a:rPr>
              <a:t>Uppdrag</a:t>
            </a:r>
          </a:p>
          <a:p>
            <a:r>
              <a:rPr lang="sv-SE" sz="1400" dirty="0">
                <a:solidFill>
                  <a:schemeClr val="tx1"/>
                </a:solidFill>
              </a:rPr>
              <a:t>Länk mellan spelare – ledare/förening </a:t>
            </a:r>
            <a:br>
              <a:rPr lang="sv-SE" sz="1400" dirty="0">
                <a:solidFill>
                  <a:schemeClr val="tx1"/>
                </a:solidFill>
              </a:rPr>
            </a:br>
            <a:r>
              <a:rPr lang="sv-SE" sz="1400" dirty="0">
                <a:solidFill>
                  <a:schemeClr val="tx1"/>
                </a:solidFill>
              </a:rPr>
              <a:t>Tillgängliga för att samla tankar och idéer. </a:t>
            </a:r>
          </a:p>
          <a:p>
            <a:r>
              <a:rPr lang="sv-SE" sz="1400" dirty="0">
                <a:solidFill>
                  <a:schemeClr val="tx1"/>
                </a:solidFill>
              </a:rPr>
              <a:t>Leder 3 möten under året där protokoll skrivs och där allas tankar tas upp. </a:t>
            </a:r>
            <a:endParaRPr lang="sv-SE" sz="1400" b="1" dirty="0">
              <a:solidFill>
                <a:schemeClr val="tx1"/>
              </a:solidFill>
            </a:endParaRPr>
          </a:p>
          <a:p>
            <a:endParaRPr lang="sv-SE" sz="1400" b="1" dirty="0">
              <a:solidFill>
                <a:schemeClr val="tx1"/>
              </a:solidFill>
            </a:endParaRPr>
          </a:p>
          <a:p>
            <a:pPr marL="0" indent="0">
              <a:buNone/>
            </a:pPr>
            <a:r>
              <a:rPr lang="sv-SE" sz="1600" b="1" dirty="0">
                <a:solidFill>
                  <a:schemeClr val="tx1"/>
                </a:solidFill>
              </a:rPr>
              <a:t>Återkoppling</a:t>
            </a:r>
            <a:endParaRPr lang="sv-SE" sz="1600" dirty="0">
              <a:solidFill>
                <a:schemeClr val="tx1"/>
              </a:solidFill>
            </a:endParaRPr>
          </a:p>
        </p:txBody>
      </p:sp>
      <p:pic>
        <p:nvPicPr>
          <p:cNvPr id="4" name="Bildobjekt 3" descr="En bild som visar Grafik, logotyp, symbol, grafisk design&#10;&#10;Automatiskt genererad beskrivning">
            <a:extLst>
              <a:ext uri="{FF2B5EF4-FFF2-40B4-BE49-F238E27FC236}">
                <a16:creationId xmlns:a16="http://schemas.microsoft.com/office/drawing/2014/main" id="{4A7720CA-82FC-51BE-B037-72C1E8EA6F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57063" y="171441"/>
            <a:ext cx="1488547" cy="1488547"/>
          </a:xfrm>
          <a:prstGeom prst="rect">
            <a:avLst/>
          </a:prstGeom>
        </p:spPr>
      </p:pic>
      <p:pic>
        <p:nvPicPr>
          <p:cNvPr id="6" name="Bildobjekt 5" descr="En bild som visar skiss, design&#10;&#10;Automatiskt genererad beskrivning">
            <a:extLst>
              <a:ext uri="{FF2B5EF4-FFF2-40B4-BE49-F238E27FC236}">
                <a16:creationId xmlns:a16="http://schemas.microsoft.com/office/drawing/2014/main" id="{5DE31E10-3932-ACAC-ABFC-F7BD7296C58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42094" y="503891"/>
            <a:ext cx="974812" cy="974812"/>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3712504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4646954-4618-8657-F334-4B738A12AE44}"/>
              </a:ext>
            </a:extLst>
          </p:cNvPr>
          <p:cNvSpPr>
            <a:spLocks noGrp="1"/>
          </p:cNvSpPr>
          <p:nvPr>
            <p:ph type="title"/>
          </p:nvPr>
        </p:nvSpPr>
        <p:spPr>
          <a:xfrm>
            <a:off x="4799657" y="588015"/>
            <a:ext cx="2592686" cy="1280890"/>
          </a:xfrm>
        </p:spPr>
        <p:txBody>
          <a:bodyPr/>
          <a:lstStyle/>
          <a:p>
            <a:pPr algn="just"/>
            <a:r>
              <a:rPr lang="sv-SE" b="1" dirty="0"/>
              <a:t>Spelfilosofi  </a:t>
            </a:r>
          </a:p>
        </p:txBody>
      </p:sp>
      <p:sp>
        <p:nvSpPr>
          <p:cNvPr id="3" name="Platshållare för innehåll 2">
            <a:extLst>
              <a:ext uri="{FF2B5EF4-FFF2-40B4-BE49-F238E27FC236}">
                <a16:creationId xmlns:a16="http://schemas.microsoft.com/office/drawing/2014/main" id="{7EBC457F-8B17-3DAC-FCD8-B6D8A11A7A9B}"/>
              </a:ext>
            </a:extLst>
          </p:cNvPr>
          <p:cNvSpPr>
            <a:spLocks noGrp="1"/>
          </p:cNvSpPr>
          <p:nvPr>
            <p:ph idx="1"/>
          </p:nvPr>
        </p:nvSpPr>
        <p:spPr/>
        <p:txBody>
          <a:bodyPr/>
          <a:lstStyle/>
          <a:p>
            <a:r>
              <a:rPr lang="sv-SE" dirty="0"/>
              <a:t>Presspel - konditionsbaserat</a:t>
            </a:r>
          </a:p>
          <a:p>
            <a:endParaRPr lang="sv-SE" dirty="0"/>
          </a:p>
          <a:p>
            <a:r>
              <a:rPr lang="sv-SE" dirty="0"/>
              <a:t>Rak och bred anfallsinriktad fotboll</a:t>
            </a:r>
          </a:p>
          <a:p>
            <a:endParaRPr lang="sv-SE" dirty="0"/>
          </a:p>
          <a:p>
            <a:r>
              <a:rPr lang="sv-SE" dirty="0"/>
              <a:t>Offensiva ytterbackar </a:t>
            </a:r>
          </a:p>
          <a:p>
            <a:endParaRPr lang="sv-SE" dirty="0"/>
          </a:p>
          <a:p>
            <a:r>
              <a:rPr lang="sv-SE" dirty="0"/>
              <a:t>Krigamentalitet - lagsammanhållning</a:t>
            </a:r>
          </a:p>
        </p:txBody>
      </p:sp>
      <p:pic>
        <p:nvPicPr>
          <p:cNvPr id="5" name="Bildobjekt 4" descr="En bild som visar Grafik, logotyp, symbol, grafisk design&#10;&#10;Automatiskt genererad beskrivning">
            <a:extLst>
              <a:ext uri="{FF2B5EF4-FFF2-40B4-BE49-F238E27FC236}">
                <a16:creationId xmlns:a16="http://schemas.microsoft.com/office/drawing/2014/main" id="{BCC19AE7-66CD-5085-FD5E-EEE8D7A0DEE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57063" y="171441"/>
            <a:ext cx="1488547" cy="1488547"/>
          </a:xfrm>
          <a:prstGeom prst="rect">
            <a:avLst/>
          </a:prstGeom>
        </p:spPr>
      </p:pic>
    </p:spTree>
    <p:extLst>
      <p:ext uri="{BB962C8B-B14F-4D97-AF65-F5344CB8AC3E}">
        <p14:creationId xmlns:p14="http://schemas.microsoft.com/office/powerpoint/2010/main" val="3470130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CCC1847-D916-C271-CEA9-4BA89AD909E8}"/>
              </a:ext>
            </a:extLst>
          </p:cNvPr>
          <p:cNvSpPr>
            <a:spLocks noGrp="1"/>
          </p:cNvSpPr>
          <p:nvPr>
            <p:ph type="title"/>
          </p:nvPr>
        </p:nvSpPr>
        <p:spPr>
          <a:xfrm>
            <a:off x="1640156" y="588484"/>
            <a:ext cx="8911687" cy="1280890"/>
          </a:xfrm>
        </p:spPr>
        <p:txBody>
          <a:bodyPr/>
          <a:lstStyle/>
          <a:p>
            <a:pPr algn="ctr"/>
            <a:r>
              <a:rPr lang="sv-SE" b="1" dirty="0"/>
              <a:t>Spelidé</a:t>
            </a:r>
          </a:p>
        </p:txBody>
      </p:sp>
      <p:sp>
        <p:nvSpPr>
          <p:cNvPr id="3" name="Platshållare för innehåll 2">
            <a:extLst>
              <a:ext uri="{FF2B5EF4-FFF2-40B4-BE49-F238E27FC236}">
                <a16:creationId xmlns:a16="http://schemas.microsoft.com/office/drawing/2014/main" id="{CA0E898C-7371-C3FA-2F23-1E09D14F9914}"/>
              </a:ext>
            </a:extLst>
          </p:cNvPr>
          <p:cNvSpPr>
            <a:spLocks noGrp="1"/>
          </p:cNvSpPr>
          <p:nvPr>
            <p:ph idx="1"/>
          </p:nvPr>
        </p:nvSpPr>
        <p:spPr>
          <a:xfrm>
            <a:off x="2232562" y="1373935"/>
            <a:ext cx="9521433" cy="4729327"/>
          </a:xfrm>
        </p:spPr>
        <p:txBody>
          <a:bodyPr>
            <a:normAutofit/>
          </a:bodyPr>
          <a:lstStyle/>
          <a:p>
            <a:r>
              <a:rPr lang="sv-SE" sz="1800" b="1" dirty="0"/>
              <a:t>Formation </a:t>
            </a:r>
            <a:br>
              <a:rPr lang="sv-SE" sz="1800" b="1" dirty="0"/>
            </a:br>
            <a:r>
              <a:rPr lang="sv-SE" sz="1800" dirty="0"/>
              <a:t>4-3-3</a:t>
            </a:r>
          </a:p>
          <a:p>
            <a:pPr marL="0" indent="0">
              <a:buNone/>
            </a:pPr>
            <a:endParaRPr lang="sv-SE" sz="1800" dirty="0"/>
          </a:p>
          <a:p>
            <a:r>
              <a:rPr lang="sv-SE" sz="1800" b="1" dirty="0"/>
              <a:t>Backup formation</a:t>
            </a:r>
            <a:br>
              <a:rPr lang="sv-SE" dirty="0"/>
            </a:br>
            <a:r>
              <a:rPr lang="sv-SE" dirty="0"/>
              <a:t>Implanteras under försäsongen och framförallt träningsmatcherna. </a:t>
            </a:r>
            <a:br>
              <a:rPr lang="sv-SE" dirty="0"/>
            </a:br>
            <a:endParaRPr lang="sv-SE" sz="1800" i="1" dirty="0"/>
          </a:p>
          <a:p>
            <a:r>
              <a:rPr lang="sv-SE" sz="1800" b="1" dirty="0"/>
              <a:t>Spelidén</a:t>
            </a:r>
            <a:r>
              <a:rPr lang="sv-SE" sz="1800" dirty="0"/>
              <a:t> </a:t>
            </a:r>
            <a:br>
              <a:rPr lang="sv-SE" sz="1800" dirty="0"/>
            </a:br>
            <a:r>
              <a:rPr lang="sv-SE" sz="1800" dirty="0"/>
              <a:t>Hålla lagdelarna högt med högt presspel</a:t>
            </a:r>
          </a:p>
          <a:p>
            <a:pPr marL="0" indent="0">
              <a:buNone/>
            </a:pPr>
            <a:endParaRPr lang="sv-SE" sz="1800" dirty="0"/>
          </a:p>
          <a:p>
            <a:r>
              <a:rPr lang="sv-SE" sz="1800" dirty="0"/>
              <a:t>Mer om spelidén och utformningen av detta kommer under försäsongen på </a:t>
            </a:r>
            <a:r>
              <a:rPr lang="sv-SE" sz="1800" dirty="0" err="1"/>
              <a:t>sösongsmötet</a:t>
            </a:r>
            <a:r>
              <a:rPr lang="sv-SE" sz="1800" dirty="0"/>
              <a:t>. </a:t>
            </a:r>
          </a:p>
          <a:p>
            <a:endParaRPr lang="sv-SE" dirty="0"/>
          </a:p>
        </p:txBody>
      </p:sp>
      <p:pic>
        <p:nvPicPr>
          <p:cNvPr id="4" name="Bildobjekt 3" descr="En bild som visar Grafik, logotyp, symbol, grafisk design&#10;&#10;Automatiskt genererad beskrivning">
            <a:extLst>
              <a:ext uri="{FF2B5EF4-FFF2-40B4-BE49-F238E27FC236}">
                <a16:creationId xmlns:a16="http://schemas.microsoft.com/office/drawing/2014/main" id="{E1112808-EA47-40EF-62D7-E29CE0B1E40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57063" y="171441"/>
            <a:ext cx="1488547" cy="1488547"/>
          </a:xfrm>
          <a:prstGeom prst="rect">
            <a:avLst/>
          </a:prstGeom>
        </p:spPr>
      </p:pic>
    </p:spTree>
    <p:extLst>
      <p:ext uri="{BB962C8B-B14F-4D97-AF65-F5344CB8AC3E}">
        <p14:creationId xmlns:p14="http://schemas.microsoft.com/office/powerpoint/2010/main" val="2076375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pic>
        <p:nvPicPr>
          <p:cNvPr id="6" name="Bildobjekt 5" descr="En bild som visar handskrift, svart, rita, skiss&#10;&#10;Automatiskt genererad beskrivning">
            <a:extLst>
              <a:ext uri="{FF2B5EF4-FFF2-40B4-BE49-F238E27FC236}">
                <a16:creationId xmlns:a16="http://schemas.microsoft.com/office/drawing/2014/main" id="{6FC7E1B1-4CCA-0FD6-58F2-8D60E8EACD2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48484" y="4563524"/>
            <a:ext cx="4543516" cy="2294476"/>
          </a:xfrm>
          <a:prstGeom prst="rect">
            <a:avLst/>
          </a:prstGeom>
        </p:spPr>
      </p:pic>
      <p:sp>
        <p:nvSpPr>
          <p:cNvPr id="2" name="Rubrik 1">
            <a:extLst>
              <a:ext uri="{FF2B5EF4-FFF2-40B4-BE49-F238E27FC236}">
                <a16:creationId xmlns:a16="http://schemas.microsoft.com/office/drawing/2014/main" id="{AE566F24-2DC1-EB99-869A-3C236DA693ED}"/>
              </a:ext>
            </a:extLst>
          </p:cNvPr>
          <p:cNvSpPr>
            <a:spLocks noGrp="1"/>
          </p:cNvSpPr>
          <p:nvPr>
            <p:ph type="title"/>
          </p:nvPr>
        </p:nvSpPr>
        <p:spPr>
          <a:xfrm>
            <a:off x="3779267" y="396738"/>
            <a:ext cx="4633466" cy="1280890"/>
          </a:xfrm>
        </p:spPr>
        <p:txBody>
          <a:bodyPr>
            <a:normAutofit/>
          </a:bodyPr>
          <a:lstStyle/>
          <a:p>
            <a:r>
              <a:rPr lang="sv-SE" b="1" dirty="0"/>
              <a:t>Aktivitetsgrupper</a:t>
            </a:r>
          </a:p>
        </p:txBody>
      </p:sp>
      <p:sp>
        <p:nvSpPr>
          <p:cNvPr id="3" name="Platshållare för innehåll 2">
            <a:extLst>
              <a:ext uri="{FF2B5EF4-FFF2-40B4-BE49-F238E27FC236}">
                <a16:creationId xmlns:a16="http://schemas.microsoft.com/office/drawing/2014/main" id="{674208F6-18CE-8AC5-2579-ABA2A736847F}"/>
              </a:ext>
            </a:extLst>
          </p:cNvPr>
          <p:cNvSpPr>
            <a:spLocks noGrp="1"/>
          </p:cNvSpPr>
          <p:nvPr>
            <p:ph idx="1"/>
          </p:nvPr>
        </p:nvSpPr>
        <p:spPr>
          <a:xfrm>
            <a:off x="1797802" y="1534332"/>
            <a:ext cx="8167608" cy="4503499"/>
          </a:xfrm>
        </p:spPr>
        <p:txBody>
          <a:bodyPr>
            <a:normAutofit/>
          </a:bodyPr>
          <a:lstStyle/>
          <a:p>
            <a:pPr>
              <a:lnSpc>
                <a:spcPct val="90000"/>
              </a:lnSpc>
            </a:pPr>
            <a:r>
              <a:rPr lang="sv-SE" b="1" dirty="0"/>
              <a:t>Tanken: </a:t>
            </a:r>
            <a:r>
              <a:rPr lang="sv-SE" dirty="0"/>
              <a:t>Tanken med aktivitetsgrupper är att lagsammanhållningen ska bli bättre så vi blir mer samspelta i laget</a:t>
            </a:r>
          </a:p>
          <a:p>
            <a:pPr>
              <a:lnSpc>
                <a:spcPct val="90000"/>
              </a:lnSpc>
            </a:pPr>
            <a:endParaRPr lang="sv-SE" dirty="0"/>
          </a:p>
          <a:p>
            <a:pPr>
              <a:lnSpc>
                <a:spcPct val="90000"/>
              </a:lnSpc>
            </a:pPr>
            <a:r>
              <a:rPr lang="sv-SE" dirty="0"/>
              <a:t>En uppstyrd aktivitet anordnad av vardera grupp 1 gång i månaden.</a:t>
            </a:r>
            <a:br>
              <a:rPr lang="sv-SE" dirty="0"/>
            </a:br>
            <a:r>
              <a:rPr lang="sv-SE" dirty="0"/>
              <a:t>T.ex. Spela spel, 5 kamp, filmkväll, käka pizza, minigolf osv</a:t>
            </a:r>
          </a:p>
          <a:p>
            <a:pPr>
              <a:lnSpc>
                <a:spcPct val="90000"/>
              </a:lnSpc>
            </a:pPr>
            <a:r>
              <a:rPr lang="sv-SE" dirty="0"/>
              <a:t>Grupper om 3-5 spelare där alla ska få vara med och styra upp något. </a:t>
            </a:r>
          </a:p>
          <a:p>
            <a:pPr>
              <a:lnSpc>
                <a:spcPct val="90000"/>
              </a:lnSpc>
            </a:pPr>
            <a:r>
              <a:rPr lang="sv-SE" dirty="0"/>
              <a:t>Klubblokalen ska finnas till förfogande om man vill låna denna. </a:t>
            </a:r>
          </a:p>
        </p:txBody>
      </p:sp>
      <p:pic>
        <p:nvPicPr>
          <p:cNvPr id="7" name="Bildobjekt 6" descr="En bild som visar Grafik, logotyp, symbol, grafisk design&#10;&#10;Automatiskt genererad beskrivning">
            <a:extLst>
              <a:ext uri="{FF2B5EF4-FFF2-40B4-BE49-F238E27FC236}">
                <a16:creationId xmlns:a16="http://schemas.microsoft.com/office/drawing/2014/main" id="{64C9845D-9D56-7FDD-CE16-567F61F1A1C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257063" y="171441"/>
            <a:ext cx="1488547" cy="1488547"/>
          </a:xfrm>
          <a:prstGeom prst="rect">
            <a:avLst/>
          </a:prstGeom>
        </p:spPr>
      </p:pic>
    </p:spTree>
    <p:extLst>
      <p:ext uri="{BB962C8B-B14F-4D97-AF65-F5344CB8AC3E}">
        <p14:creationId xmlns:p14="http://schemas.microsoft.com/office/powerpoint/2010/main" val="2433072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256719E-8B79-4FD8-D355-D96F23777FD8}"/>
              </a:ext>
            </a:extLst>
          </p:cNvPr>
          <p:cNvSpPr>
            <a:spLocks noGrp="1"/>
          </p:cNvSpPr>
          <p:nvPr>
            <p:ph type="title"/>
          </p:nvPr>
        </p:nvSpPr>
        <p:spPr>
          <a:xfrm>
            <a:off x="4623862" y="624110"/>
            <a:ext cx="2944275" cy="1280890"/>
          </a:xfrm>
        </p:spPr>
        <p:txBody>
          <a:bodyPr/>
          <a:lstStyle/>
          <a:p>
            <a:pPr algn="ctr"/>
            <a:r>
              <a:rPr lang="sv-SE" b="1" dirty="0"/>
              <a:t>Innehåll</a:t>
            </a:r>
          </a:p>
        </p:txBody>
      </p:sp>
      <p:graphicFrame>
        <p:nvGraphicFramePr>
          <p:cNvPr id="6" name="Platshållare för innehåll 2">
            <a:extLst>
              <a:ext uri="{FF2B5EF4-FFF2-40B4-BE49-F238E27FC236}">
                <a16:creationId xmlns:a16="http://schemas.microsoft.com/office/drawing/2014/main" id="{B1B3D83D-512D-E945-251B-37FE9E6CB8C8}"/>
              </a:ext>
            </a:extLst>
          </p:cNvPr>
          <p:cNvGraphicFramePr>
            <a:graphicFrameLocks noGrp="1"/>
          </p:cNvGraphicFramePr>
          <p:nvPr>
            <p:ph idx="1"/>
            <p:extLst>
              <p:ext uri="{D42A27DB-BD31-4B8C-83A1-F6EECF244321}">
                <p14:modId xmlns:p14="http://schemas.microsoft.com/office/powerpoint/2010/main" val="1224869761"/>
              </p:ext>
            </p:extLst>
          </p:nvPr>
        </p:nvGraphicFramePr>
        <p:xfrm>
          <a:off x="1638299" y="2159000"/>
          <a:ext cx="8915400" cy="37776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 name="Bildobjekt 3" descr="En bild som visar Grafik, logotyp, symbol, grafisk design&#10;&#10;Automatiskt genererad beskrivning">
            <a:extLst>
              <a:ext uri="{FF2B5EF4-FFF2-40B4-BE49-F238E27FC236}">
                <a16:creationId xmlns:a16="http://schemas.microsoft.com/office/drawing/2014/main" id="{9A8D13E3-4CEE-9563-0E83-31B0204040E7}"/>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257063" y="171441"/>
            <a:ext cx="1488547" cy="1488547"/>
          </a:xfrm>
          <a:prstGeom prst="rect">
            <a:avLst/>
          </a:prstGeom>
        </p:spPr>
      </p:pic>
    </p:spTree>
    <p:extLst>
      <p:ext uri="{BB962C8B-B14F-4D97-AF65-F5344CB8AC3E}">
        <p14:creationId xmlns:p14="http://schemas.microsoft.com/office/powerpoint/2010/main" val="10923305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5A43592-779E-193D-39F9-572FF97484A5}"/>
              </a:ext>
            </a:extLst>
          </p:cNvPr>
          <p:cNvSpPr>
            <a:spLocks noGrp="1"/>
          </p:cNvSpPr>
          <p:nvPr>
            <p:ph type="title"/>
          </p:nvPr>
        </p:nvSpPr>
        <p:spPr>
          <a:xfrm>
            <a:off x="4287312" y="615904"/>
            <a:ext cx="3617375" cy="1280890"/>
          </a:xfrm>
        </p:spPr>
        <p:txBody>
          <a:bodyPr/>
          <a:lstStyle/>
          <a:p>
            <a:pPr algn="ctr"/>
            <a:r>
              <a:rPr lang="sv-SE" b="1" dirty="0"/>
              <a:t>Sociala medier</a:t>
            </a:r>
          </a:p>
        </p:txBody>
      </p:sp>
      <p:sp>
        <p:nvSpPr>
          <p:cNvPr id="3" name="Platshållare för innehåll 2">
            <a:extLst>
              <a:ext uri="{FF2B5EF4-FFF2-40B4-BE49-F238E27FC236}">
                <a16:creationId xmlns:a16="http://schemas.microsoft.com/office/drawing/2014/main" id="{614BAC7C-6712-94DA-9144-DDA3823BF5CB}"/>
              </a:ext>
            </a:extLst>
          </p:cNvPr>
          <p:cNvSpPr>
            <a:spLocks noGrp="1"/>
          </p:cNvSpPr>
          <p:nvPr>
            <p:ph idx="1"/>
          </p:nvPr>
        </p:nvSpPr>
        <p:spPr/>
        <p:txBody>
          <a:bodyPr>
            <a:normAutofit/>
          </a:bodyPr>
          <a:lstStyle/>
          <a:p>
            <a:pPr marL="0" indent="0">
              <a:buNone/>
            </a:pPr>
            <a:r>
              <a:rPr lang="sv-SE" sz="1600" i="1" dirty="0"/>
              <a:t>Spelarpresentationer – matchinfo – månadsmatcher osv</a:t>
            </a:r>
          </a:p>
          <a:p>
            <a:endParaRPr lang="sv-SE" sz="1600" i="1" dirty="0"/>
          </a:p>
          <a:p>
            <a:r>
              <a:rPr lang="sv-SE" sz="1600" i="1" dirty="0"/>
              <a:t>Spelarbilder</a:t>
            </a:r>
          </a:p>
          <a:p>
            <a:endParaRPr lang="sv-SE" sz="1600" i="1" dirty="0"/>
          </a:p>
          <a:p>
            <a:pPr marL="0" indent="0">
              <a:buNone/>
            </a:pPr>
            <a:r>
              <a:rPr lang="sv-SE" sz="1600" b="1" i="1" dirty="0"/>
              <a:t>Spelaransvar</a:t>
            </a:r>
          </a:p>
          <a:p>
            <a:r>
              <a:rPr lang="sv-SE" sz="1600" i="1" dirty="0"/>
              <a:t>Finns det någon som skulle vilja ha lite mer ansvar över sociala medier vilket kan vara att skriva inför match referat – intervjuer med spelare osv </a:t>
            </a:r>
            <a:br>
              <a:rPr lang="sv-SE" sz="1600" i="1" dirty="0"/>
            </a:br>
            <a:r>
              <a:rPr lang="sv-SE" sz="1600" i="1" dirty="0"/>
              <a:t>Finns mycket man kan göra och arbetet är väldigt brett. </a:t>
            </a:r>
          </a:p>
          <a:p>
            <a:endParaRPr lang="sv-SE" sz="1600" i="1" dirty="0"/>
          </a:p>
          <a:p>
            <a:endParaRPr lang="sv-SE" sz="1600" i="1" dirty="0"/>
          </a:p>
        </p:txBody>
      </p:sp>
      <p:pic>
        <p:nvPicPr>
          <p:cNvPr id="4" name="Bildobjekt 3" descr="En bild som visar Grafik, logotyp, symbol, grafisk design&#10;&#10;Automatiskt genererad beskrivning">
            <a:extLst>
              <a:ext uri="{FF2B5EF4-FFF2-40B4-BE49-F238E27FC236}">
                <a16:creationId xmlns:a16="http://schemas.microsoft.com/office/drawing/2014/main" id="{033B8869-171D-C82E-FB5F-B9D19B31064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57063" y="171441"/>
            <a:ext cx="1488547" cy="1488547"/>
          </a:xfrm>
          <a:prstGeom prst="rect">
            <a:avLst/>
          </a:prstGeom>
        </p:spPr>
      </p:pic>
    </p:spTree>
    <p:extLst>
      <p:ext uri="{BB962C8B-B14F-4D97-AF65-F5344CB8AC3E}">
        <p14:creationId xmlns:p14="http://schemas.microsoft.com/office/powerpoint/2010/main" val="2795696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C868151-3BEE-8CC2-8C9E-37F4E84CDAE0}"/>
              </a:ext>
            </a:extLst>
          </p:cNvPr>
          <p:cNvSpPr>
            <a:spLocks noGrp="1"/>
          </p:cNvSpPr>
          <p:nvPr>
            <p:ph type="title"/>
          </p:nvPr>
        </p:nvSpPr>
        <p:spPr>
          <a:xfrm>
            <a:off x="3455462" y="573310"/>
            <a:ext cx="5281075" cy="1280890"/>
          </a:xfrm>
        </p:spPr>
        <p:txBody>
          <a:bodyPr/>
          <a:lstStyle/>
          <a:p>
            <a:pPr algn="ctr"/>
            <a:r>
              <a:rPr lang="sv-SE" b="1" dirty="0"/>
              <a:t>Kommunikation</a:t>
            </a:r>
            <a:br>
              <a:rPr lang="sv-SE" b="1" dirty="0"/>
            </a:br>
            <a:r>
              <a:rPr lang="sv-SE" sz="2800" dirty="0">
                <a:solidFill>
                  <a:schemeClr val="bg1">
                    <a:lumMod val="50000"/>
                  </a:schemeClr>
                </a:solidFill>
              </a:rPr>
              <a:t>Lagchatt / Spelarchatt</a:t>
            </a:r>
            <a:endParaRPr lang="sv-SE" dirty="0">
              <a:solidFill>
                <a:schemeClr val="bg1">
                  <a:lumMod val="50000"/>
                </a:schemeClr>
              </a:solidFill>
            </a:endParaRPr>
          </a:p>
        </p:txBody>
      </p:sp>
      <p:sp>
        <p:nvSpPr>
          <p:cNvPr id="3" name="Platshållare för innehåll 2">
            <a:extLst>
              <a:ext uri="{FF2B5EF4-FFF2-40B4-BE49-F238E27FC236}">
                <a16:creationId xmlns:a16="http://schemas.microsoft.com/office/drawing/2014/main" id="{7FE437E0-FA67-430C-8226-F9016B27FB8A}"/>
              </a:ext>
            </a:extLst>
          </p:cNvPr>
          <p:cNvSpPr>
            <a:spLocks noGrp="1"/>
          </p:cNvSpPr>
          <p:nvPr>
            <p:ph idx="1"/>
          </p:nvPr>
        </p:nvSpPr>
        <p:spPr/>
        <p:txBody>
          <a:bodyPr/>
          <a:lstStyle/>
          <a:p>
            <a:r>
              <a:rPr lang="sv-SE" b="1" dirty="0" err="1"/>
              <a:t>Whatsapp</a:t>
            </a:r>
            <a:r>
              <a:rPr lang="sv-SE" b="1" dirty="0"/>
              <a:t> lagchatt - För alla spelare &amp; ledare</a:t>
            </a:r>
            <a:br>
              <a:rPr lang="sv-SE" dirty="0"/>
            </a:br>
            <a:r>
              <a:rPr lang="sv-SE" dirty="0"/>
              <a:t>Informationskanalen kommer fortsatt vara </a:t>
            </a:r>
            <a:r>
              <a:rPr lang="sv-SE" dirty="0" err="1"/>
              <a:t>Whatsapp</a:t>
            </a:r>
            <a:r>
              <a:rPr lang="sv-SE" dirty="0"/>
              <a:t> där vi skickar ut information som vi anser att ni behöver ta del av direkt. </a:t>
            </a:r>
            <a:br>
              <a:rPr lang="sv-SE" dirty="0"/>
            </a:br>
            <a:r>
              <a:rPr lang="sv-SE" dirty="0"/>
              <a:t>Det kan vara t.ex. om träningarna ändrar tid, plats osv.</a:t>
            </a:r>
          </a:p>
          <a:p>
            <a:endParaRPr lang="sv-SE" b="1" dirty="0"/>
          </a:p>
          <a:p>
            <a:r>
              <a:rPr lang="sv-SE" b="1" dirty="0" err="1"/>
              <a:t>Whatsapp</a:t>
            </a:r>
            <a:r>
              <a:rPr lang="sv-SE" b="1" dirty="0"/>
              <a:t> spelarchatt – För alla spelarna endast</a:t>
            </a:r>
            <a:br>
              <a:rPr lang="sv-SE" b="1" dirty="0"/>
            </a:br>
            <a:r>
              <a:rPr lang="sv-SE" dirty="0"/>
              <a:t>Kopplat till spelarrådet</a:t>
            </a:r>
            <a:br>
              <a:rPr lang="sv-SE" dirty="0"/>
            </a:br>
            <a:r>
              <a:rPr lang="sv-SE" dirty="0"/>
              <a:t>Forum till er spelare som vill snacka loss med varandra.</a:t>
            </a:r>
          </a:p>
          <a:p>
            <a:endParaRPr lang="sv-SE" dirty="0"/>
          </a:p>
          <a:p>
            <a:r>
              <a:rPr lang="sv-SE" u="sng" dirty="0"/>
              <a:t>Ansvar att läsa när det kommer meddelande i chatten. </a:t>
            </a:r>
          </a:p>
        </p:txBody>
      </p:sp>
      <p:pic>
        <p:nvPicPr>
          <p:cNvPr id="7" name="Bildobjekt 6" descr="En bild som visar Grafik, logotyp, symbol, grafisk design&#10;&#10;Automatiskt genererad beskrivning">
            <a:extLst>
              <a:ext uri="{FF2B5EF4-FFF2-40B4-BE49-F238E27FC236}">
                <a16:creationId xmlns:a16="http://schemas.microsoft.com/office/drawing/2014/main" id="{ABB1F351-8584-10CA-8D64-A3FDA36FE21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57063" y="171441"/>
            <a:ext cx="1488547" cy="1488547"/>
          </a:xfrm>
          <a:prstGeom prst="rect">
            <a:avLst/>
          </a:prstGeom>
        </p:spPr>
      </p:pic>
    </p:spTree>
    <p:extLst>
      <p:ext uri="{BB962C8B-B14F-4D97-AF65-F5344CB8AC3E}">
        <p14:creationId xmlns:p14="http://schemas.microsoft.com/office/powerpoint/2010/main" val="2307017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CD1B5B7-0278-9A1B-AE38-4D939E3CA8B4}"/>
              </a:ext>
            </a:extLst>
          </p:cNvPr>
          <p:cNvSpPr>
            <a:spLocks noGrp="1"/>
          </p:cNvSpPr>
          <p:nvPr>
            <p:ph type="title"/>
          </p:nvPr>
        </p:nvSpPr>
        <p:spPr>
          <a:xfrm>
            <a:off x="4344462" y="598710"/>
            <a:ext cx="3503075" cy="1280890"/>
          </a:xfrm>
        </p:spPr>
        <p:txBody>
          <a:bodyPr/>
          <a:lstStyle/>
          <a:p>
            <a:pPr algn="ctr"/>
            <a:r>
              <a:rPr lang="sv-SE" b="1" dirty="0"/>
              <a:t>Övrigt</a:t>
            </a:r>
          </a:p>
        </p:txBody>
      </p:sp>
      <p:sp>
        <p:nvSpPr>
          <p:cNvPr id="3" name="Platshållare för innehåll 2">
            <a:extLst>
              <a:ext uri="{FF2B5EF4-FFF2-40B4-BE49-F238E27FC236}">
                <a16:creationId xmlns:a16="http://schemas.microsoft.com/office/drawing/2014/main" id="{68250D94-A3EC-CA63-27A9-7112ECF8F67A}"/>
              </a:ext>
            </a:extLst>
          </p:cNvPr>
          <p:cNvSpPr>
            <a:spLocks noGrp="1"/>
          </p:cNvSpPr>
          <p:nvPr>
            <p:ph idx="1"/>
          </p:nvPr>
        </p:nvSpPr>
        <p:spPr/>
        <p:txBody>
          <a:bodyPr/>
          <a:lstStyle/>
          <a:p>
            <a:r>
              <a:rPr lang="sv-SE" dirty="0"/>
              <a:t>Finns det några övriga punkter som ni önskar höjs?</a:t>
            </a:r>
          </a:p>
          <a:p>
            <a:pPr marL="0" indent="0">
              <a:buNone/>
            </a:pPr>
            <a:r>
              <a:rPr lang="sv-SE" i="1" dirty="0"/>
              <a:t>Kan vara vad som helst mellan himmel och jord</a:t>
            </a:r>
          </a:p>
        </p:txBody>
      </p:sp>
      <p:pic>
        <p:nvPicPr>
          <p:cNvPr id="4" name="Bildobjekt 3" descr="En bild som visar Grafik, logotyp, symbol, grafisk design&#10;&#10;Automatiskt genererad beskrivning">
            <a:extLst>
              <a:ext uri="{FF2B5EF4-FFF2-40B4-BE49-F238E27FC236}">
                <a16:creationId xmlns:a16="http://schemas.microsoft.com/office/drawing/2014/main" id="{1ED7603F-5EAD-3444-C5BF-4D3A0D5CB5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57063" y="171441"/>
            <a:ext cx="1488547" cy="1488547"/>
          </a:xfrm>
          <a:prstGeom prst="rect">
            <a:avLst/>
          </a:prstGeom>
        </p:spPr>
      </p:pic>
    </p:spTree>
    <p:extLst>
      <p:ext uri="{BB962C8B-B14F-4D97-AF65-F5344CB8AC3E}">
        <p14:creationId xmlns:p14="http://schemas.microsoft.com/office/powerpoint/2010/main" val="12936445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19E655A-0F9C-DF2E-29C8-462200E7AB59}"/>
              </a:ext>
            </a:extLst>
          </p:cNvPr>
          <p:cNvSpPr>
            <a:spLocks noGrp="1"/>
          </p:cNvSpPr>
          <p:nvPr>
            <p:ph type="title"/>
          </p:nvPr>
        </p:nvSpPr>
        <p:spPr>
          <a:xfrm>
            <a:off x="4952161" y="379098"/>
            <a:ext cx="2287677" cy="1280890"/>
          </a:xfrm>
        </p:spPr>
        <p:txBody>
          <a:bodyPr>
            <a:normAutofit/>
          </a:bodyPr>
          <a:lstStyle/>
          <a:p>
            <a:r>
              <a:rPr lang="sv-SE" sz="4800" b="1" dirty="0">
                <a:solidFill>
                  <a:schemeClr val="tx1"/>
                </a:solidFill>
              </a:rPr>
              <a:t>Ledare</a:t>
            </a:r>
            <a:r>
              <a:rPr lang="sv-SE" dirty="0"/>
              <a:t> </a:t>
            </a:r>
          </a:p>
        </p:txBody>
      </p:sp>
      <p:sp>
        <p:nvSpPr>
          <p:cNvPr id="3" name="Platshållare för innehåll 2">
            <a:extLst>
              <a:ext uri="{FF2B5EF4-FFF2-40B4-BE49-F238E27FC236}">
                <a16:creationId xmlns:a16="http://schemas.microsoft.com/office/drawing/2014/main" id="{7C98EE0D-2E4D-C034-A727-92112228292C}"/>
              </a:ext>
            </a:extLst>
          </p:cNvPr>
          <p:cNvSpPr>
            <a:spLocks noGrp="1"/>
          </p:cNvSpPr>
          <p:nvPr>
            <p:ph idx="1"/>
          </p:nvPr>
        </p:nvSpPr>
        <p:spPr/>
        <p:txBody>
          <a:bodyPr/>
          <a:lstStyle/>
          <a:p>
            <a:r>
              <a:rPr lang="sv-SE" b="1" dirty="0"/>
              <a:t>Huvudtränare: 		</a:t>
            </a:r>
            <a:r>
              <a:rPr lang="sv-SE" dirty="0"/>
              <a:t>Sebastian Åkesson</a:t>
            </a:r>
          </a:p>
          <a:p>
            <a:endParaRPr lang="sv-SE" b="1" dirty="0"/>
          </a:p>
          <a:p>
            <a:r>
              <a:rPr lang="sv-SE" b="1" dirty="0"/>
              <a:t>Målvaktstränare: 		</a:t>
            </a:r>
            <a:r>
              <a:rPr lang="sv-SE" dirty="0"/>
              <a:t>Kent </a:t>
            </a:r>
            <a:r>
              <a:rPr lang="sv-SE" dirty="0" err="1"/>
              <a:t>Lorshag</a:t>
            </a:r>
            <a:endParaRPr lang="sv-SE" dirty="0"/>
          </a:p>
          <a:p>
            <a:endParaRPr lang="sv-SE" dirty="0"/>
          </a:p>
          <a:p>
            <a:r>
              <a:rPr lang="sv-SE" b="1" dirty="0"/>
              <a:t>Lagledare:</a:t>
            </a:r>
            <a:r>
              <a:rPr lang="sv-SE" dirty="0"/>
              <a:t>			Jessica Schönbeck</a:t>
            </a:r>
          </a:p>
        </p:txBody>
      </p:sp>
      <p:pic>
        <p:nvPicPr>
          <p:cNvPr id="5" name="Bildobjekt 4" descr="En bild som visar Grafik, logotyp, symbol, grafisk design&#10;&#10;Automatiskt genererad beskrivning">
            <a:extLst>
              <a:ext uri="{FF2B5EF4-FFF2-40B4-BE49-F238E27FC236}">
                <a16:creationId xmlns:a16="http://schemas.microsoft.com/office/drawing/2014/main" id="{CC451F89-5D16-8300-AF6B-E6902356FA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57063" y="171441"/>
            <a:ext cx="1488547" cy="1488547"/>
          </a:xfrm>
          <a:prstGeom prst="rect">
            <a:avLst/>
          </a:prstGeom>
        </p:spPr>
      </p:pic>
    </p:spTree>
    <p:extLst>
      <p:ext uri="{BB962C8B-B14F-4D97-AF65-F5344CB8AC3E}">
        <p14:creationId xmlns:p14="http://schemas.microsoft.com/office/powerpoint/2010/main" val="34372641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C003B5A-894B-AA1C-6CB2-FA68FE8395A5}"/>
              </a:ext>
            </a:extLst>
          </p:cNvPr>
          <p:cNvSpPr>
            <a:spLocks noGrp="1"/>
          </p:cNvSpPr>
          <p:nvPr>
            <p:ph type="title"/>
          </p:nvPr>
        </p:nvSpPr>
        <p:spPr>
          <a:xfrm>
            <a:off x="1640156" y="395510"/>
            <a:ext cx="8911687" cy="1280890"/>
          </a:xfrm>
        </p:spPr>
        <p:txBody>
          <a:bodyPr/>
          <a:lstStyle/>
          <a:p>
            <a:pPr algn="ctr"/>
            <a:r>
              <a:rPr lang="sv-SE" b="1" dirty="0"/>
              <a:t>Huvudtränare</a:t>
            </a:r>
            <a:br>
              <a:rPr lang="sv-SE" dirty="0"/>
            </a:br>
            <a:r>
              <a:rPr lang="sv-SE" dirty="0"/>
              <a:t>Sebastian Åkesson</a:t>
            </a:r>
          </a:p>
        </p:txBody>
      </p:sp>
      <p:sp>
        <p:nvSpPr>
          <p:cNvPr id="3" name="Platshållare för innehåll 2">
            <a:extLst>
              <a:ext uri="{FF2B5EF4-FFF2-40B4-BE49-F238E27FC236}">
                <a16:creationId xmlns:a16="http://schemas.microsoft.com/office/drawing/2014/main" id="{092B56B4-12FB-77E0-2447-C3CF5367A394}"/>
              </a:ext>
            </a:extLst>
          </p:cNvPr>
          <p:cNvSpPr>
            <a:spLocks noGrp="1"/>
          </p:cNvSpPr>
          <p:nvPr>
            <p:ph idx="1"/>
          </p:nvPr>
        </p:nvSpPr>
        <p:spPr>
          <a:xfrm>
            <a:off x="2589212" y="2133599"/>
            <a:ext cx="8915400" cy="4519863"/>
          </a:xfrm>
        </p:spPr>
        <p:txBody>
          <a:bodyPr/>
          <a:lstStyle/>
          <a:p>
            <a:pPr marL="0" indent="0">
              <a:buNone/>
            </a:pPr>
            <a:r>
              <a:rPr lang="sv-SE" dirty="0"/>
              <a:t>Lär känna mig</a:t>
            </a:r>
            <a:br>
              <a:rPr lang="sv-SE" dirty="0"/>
            </a:br>
            <a:endParaRPr lang="sv-SE" dirty="0"/>
          </a:p>
          <a:p>
            <a:r>
              <a:rPr lang="sv-SE" dirty="0"/>
              <a:t>Arbetar på skola</a:t>
            </a:r>
          </a:p>
          <a:p>
            <a:r>
              <a:rPr lang="sv-SE" dirty="0"/>
              <a:t>Liverpool supporter</a:t>
            </a:r>
          </a:p>
          <a:p>
            <a:r>
              <a:rPr lang="sv-SE" dirty="0"/>
              <a:t>Torpa, Jönköpingsbo hela livet</a:t>
            </a:r>
          </a:p>
          <a:p>
            <a:r>
              <a:rPr lang="sv-SE" dirty="0"/>
              <a:t>Spelat fotboll tidigare i IK Tord, JBK, IF Hallby, Visingsö AIS, Torpa FF</a:t>
            </a:r>
          </a:p>
          <a:p>
            <a:r>
              <a:rPr lang="sv-SE" dirty="0"/>
              <a:t>Tränare i Torpa sedan 2020, huvudtränare sedan 2021</a:t>
            </a:r>
          </a:p>
          <a:p>
            <a:r>
              <a:rPr lang="sv-SE" dirty="0"/>
              <a:t>Tränarmeriter serieseger 2023 div 4, uppflyttning till div 3 x2 (2021 &amp; 2023)</a:t>
            </a:r>
          </a:p>
          <a:p>
            <a:r>
              <a:rPr lang="sv-SE" dirty="0"/>
              <a:t>Utbildningar – SVFF D / Målvakt C / Uefa C licens - Domare</a:t>
            </a:r>
          </a:p>
          <a:p>
            <a:endParaRPr lang="sv-SE" dirty="0"/>
          </a:p>
          <a:p>
            <a:r>
              <a:rPr lang="sv-SE" dirty="0"/>
              <a:t>Som tränare är jag…</a:t>
            </a:r>
          </a:p>
        </p:txBody>
      </p:sp>
      <p:pic>
        <p:nvPicPr>
          <p:cNvPr id="5" name="Bildobjekt 4" descr="En bild som visar Grafik, logotyp, symbol, grafisk design&#10;&#10;Automatiskt genererad beskrivning">
            <a:extLst>
              <a:ext uri="{FF2B5EF4-FFF2-40B4-BE49-F238E27FC236}">
                <a16:creationId xmlns:a16="http://schemas.microsoft.com/office/drawing/2014/main" id="{B16C6F13-4617-0B50-A6B6-167C8353D83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57063" y="171441"/>
            <a:ext cx="1488547" cy="1488547"/>
          </a:xfrm>
          <a:prstGeom prst="rect">
            <a:avLst/>
          </a:prstGeom>
        </p:spPr>
      </p:pic>
    </p:spTree>
    <p:extLst>
      <p:ext uri="{BB962C8B-B14F-4D97-AF65-F5344CB8AC3E}">
        <p14:creationId xmlns:p14="http://schemas.microsoft.com/office/powerpoint/2010/main" val="26144952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E541B5B-A4FC-BBCA-0B15-374C3D7BE6CD}"/>
              </a:ext>
            </a:extLst>
          </p:cNvPr>
          <p:cNvSpPr>
            <a:spLocks noGrp="1"/>
          </p:cNvSpPr>
          <p:nvPr>
            <p:ph type="title"/>
          </p:nvPr>
        </p:nvSpPr>
        <p:spPr>
          <a:xfrm>
            <a:off x="2968779" y="509810"/>
            <a:ext cx="6254441" cy="1280890"/>
          </a:xfrm>
        </p:spPr>
        <p:txBody>
          <a:bodyPr>
            <a:normAutofit fontScale="90000"/>
          </a:bodyPr>
          <a:lstStyle/>
          <a:p>
            <a:pPr algn="ctr"/>
            <a:r>
              <a:rPr lang="sv-SE" b="1" dirty="0"/>
              <a:t>Assisterande/Målvaktstränare </a:t>
            </a:r>
            <a:br>
              <a:rPr lang="sv-SE" b="1" dirty="0"/>
            </a:br>
            <a:r>
              <a:rPr lang="sv-SE" dirty="0"/>
              <a:t>Kent Lorshag</a:t>
            </a:r>
          </a:p>
        </p:txBody>
      </p:sp>
      <p:sp>
        <p:nvSpPr>
          <p:cNvPr id="3" name="Platshållare för innehåll 2">
            <a:extLst>
              <a:ext uri="{FF2B5EF4-FFF2-40B4-BE49-F238E27FC236}">
                <a16:creationId xmlns:a16="http://schemas.microsoft.com/office/drawing/2014/main" id="{99BFA768-1147-DAB7-3F98-694F3AED28EE}"/>
              </a:ext>
            </a:extLst>
          </p:cNvPr>
          <p:cNvSpPr>
            <a:spLocks noGrp="1"/>
          </p:cNvSpPr>
          <p:nvPr>
            <p:ph idx="1"/>
          </p:nvPr>
        </p:nvSpPr>
        <p:spPr>
          <a:xfrm>
            <a:off x="2589212" y="2133600"/>
            <a:ext cx="8915400" cy="4214590"/>
          </a:xfrm>
        </p:spPr>
        <p:txBody>
          <a:bodyPr>
            <a:normAutofit/>
          </a:bodyPr>
          <a:lstStyle/>
          <a:p>
            <a:pPr marL="0" indent="0">
              <a:buNone/>
            </a:pPr>
            <a:r>
              <a:rPr lang="sv-SE" dirty="0"/>
              <a:t>Lär känna mig</a:t>
            </a:r>
          </a:p>
          <a:p>
            <a:endParaRPr lang="sv-SE" dirty="0"/>
          </a:p>
          <a:p>
            <a:r>
              <a:rPr lang="sv-SE" dirty="0"/>
              <a:t>Bor i Barnarp med familj sedan 1994</a:t>
            </a:r>
          </a:p>
          <a:p>
            <a:r>
              <a:rPr lang="sv-SE" dirty="0"/>
              <a:t>Arbetar på fritidsbanken</a:t>
            </a:r>
          </a:p>
          <a:p>
            <a:r>
              <a:rPr lang="sv-SE" dirty="0"/>
              <a:t>Tidigare spelat i </a:t>
            </a:r>
            <a:r>
              <a:rPr lang="sv-SE" dirty="0" err="1"/>
              <a:t>Thorsvik</a:t>
            </a:r>
            <a:r>
              <a:rPr lang="sv-SE" dirty="0"/>
              <a:t>, BOIS, J-Södra, Norrahammar IK och Barnarp</a:t>
            </a:r>
          </a:p>
          <a:p>
            <a:r>
              <a:rPr lang="sv-SE" dirty="0"/>
              <a:t>Fotbollsledare i Barnarp IF, Råslätt SK, J-Södra och Torpa FF</a:t>
            </a:r>
          </a:p>
          <a:p>
            <a:r>
              <a:rPr lang="sv-SE" dirty="0"/>
              <a:t>Andra uppdrag, Tränare samt suttit i styrelsen i Jönköpings Bandy (Ungdomsansvarig) men även också anställd verksamhetsledare i 5 år.</a:t>
            </a:r>
          </a:p>
          <a:p>
            <a:r>
              <a:rPr lang="sv-SE" dirty="0"/>
              <a:t>Utbildning Grundkurs Fotboll U-1 och U-2</a:t>
            </a:r>
            <a:br>
              <a:rPr lang="sv-SE" dirty="0"/>
            </a:br>
            <a:r>
              <a:rPr lang="sv-SE" dirty="0"/>
              <a:t>Utbildningar i bandy</a:t>
            </a:r>
            <a:br>
              <a:rPr lang="sv-SE" dirty="0"/>
            </a:br>
            <a:r>
              <a:rPr lang="sv-SE" dirty="0"/>
              <a:t>22 års erfarenhet som ledare/tränare i en mängd olika föreningar</a:t>
            </a:r>
          </a:p>
          <a:p>
            <a:pPr marL="0" indent="0">
              <a:buNone/>
            </a:pPr>
            <a:endParaRPr lang="sv-SE" dirty="0"/>
          </a:p>
        </p:txBody>
      </p:sp>
      <p:pic>
        <p:nvPicPr>
          <p:cNvPr id="4" name="Bildobjekt 3" descr="En bild som visar Grafik, logotyp, symbol, grafisk design&#10;&#10;Automatiskt genererad beskrivning">
            <a:extLst>
              <a:ext uri="{FF2B5EF4-FFF2-40B4-BE49-F238E27FC236}">
                <a16:creationId xmlns:a16="http://schemas.microsoft.com/office/drawing/2014/main" id="{93AAFCB2-498B-2DB1-08F4-697F33C659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57063" y="171441"/>
            <a:ext cx="1488547" cy="1488547"/>
          </a:xfrm>
          <a:prstGeom prst="rect">
            <a:avLst/>
          </a:prstGeom>
        </p:spPr>
      </p:pic>
    </p:spTree>
    <p:extLst>
      <p:ext uri="{BB962C8B-B14F-4D97-AF65-F5344CB8AC3E}">
        <p14:creationId xmlns:p14="http://schemas.microsoft.com/office/powerpoint/2010/main" val="373033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D10D4D8F-26C9-8687-8083-1458E1FA2437}"/>
              </a:ext>
            </a:extLst>
          </p:cNvPr>
          <p:cNvSpPr>
            <a:spLocks noGrp="1"/>
          </p:cNvSpPr>
          <p:nvPr>
            <p:ph type="ctrTitle"/>
          </p:nvPr>
        </p:nvSpPr>
        <p:spPr>
          <a:xfrm>
            <a:off x="4807823" y="551650"/>
            <a:ext cx="2576353" cy="861646"/>
          </a:xfrm>
        </p:spPr>
        <p:txBody>
          <a:bodyPr>
            <a:normAutofit fontScale="90000"/>
          </a:bodyPr>
          <a:lstStyle/>
          <a:p>
            <a:r>
              <a:rPr lang="sv-SE" b="1" dirty="0"/>
              <a:t>Allmänt</a:t>
            </a:r>
          </a:p>
        </p:txBody>
      </p:sp>
      <p:sp>
        <p:nvSpPr>
          <p:cNvPr id="3" name="Platshållare för innehåll 2">
            <a:extLst>
              <a:ext uri="{FF2B5EF4-FFF2-40B4-BE49-F238E27FC236}">
                <a16:creationId xmlns:a16="http://schemas.microsoft.com/office/drawing/2014/main" id="{138F88F6-89E5-0C96-7831-1799B95B4676}"/>
              </a:ext>
            </a:extLst>
          </p:cNvPr>
          <p:cNvSpPr>
            <a:spLocks noGrp="1"/>
          </p:cNvSpPr>
          <p:nvPr>
            <p:ph type="subTitle" idx="1"/>
          </p:nvPr>
        </p:nvSpPr>
        <p:spPr>
          <a:xfrm>
            <a:off x="1708260" y="2475914"/>
            <a:ext cx="8775480" cy="3399613"/>
          </a:xfrm>
        </p:spPr>
        <p:txBody>
          <a:bodyPr>
            <a:normAutofit fontScale="92500" lnSpcReduction="10000"/>
          </a:bodyPr>
          <a:lstStyle/>
          <a:p>
            <a:pPr marL="0" indent="0" algn="ctr">
              <a:buNone/>
            </a:pPr>
            <a:r>
              <a:rPr lang="sv-SE" sz="3200" b="1" dirty="0">
                <a:latin typeface="Arial Nova" panose="020B0504020202020204" pitchFamily="34" charset="0"/>
              </a:rPr>
              <a:t>Min bild av er</a:t>
            </a:r>
          </a:p>
          <a:p>
            <a:pPr algn="ctr"/>
            <a:endParaRPr lang="sv-SE" sz="3200" b="1" dirty="0">
              <a:latin typeface="Arial Nova" panose="020B0504020202020204" pitchFamily="34" charset="0"/>
            </a:endParaRPr>
          </a:p>
          <a:p>
            <a:pPr marL="0" indent="0" algn="ctr">
              <a:buNone/>
            </a:pPr>
            <a:r>
              <a:rPr lang="sv-SE" sz="3200" b="1" dirty="0">
                <a:latin typeface="Arial Nova" panose="020B0504020202020204" pitchFamily="34" charset="0"/>
              </a:rPr>
              <a:t>Varför just Hovslätt?</a:t>
            </a:r>
          </a:p>
          <a:p>
            <a:pPr algn="ctr"/>
            <a:endParaRPr lang="sv-SE" sz="3200" b="1" dirty="0">
              <a:latin typeface="Arial Nova" panose="020B0504020202020204" pitchFamily="34" charset="0"/>
            </a:endParaRPr>
          </a:p>
          <a:p>
            <a:pPr marL="0" indent="0" algn="ctr">
              <a:buNone/>
            </a:pPr>
            <a:r>
              <a:rPr lang="sv-SE" sz="3200" b="1" dirty="0">
                <a:latin typeface="Arial Nova" panose="020B0504020202020204" pitchFamily="34" charset="0"/>
              </a:rPr>
              <a:t>Varför nu?</a:t>
            </a:r>
          </a:p>
          <a:p>
            <a:pPr marL="0" indent="0">
              <a:buNone/>
            </a:pPr>
            <a:br>
              <a:rPr lang="sv-SE" dirty="0"/>
            </a:br>
            <a:endParaRPr lang="sv-SE" dirty="0"/>
          </a:p>
        </p:txBody>
      </p:sp>
      <p:pic>
        <p:nvPicPr>
          <p:cNvPr id="4" name="Bildobjekt 3" descr="En bild som visar Grafik, logotyp, symbol, grafisk design&#10;&#10;Automatiskt genererad beskrivning">
            <a:extLst>
              <a:ext uri="{FF2B5EF4-FFF2-40B4-BE49-F238E27FC236}">
                <a16:creationId xmlns:a16="http://schemas.microsoft.com/office/drawing/2014/main" id="{7932B6F0-77AA-7233-6D0B-3B018D6C5C6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57063" y="171441"/>
            <a:ext cx="1488547" cy="1488547"/>
          </a:xfrm>
          <a:prstGeom prst="rect">
            <a:avLst/>
          </a:prstGeom>
        </p:spPr>
      </p:pic>
    </p:spTree>
    <p:extLst>
      <p:ext uri="{BB962C8B-B14F-4D97-AF65-F5344CB8AC3E}">
        <p14:creationId xmlns:p14="http://schemas.microsoft.com/office/powerpoint/2010/main" val="2798878103"/>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037E606-6687-0FD4-05C5-43989CC8FEFE}"/>
              </a:ext>
            </a:extLst>
          </p:cNvPr>
          <p:cNvSpPr>
            <a:spLocks noGrp="1"/>
          </p:cNvSpPr>
          <p:nvPr>
            <p:ph type="title"/>
          </p:nvPr>
        </p:nvSpPr>
        <p:spPr>
          <a:xfrm>
            <a:off x="1640156" y="655106"/>
            <a:ext cx="8911687" cy="1280890"/>
          </a:xfrm>
        </p:spPr>
        <p:txBody>
          <a:bodyPr/>
          <a:lstStyle/>
          <a:p>
            <a:pPr algn="ctr"/>
            <a:r>
              <a:rPr lang="sv-SE" b="1"/>
              <a:t>Struktur</a:t>
            </a:r>
            <a:endParaRPr lang="sv-SE" b="1" dirty="0"/>
          </a:p>
        </p:txBody>
      </p:sp>
      <p:sp>
        <p:nvSpPr>
          <p:cNvPr id="3" name="Platshållare för innehåll 2">
            <a:extLst>
              <a:ext uri="{FF2B5EF4-FFF2-40B4-BE49-F238E27FC236}">
                <a16:creationId xmlns:a16="http://schemas.microsoft.com/office/drawing/2014/main" id="{F6942555-08D5-F5A0-2C88-6A059611EED9}"/>
              </a:ext>
            </a:extLst>
          </p:cNvPr>
          <p:cNvSpPr>
            <a:spLocks noGrp="1"/>
          </p:cNvSpPr>
          <p:nvPr>
            <p:ph idx="1"/>
          </p:nvPr>
        </p:nvSpPr>
        <p:spPr>
          <a:xfrm>
            <a:off x="1640156" y="2071606"/>
            <a:ext cx="8915400" cy="3777622"/>
          </a:xfrm>
        </p:spPr>
        <p:txBody>
          <a:bodyPr>
            <a:normAutofit/>
          </a:bodyPr>
          <a:lstStyle/>
          <a:p>
            <a:pPr marL="0" indent="0" algn="ctr">
              <a:buNone/>
            </a:pPr>
            <a:endParaRPr lang="sv-SE" sz="2800" i="1" dirty="0"/>
          </a:p>
          <a:p>
            <a:pPr marL="0" indent="0" algn="ctr">
              <a:buNone/>
            </a:pPr>
            <a:r>
              <a:rPr lang="sv-SE" sz="2800" i="1" dirty="0"/>
              <a:t>Ledarkrav och spelarkrav</a:t>
            </a:r>
          </a:p>
          <a:p>
            <a:pPr algn="ctr"/>
            <a:endParaRPr lang="sv-SE" sz="2800" i="1" dirty="0"/>
          </a:p>
          <a:p>
            <a:pPr marL="0" indent="0" algn="ctr">
              <a:buNone/>
            </a:pPr>
            <a:r>
              <a:rPr lang="sv-SE" sz="2800" i="1" dirty="0"/>
              <a:t>Tydlighet</a:t>
            </a:r>
          </a:p>
        </p:txBody>
      </p:sp>
      <p:pic>
        <p:nvPicPr>
          <p:cNvPr id="4" name="Bildobjekt 3" descr="En bild som visar Grafik, logotyp, symbol, grafisk design&#10;&#10;Automatiskt genererad beskrivning">
            <a:extLst>
              <a:ext uri="{FF2B5EF4-FFF2-40B4-BE49-F238E27FC236}">
                <a16:creationId xmlns:a16="http://schemas.microsoft.com/office/drawing/2014/main" id="{EE473A76-BA22-1496-861E-844048DBB0A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57063" y="171441"/>
            <a:ext cx="1488547" cy="1488547"/>
          </a:xfrm>
          <a:prstGeom prst="rect">
            <a:avLst/>
          </a:prstGeom>
        </p:spPr>
      </p:pic>
    </p:spTree>
    <p:extLst>
      <p:ext uri="{BB962C8B-B14F-4D97-AF65-F5344CB8AC3E}">
        <p14:creationId xmlns:p14="http://schemas.microsoft.com/office/powerpoint/2010/main" val="16157317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21DC104-20C9-D352-6969-E8AF393B8317}"/>
              </a:ext>
            </a:extLst>
          </p:cNvPr>
          <p:cNvSpPr>
            <a:spLocks noGrp="1"/>
          </p:cNvSpPr>
          <p:nvPr>
            <p:ph type="title"/>
          </p:nvPr>
        </p:nvSpPr>
        <p:spPr>
          <a:xfrm>
            <a:off x="1640156" y="593112"/>
            <a:ext cx="8911687" cy="1280890"/>
          </a:xfrm>
        </p:spPr>
        <p:txBody>
          <a:bodyPr/>
          <a:lstStyle/>
          <a:p>
            <a:pPr algn="ctr"/>
            <a:r>
              <a:rPr lang="sv-SE" b="1" dirty="0"/>
              <a:t>F-09/10</a:t>
            </a:r>
          </a:p>
        </p:txBody>
      </p:sp>
      <p:sp>
        <p:nvSpPr>
          <p:cNvPr id="3" name="Platshållare för innehåll 2">
            <a:extLst>
              <a:ext uri="{FF2B5EF4-FFF2-40B4-BE49-F238E27FC236}">
                <a16:creationId xmlns:a16="http://schemas.microsoft.com/office/drawing/2014/main" id="{2EA99FEF-AAA4-48A4-F9A8-2DD9DCDFC3D7}"/>
              </a:ext>
            </a:extLst>
          </p:cNvPr>
          <p:cNvSpPr>
            <a:spLocks noGrp="1"/>
          </p:cNvSpPr>
          <p:nvPr>
            <p:ph idx="1"/>
          </p:nvPr>
        </p:nvSpPr>
        <p:spPr>
          <a:xfrm>
            <a:off x="1636443" y="2817617"/>
            <a:ext cx="8915400" cy="3777622"/>
          </a:xfrm>
        </p:spPr>
        <p:txBody>
          <a:bodyPr>
            <a:normAutofit/>
          </a:bodyPr>
          <a:lstStyle/>
          <a:p>
            <a:pPr marL="0" indent="0" algn="ctr">
              <a:buNone/>
            </a:pPr>
            <a:r>
              <a:rPr lang="sv-SE" sz="2400" dirty="0"/>
              <a:t>Slussas in långsiktigt</a:t>
            </a:r>
          </a:p>
          <a:p>
            <a:pPr algn="ctr"/>
            <a:endParaRPr lang="sv-SE" sz="2400" dirty="0"/>
          </a:p>
          <a:p>
            <a:pPr marL="0" indent="0" algn="ctr">
              <a:buNone/>
            </a:pPr>
            <a:r>
              <a:rPr lang="sv-SE" sz="2400" dirty="0"/>
              <a:t>Inga krav bara ha kul och utmana sig själva på högre nivå</a:t>
            </a:r>
          </a:p>
          <a:p>
            <a:pPr algn="ctr"/>
            <a:endParaRPr lang="sv-SE" sz="2400" dirty="0"/>
          </a:p>
          <a:p>
            <a:pPr marL="0" indent="0" algn="ctr">
              <a:buNone/>
            </a:pPr>
            <a:r>
              <a:rPr lang="sv-SE" sz="2400" dirty="0"/>
              <a:t>Delta på föreläsningar, </a:t>
            </a:r>
            <a:r>
              <a:rPr lang="sv-SE" sz="2400" dirty="0" err="1"/>
              <a:t>teóri</a:t>
            </a:r>
            <a:r>
              <a:rPr lang="sv-SE" sz="2400" dirty="0"/>
              <a:t> osv</a:t>
            </a:r>
          </a:p>
          <a:p>
            <a:pPr marL="0" indent="0" algn="ctr">
              <a:buNone/>
            </a:pPr>
            <a:endParaRPr lang="sv-SE" sz="2400" dirty="0"/>
          </a:p>
          <a:p>
            <a:pPr marL="0" indent="0" algn="ctr">
              <a:buNone/>
            </a:pPr>
            <a:r>
              <a:rPr lang="sv-SE" sz="2400" dirty="0"/>
              <a:t>Välkommande </a:t>
            </a:r>
          </a:p>
          <a:p>
            <a:pPr marL="0" indent="0" algn="ctr">
              <a:buNone/>
            </a:pPr>
            <a:endParaRPr lang="sv-SE" sz="2400" dirty="0"/>
          </a:p>
        </p:txBody>
      </p:sp>
      <p:pic>
        <p:nvPicPr>
          <p:cNvPr id="4" name="Bildobjekt 3" descr="En bild som visar Grafik, logotyp, symbol, grafisk design&#10;&#10;Automatiskt genererad beskrivning">
            <a:extLst>
              <a:ext uri="{FF2B5EF4-FFF2-40B4-BE49-F238E27FC236}">
                <a16:creationId xmlns:a16="http://schemas.microsoft.com/office/drawing/2014/main" id="{746ADCC2-B0EE-DFEC-32E4-A25BE3CE0A3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57063" y="171441"/>
            <a:ext cx="1488547" cy="1488547"/>
          </a:xfrm>
          <a:prstGeom prst="rect">
            <a:avLst/>
          </a:prstGeom>
        </p:spPr>
      </p:pic>
    </p:spTree>
    <p:extLst>
      <p:ext uri="{BB962C8B-B14F-4D97-AF65-F5344CB8AC3E}">
        <p14:creationId xmlns:p14="http://schemas.microsoft.com/office/powerpoint/2010/main" val="2338177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8D5AC26-3843-C642-67F2-6F67C1099EC3}"/>
              </a:ext>
            </a:extLst>
          </p:cNvPr>
          <p:cNvSpPr>
            <a:spLocks noGrp="1"/>
          </p:cNvSpPr>
          <p:nvPr>
            <p:ph type="title"/>
          </p:nvPr>
        </p:nvSpPr>
        <p:spPr>
          <a:xfrm>
            <a:off x="3784210" y="281991"/>
            <a:ext cx="4989530" cy="1488546"/>
          </a:xfrm>
        </p:spPr>
        <p:txBody>
          <a:bodyPr>
            <a:normAutofit/>
          </a:bodyPr>
          <a:lstStyle/>
          <a:p>
            <a:r>
              <a:rPr lang="sv-SE" sz="4000" b="1" dirty="0"/>
              <a:t>Säsongsplanering</a:t>
            </a:r>
            <a:endParaRPr lang="sv-SE" b="1" dirty="0"/>
          </a:p>
        </p:txBody>
      </p:sp>
      <p:graphicFrame>
        <p:nvGraphicFramePr>
          <p:cNvPr id="22" name="Platshållare för innehåll 12">
            <a:extLst>
              <a:ext uri="{FF2B5EF4-FFF2-40B4-BE49-F238E27FC236}">
                <a16:creationId xmlns:a16="http://schemas.microsoft.com/office/drawing/2014/main" id="{F226122B-6185-14B2-B4E2-E4BB30FCF8A8}"/>
              </a:ext>
            </a:extLst>
          </p:cNvPr>
          <p:cNvGraphicFramePr>
            <a:graphicFrameLocks noGrp="1"/>
          </p:cNvGraphicFramePr>
          <p:nvPr>
            <p:ph idx="1"/>
            <p:extLst>
              <p:ext uri="{D42A27DB-BD31-4B8C-83A1-F6EECF244321}">
                <p14:modId xmlns:p14="http://schemas.microsoft.com/office/powerpoint/2010/main" val="1475669835"/>
              </p:ext>
            </p:extLst>
          </p:nvPr>
        </p:nvGraphicFramePr>
        <p:xfrm>
          <a:off x="2960176" y="945397"/>
          <a:ext cx="6416299" cy="579636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7" name="Bildobjekt 16" descr="En bild som visar Grafik, logotyp, symbol, grafisk design&#10;&#10;Automatiskt genererad beskrivning">
            <a:extLst>
              <a:ext uri="{FF2B5EF4-FFF2-40B4-BE49-F238E27FC236}">
                <a16:creationId xmlns:a16="http://schemas.microsoft.com/office/drawing/2014/main" id="{EA8862E0-B396-C2DC-99E1-6C746697898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257063" y="171441"/>
            <a:ext cx="1488547" cy="1488547"/>
          </a:xfrm>
          <a:prstGeom prst="rect">
            <a:avLst/>
          </a:prstGeom>
        </p:spPr>
      </p:pic>
    </p:spTree>
    <p:extLst>
      <p:ext uri="{BB962C8B-B14F-4D97-AF65-F5344CB8AC3E}">
        <p14:creationId xmlns:p14="http://schemas.microsoft.com/office/powerpoint/2010/main" val="897952431"/>
      </p:ext>
    </p:extLst>
  </p:cSld>
  <p:clrMapOvr>
    <a:masterClrMapping/>
  </p:clrMapOvr>
</p:sld>
</file>

<file path=ppt/theme/theme1.xml><?xml version="1.0" encoding="utf-8"?>
<a:theme xmlns:a="http://schemas.openxmlformats.org/drawingml/2006/main" name="Slinga">
  <a:themeElements>
    <a:clrScheme name="Anpassat 24">
      <a:dk1>
        <a:sysClr val="windowText" lastClr="000000"/>
      </a:dk1>
      <a:lt1>
        <a:sysClr val="window" lastClr="FFFFFF"/>
      </a:lt1>
      <a:dk2>
        <a:srgbClr val="000000"/>
      </a:dk2>
      <a:lt2>
        <a:srgbClr val="E3EACF"/>
      </a:lt2>
      <a:accent1>
        <a:srgbClr val="FF0000"/>
      </a:accent1>
      <a:accent2>
        <a:srgbClr val="DE7E18"/>
      </a:accent2>
      <a:accent3>
        <a:srgbClr val="9F8351"/>
      </a:accent3>
      <a:accent4>
        <a:srgbClr val="728653"/>
      </a:accent4>
      <a:accent5>
        <a:srgbClr val="92AA4C"/>
      </a:accent5>
      <a:accent6>
        <a:srgbClr val="6AAC91"/>
      </a:accent6>
      <a:hlink>
        <a:srgbClr val="FF0000"/>
      </a:hlink>
      <a:folHlink>
        <a:srgbClr val="FB9318"/>
      </a:folHlink>
    </a:clrScheme>
    <a:fontScheme name="Slinga">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nga">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TM10001105[[fn=Beskuren]]</Template>
  <TotalTime>19791</TotalTime>
  <Words>4088</Words>
  <Application>Microsoft Office PowerPoint</Application>
  <PresentationFormat>Bredbild</PresentationFormat>
  <Paragraphs>336</Paragraphs>
  <Slides>22</Slides>
  <Notes>18</Notes>
  <HiddenSlides>0</HiddenSlides>
  <MMClips>0</MMClips>
  <ScaleCrop>false</ScaleCrop>
  <HeadingPairs>
    <vt:vector size="6" baseType="variant">
      <vt:variant>
        <vt:lpstr>Använt teckensnitt</vt:lpstr>
      </vt:variant>
      <vt:variant>
        <vt:i4>7</vt:i4>
      </vt:variant>
      <vt:variant>
        <vt:lpstr>Tema</vt:lpstr>
      </vt:variant>
      <vt:variant>
        <vt:i4>1</vt:i4>
      </vt:variant>
      <vt:variant>
        <vt:lpstr>Bildrubriker</vt:lpstr>
      </vt:variant>
      <vt:variant>
        <vt:i4>22</vt:i4>
      </vt:variant>
    </vt:vector>
  </HeadingPairs>
  <TitlesOfParts>
    <vt:vector size="30" baseType="lpstr">
      <vt:lpstr>Aharoni</vt:lpstr>
      <vt:lpstr>Arial</vt:lpstr>
      <vt:lpstr>Arial Nova</vt:lpstr>
      <vt:lpstr>Calibri</vt:lpstr>
      <vt:lpstr>Calibri Light</vt:lpstr>
      <vt:lpstr>Century Gothic</vt:lpstr>
      <vt:lpstr>Wingdings 3</vt:lpstr>
      <vt:lpstr>Slinga</vt:lpstr>
      <vt:lpstr>Uppstartsmöte</vt:lpstr>
      <vt:lpstr>Innehåll</vt:lpstr>
      <vt:lpstr>Ledare </vt:lpstr>
      <vt:lpstr>Huvudtränare Sebastian Åkesson</vt:lpstr>
      <vt:lpstr>Assisterande/Målvaktstränare  Kent Lorshag</vt:lpstr>
      <vt:lpstr>Allmänt</vt:lpstr>
      <vt:lpstr>Struktur</vt:lpstr>
      <vt:lpstr>F-09/10</vt:lpstr>
      <vt:lpstr>Säsongsplanering</vt:lpstr>
      <vt:lpstr>Försäsongen  2025</vt:lpstr>
      <vt:lpstr>Träningarna</vt:lpstr>
      <vt:lpstr>Tema-träningarna</vt:lpstr>
      <vt:lpstr>Spelarkrav / Förväntningar</vt:lpstr>
      <vt:lpstr>Ledarkrav</vt:lpstr>
      <vt:lpstr>Kallelser träning/match Böteslista</vt:lpstr>
      <vt:lpstr>Spelarråd</vt:lpstr>
      <vt:lpstr>Spelfilosofi  </vt:lpstr>
      <vt:lpstr>Spelidé</vt:lpstr>
      <vt:lpstr>Aktivitetsgrupper</vt:lpstr>
      <vt:lpstr>Sociala medier</vt:lpstr>
      <vt:lpstr>Kommunikation Lagchatt / Spelarchatt</vt:lpstr>
      <vt:lpstr>Övrigt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Uppstartsmöte</dc:title>
  <dc:creator>Sebastian Åkesson</dc:creator>
  <cp:lastModifiedBy>Sebastian Åkesson</cp:lastModifiedBy>
  <cp:revision>11</cp:revision>
  <dcterms:created xsi:type="dcterms:W3CDTF">2024-07-23T12:26:16Z</dcterms:created>
  <dcterms:modified xsi:type="dcterms:W3CDTF">2024-11-11T20:20:47Z</dcterms:modified>
</cp:coreProperties>
</file>