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BB62DE-F01C-ECDB-3874-87889FF88C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0CA411F-FEB3-D344-522F-435FCE29E1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4D2D006-79C5-5A90-3B2B-B88648AB7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7E3A3-0A54-4E56-A05D-555751CD33FF}" type="datetimeFigureOut">
              <a:rPr lang="sv-SE" smtClean="0"/>
              <a:t>2023-06-18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ACAE86A-5A39-1DF0-BA9D-1986C39B8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0A4F77F-E957-70CA-F6C2-D30EFA460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E8D0-C594-452D-AB67-9D790E3549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3327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DC1CB9-CF81-A1C8-16B0-1F6B60770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13B3B5A-39F1-3A1D-324E-5E8D36EEA0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F8C08DA-0D22-87A7-52DB-C5C53347A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7E3A3-0A54-4E56-A05D-555751CD33FF}" type="datetimeFigureOut">
              <a:rPr lang="sv-SE" smtClean="0"/>
              <a:t>2023-06-18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F9C3CC9-2128-45E1-C4DE-AB023994A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D6E64D0-3013-4A7C-E9C6-3C684FDBD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E8D0-C594-452D-AB67-9D790E3549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9981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3B2C21A-392D-814F-4EA7-C320167EBC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8474D3C-CBEF-4FB1-1945-17AE1ADBD4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706147C-D8FC-B00A-2217-28480D00D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7E3A3-0A54-4E56-A05D-555751CD33FF}" type="datetimeFigureOut">
              <a:rPr lang="sv-SE" smtClean="0"/>
              <a:t>2023-06-18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F3358EC-03D3-C68D-D097-A468A01EF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E47B7F1-CC46-A7FF-A137-F0CB30DB1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E8D0-C594-452D-AB67-9D790E3549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6946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798B61-4FB0-4FD8-D660-3E92B05BA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6A508F9-B222-A241-65A8-9B2CC000E3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6887340-7EC1-E2D4-B482-F36D02453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7E3A3-0A54-4E56-A05D-555751CD33FF}" type="datetimeFigureOut">
              <a:rPr lang="sv-SE" smtClean="0"/>
              <a:t>2023-06-18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8C1330C-F9EE-20E4-5C5C-4876AE4DB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4F8758B-9B3E-B2F1-B87F-6581276E6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E8D0-C594-452D-AB67-9D790E3549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0620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8250CB-CFC8-0C68-DE68-AF2FDED91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BBF261-B635-41FB-C3D2-25DB622A6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EC3AA8E-BCF3-933B-CB10-6CD1E5D9F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7E3A3-0A54-4E56-A05D-555751CD33FF}" type="datetimeFigureOut">
              <a:rPr lang="sv-SE" smtClean="0"/>
              <a:t>2023-06-18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E4ADC3C-7254-08DD-8B4D-A6B39D35A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6023AEA-EBE6-AF34-68D9-8D433AF71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E8D0-C594-452D-AB67-9D790E3549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8729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1ED387-9F52-CFD2-0E30-742106263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96807F5-A9FC-4389-D3A1-7D5430809B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2E2A956-F6A8-B36A-B147-DE7C097029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971D701-5DC5-80AA-121B-5063D536D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7E3A3-0A54-4E56-A05D-555751CD33FF}" type="datetimeFigureOut">
              <a:rPr lang="sv-SE" smtClean="0"/>
              <a:t>2023-06-18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9C33B80-D05B-EFF1-F4C8-C4C4DFF30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35946C7-BB0F-496A-576C-98B5CE4AD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E8D0-C594-452D-AB67-9D790E3549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9895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E3A90F-6ADA-3E47-9CF1-672D58A53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AE0D13E-B565-919D-BC64-E812DF29E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A8BEA48-7755-7224-2468-14473BDA6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9AC8F3F-4F69-589D-5739-5E3DEF8BEF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8DC9594-1CAF-A9DF-D9C6-22A96B552F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4B8C04B-5D62-9D0B-464F-443F4D613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7E3A3-0A54-4E56-A05D-555751CD33FF}" type="datetimeFigureOut">
              <a:rPr lang="sv-SE" smtClean="0"/>
              <a:t>2023-06-18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B83412A-F2FC-2DE5-233D-14A572A45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80F5AB9-B927-51A5-B921-89FCBA1D3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E8D0-C594-452D-AB67-9D790E3549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476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344153-8E2B-822C-892C-ED669EF2A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57C4098-B84D-45E8-796C-830775ED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7E3A3-0A54-4E56-A05D-555751CD33FF}" type="datetimeFigureOut">
              <a:rPr lang="sv-SE" smtClean="0"/>
              <a:t>2023-06-18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447753B-1618-2A37-1DB9-9E3A7099E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47CC853-2654-07CF-D0B0-8610140F0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E8D0-C594-452D-AB67-9D790E3549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5819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10FB44D-AC2C-F909-70BE-0706454A4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7E3A3-0A54-4E56-A05D-555751CD33FF}" type="datetimeFigureOut">
              <a:rPr lang="sv-SE" smtClean="0"/>
              <a:t>2023-06-18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54DFA38-2122-6755-7B4A-B96C91C8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3A2769D-42DE-1866-68F6-841E210A7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E8D0-C594-452D-AB67-9D790E3549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8910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FD5E65-A250-1078-087E-A96184C9D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95709A5-9278-D19A-CC1B-CDA590E09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610B0EA-5D0F-C430-7A1D-132DC6BEA1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817B4B6-E085-2A35-5EF7-B432019D3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7E3A3-0A54-4E56-A05D-555751CD33FF}" type="datetimeFigureOut">
              <a:rPr lang="sv-SE" smtClean="0"/>
              <a:t>2023-06-18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4E4EB30-6E10-4BF9-F405-BC8389255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66E0829-795A-9E2B-977E-0304D91D1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E8D0-C594-452D-AB67-9D790E3549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5053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A3346A-D121-08B9-67C8-500892CE6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CB99A46-E17E-7CD2-F444-6AC88758DF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94EC6AE-7E8D-2B57-539C-97E465AED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1B5956A-A1D3-EA0B-EAEE-6C61DB865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7E3A3-0A54-4E56-A05D-555751CD33FF}" type="datetimeFigureOut">
              <a:rPr lang="sv-SE" smtClean="0"/>
              <a:t>2023-06-18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EC3ED50-724E-8BFC-2BE2-3DB23B396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B879DE6-AE64-D234-70ED-3DF95F564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E8D0-C594-452D-AB67-9D790E3549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1739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A13D2BE-3369-0EEB-4DE2-027620097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AF52FE0-D820-82E1-DA2F-5D07D18660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E72FDFF-E745-4A04-1C96-6AE56FC667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7E3A3-0A54-4E56-A05D-555751CD33FF}" type="datetimeFigureOut">
              <a:rPr lang="sv-SE" smtClean="0"/>
              <a:t>2023-06-18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486E70A-E917-3163-F5C7-667BB9AAFE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C28C95D-1679-F310-BDA2-E8FB8BC598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CE8D0-C594-452D-AB67-9D790E3549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368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allsta IK emblem">
            <a:extLst>
              <a:ext uri="{FF2B5EF4-FFF2-40B4-BE49-F238E27FC236}">
                <a16:creationId xmlns:a16="http://schemas.microsoft.com/office/drawing/2014/main" id="{6FBFDBFC-9E9B-1C0A-3084-DEACBF655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9214" y="438150"/>
            <a:ext cx="10613572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7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5" name="Rectangle 9224">
            <a:extLst>
              <a:ext uri="{FF2B5EF4-FFF2-40B4-BE49-F238E27FC236}">
                <a16:creationId xmlns:a16="http://schemas.microsoft.com/office/drawing/2014/main" id="{2172A0AC-3DCE-4672-BCAF-28FEF91F6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7" name="Rectangle 9226">
            <a:extLst>
              <a:ext uri="{FF2B5EF4-FFF2-40B4-BE49-F238E27FC236}">
                <a16:creationId xmlns:a16="http://schemas.microsoft.com/office/drawing/2014/main" id="{AE6F1C77-EDC9-4C5F-8C1C-62DD46BDA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EFB8FB82-1A83-371D-4A85-5FC0C1372C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51" r="1" b="12682"/>
          <a:stretch/>
        </p:blipFill>
        <p:spPr bwMode="auto">
          <a:xfrm>
            <a:off x="20" y="10"/>
            <a:ext cx="845029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907200AC-B369-5617-985E-ACF31738DD10}"/>
              </a:ext>
            </a:extLst>
          </p:cNvPr>
          <p:cNvSpPr txBox="1"/>
          <p:nvPr/>
        </p:nvSpPr>
        <p:spPr>
          <a:xfrm>
            <a:off x="254000" y="2712719"/>
            <a:ext cx="6248400" cy="34642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rgbClr val="FFFFFF"/>
                </a:solidFill>
                <a:latin typeface="DaunPenh" panose="01010101010101010101" pitchFamily="2" charset="0"/>
                <a:cs typeface="DaunPenh" panose="01010101010101010101" pitchFamily="2" charset="0"/>
              </a:rPr>
              <a:t>VI LÄR OSS FAIR PLAY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rgbClr val="FFFFFF"/>
                </a:solidFill>
                <a:latin typeface="DaunPenh" panose="01010101010101010101" pitchFamily="2" charset="0"/>
                <a:cs typeface="DaunPenh" panose="01010101010101010101" pitchFamily="2" charset="0"/>
              </a:rPr>
              <a:t>- SPELA SCHYSST </a:t>
            </a:r>
            <a:br>
              <a:rPr lang="en-US" sz="3000" b="1" dirty="0">
                <a:solidFill>
                  <a:srgbClr val="FFFFFF"/>
                </a:solidFill>
                <a:latin typeface="DaunPenh" panose="01010101010101010101" pitchFamily="2" charset="0"/>
                <a:cs typeface="DaunPenh" panose="01010101010101010101" pitchFamily="2" charset="0"/>
              </a:rPr>
            </a:br>
            <a:r>
              <a:rPr lang="en-US" sz="3000" b="1" dirty="0">
                <a:solidFill>
                  <a:srgbClr val="FFFFFF"/>
                </a:solidFill>
                <a:latin typeface="DaunPenh" panose="01010101010101010101" pitchFamily="2" charset="0"/>
                <a:cs typeface="DaunPenh" panose="01010101010101010101" pitchFamily="2" charset="0"/>
              </a:rPr>
              <a:t>- UNDVIKA FILMNINGAR </a:t>
            </a:r>
            <a:br>
              <a:rPr lang="en-US" sz="3000" b="1" dirty="0">
                <a:solidFill>
                  <a:srgbClr val="FFFFFF"/>
                </a:solidFill>
                <a:latin typeface="DaunPenh" panose="01010101010101010101" pitchFamily="2" charset="0"/>
                <a:cs typeface="DaunPenh" panose="01010101010101010101" pitchFamily="2" charset="0"/>
              </a:rPr>
            </a:br>
            <a:r>
              <a:rPr lang="en-US" sz="3000" b="1" dirty="0">
                <a:solidFill>
                  <a:srgbClr val="FFFFFF"/>
                </a:solidFill>
                <a:latin typeface="DaunPenh" panose="01010101010101010101" pitchFamily="2" charset="0"/>
                <a:cs typeface="DaunPenh" panose="01010101010101010101" pitchFamily="2" charset="0"/>
              </a:rPr>
              <a:t>- UPPTRÄDA KORREKT MOT DOMARE </a:t>
            </a:r>
            <a:br>
              <a:rPr lang="en-US" sz="3000" b="1" dirty="0">
                <a:solidFill>
                  <a:srgbClr val="FFFFFF"/>
                </a:solidFill>
                <a:latin typeface="DaunPenh" panose="01010101010101010101" pitchFamily="2" charset="0"/>
                <a:cs typeface="DaunPenh" panose="01010101010101010101" pitchFamily="2" charset="0"/>
              </a:rPr>
            </a:br>
            <a:r>
              <a:rPr lang="en-US" sz="3000" b="1" dirty="0">
                <a:solidFill>
                  <a:srgbClr val="FFFFFF"/>
                </a:solidFill>
                <a:latin typeface="DaunPenh" panose="01010101010101010101" pitchFamily="2" charset="0"/>
                <a:cs typeface="DaunPenh" panose="01010101010101010101" pitchFamily="2" charset="0"/>
              </a:rPr>
              <a:t>- UPPTRÄDA KORREKT MOT MOTSTÅNDARE</a:t>
            </a:r>
            <a:br>
              <a:rPr lang="en-US" sz="3000" b="1" dirty="0">
                <a:solidFill>
                  <a:srgbClr val="FFFFFF"/>
                </a:solidFill>
                <a:latin typeface="DaunPenh" panose="01010101010101010101" pitchFamily="2" charset="0"/>
                <a:cs typeface="DaunPenh" panose="01010101010101010101" pitchFamily="2" charset="0"/>
              </a:rPr>
            </a:br>
            <a:endParaRPr lang="en-US" sz="3000" b="1" dirty="0">
              <a:solidFill>
                <a:srgbClr val="FFFFFF"/>
              </a:solidFill>
              <a:latin typeface="DaunPenh" panose="01010101010101010101" pitchFamily="2" charset="0"/>
              <a:cs typeface="DaunPenh" panose="01010101010101010101" pitchFamily="2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rgbClr val="FFFFFF"/>
                </a:solidFill>
                <a:latin typeface="DaunPenh" panose="01010101010101010101" pitchFamily="2" charset="0"/>
                <a:cs typeface="DaunPenh" panose="01010101010101010101" pitchFamily="2" charset="0"/>
              </a:rPr>
              <a:t>FOKUS SKA LIGGA PÅ </a:t>
            </a:r>
            <a:br>
              <a:rPr lang="en-US" sz="3000" b="1" dirty="0">
                <a:solidFill>
                  <a:srgbClr val="FFFFFF"/>
                </a:solidFill>
                <a:latin typeface="DaunPenh" panose="01010101010101010101" pitchFamily="2" charset="0"/>
                <a:cs typeface="DaunPenh" panose="01010101010101010101" pitchFamily="2" charset="0"/>
              </a:rPr>
            </a:br>
            <a:r>
              <a:rPr lang="en-US" sz="3000" b="1" dirty="0">
                <a:solidFill>
                  <a:srgbClr val="FFFFFF"/>
                </a:solidFill>
                <a:latin typeface="DaunPenh" panose="01010101010101010101" pitchFamily="2" charset="0"/>
                <a:cs typeface="DaunPenh" panose="01010101010101010101" pitchFamily="2" charset="0"/>
              </a:rPr>
              <a:t>-GLÄDJE</a:t>
            </a:r>
            <a:br>
              <a:rPr lang="en-US" sz="3000" b="1" dirty="0">
                <a:solidFill>
                  <a:srgbClr val="FFFFFF"/>
                </a:solidFill>
                <a:latin typeface="DaunPenh" panose="01010101010101010101" pitchFamily="2" charset="0"/>
                <a:cs typeface="DaunPenh" panose="01010101010101010101" pitchFamily="2" charset="0"/>
              </a:rPr>
            </a:br>
            <a:r>
              <a:rPr lang="en-US" sz="3000" b="1" dirty="0">
                <a:solidFill>
                  <a:srgbClr val="FFFFFF"/>
                </a:solidFill>
                <a:latin typeface="DaunPenh" panose="01010101010101010101" pitchFamily="2" charset="0"/>
                <a:cs typeface="DaunPenh" panose="01010101010101010101" pitchFamily="2" charset="0"/>
              </a:rPr>
              <a:t>-GEMENSKAP</a:t>
            </a:r>
            <a:br>
              <a:rPr lang="en-US" sz="3000" dirty="0">
                <a:solidFill>
                  <a:srgbClr val="FFFFFF"/>
                </a:solidFill>
                <a:latin typeface="DaunPenh" panose="01010101010101010101" pitchFamily="2" charset="0"/>
                <a:cs typeface="DaunPenh" panose="01010101010101010101" pitchFamily="2" charset="0"/>
              </a:rPr>
            </a:br>
            <a:r>
              <a:rPr lang="en-US" sz="3000" dirty="0">
                <a:solidFill>
                  <a:srgbClr val="FFFFFF"/>
                </a:solidFill>
                <a:latin typeface="DaunPenh" panose="01010101010101010101" pitchFamily="2" charset="0"/>
                <a:cs typeface="DaunPenh" panose="01010101010101010101" pitchFamily="2" charset="0"/>
              </a:rPr>
              <a:t>- ALLAS LIKA VÄRDE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FFFFF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ED914426-1023-A663-46E8-E8CE003E89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2" b="10099"/>
          <a:stretch/>
        </p:blipFill>
        <p:spPr bwMode="auto">
          <a:xfrm>
            <a:off x="6225997" y="-15239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67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70" name="Rectangle 10250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10246" name="Picture 6">
            <a:extLst>
              <a:ext uri="{FF2B5EF4-FFF2-40B4-BE49-F238E27FC236}">
                <a16:creationId xmlns:a16="http://schemas.microsoft.com/office/drawing/2014/main" id="{323A21C1-C13E-1BE5-E9BA-4ABA11FF75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2" r="-1" b="21445"/>
          <a:stretch/>
        </p:blipFill>
        <p:spPr bwMode="auto">
          <a:xfrm>
            <a:off x="-1219" y="-152408"/>
            <a:ext cx="121916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3" name="Freeform: Shape 10252">
            <a:extLst>
              <a:ext uri="{FF2B5EF4-FFF2-40B4-BE49-F238E27FC236}">
                <a16:creationId xmlns:a16="http://schemas.microsoft.com/office/drawing/2014/main" id="{8CC700D5-9809-43F4-89D5-7DBBCB0DC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84996" y="1290918"/>
            <a:ext cx="4656579" cy="4208733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255" name="Freeform: Shape 10254">
            <a:extLst>
              <a:ext uri="{FF2B5EF4-FFF2-40B4-BE49-F238E27FC236}">
                <a16:creationId xmlns:a16="http://schemas.microsoft.com/office/drawing/2014/main" id="{C7163242-6303-46DC-BAC1-2A204F061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07827" y="1378821"/>
            <a:ext cx="4333482" cy="4018869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Meiryo"/>
            </a:endParaRPr>
          </a:p>
        </p:txBody>
      </p:sp>
      <p:sp>
        <p:nvSpPr>
          <p:cNvPr id="10257" name="Freeform: Shape 10256">
            <a:extLst>
              <a:ext uri="{FF2B5EF4-FFF2-40B4-BE49-F238E27FC236}">
                <a16:creationId xmlns:a16="http://schemas.microsoft.com/office/drawing/2014/main" id="{9A5160F0-6244-48E8-9E71-1F51EA90C9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720717" y="756951"/>
            <a:ext cx="2843929" cy="2556327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259" name="Freeform: Shape 10258">
            <a:extLst>
              <a:ext uri="{FF2B5EF4-FFF2-40B4-BE49-F238E27FC236}">
                <a16:creationId xmlns:a16="http://schemas.microsoft.com/office/drawing/2014/main" id="{9BDFF5CA-602C-465F-8BC3-59C996302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82263" y="628018"/>
            <a:ext cx="3172430" cy="2887139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261" name="Freeform: Shape 10260">
            <a:extLst>
              <a:ext uri="{FF2B5EF4-FFF2-40B4-BE49-F238E27FC236}">
                <a16:creationId xmlns:a16="http://schemas.microsoft.com/office/drawing/2014/main" id="{D289228A-771B-48F6-B5DF-7A63EA324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3982" y="3576909"/>
            <a:ext cx="2685901" cy="2458888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263" name="Freeform: Shape 10262">
            <a:extLst>
              <a:ext uri="{FF2B5EF4-FFF2-40B4-BE49-F238E27FC236}">
                <a16:creationId xmlns:a16="http://schemas.microsoft.com/office/drawing/2014/main" id="{31D5EF21-94C4-481A-BD01-3D29FB305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81178" y="3487951"/>
            <a:ext cx="3051507" cy="2742030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265" name="Freeform: Shape 10264">
            <a:extLst>
              <a:ext uri="{FF2B5EF4-FFF2-40B4-BE49-F238E27FC236}">
                <a16:creationId xmlns:a16="http://schemas.microsoft.com/office/drawing/2014/main" id="{805C4C40-D70E-4C4F-B228-98A0A6132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00000" flipH="1">
            <a:off x="987224" y="1122042"/>
            <a:ext cx="4908132" cy="4613915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8DD1EF97-90A8-3257-9555-501E298D2F41}"/>
              </a:ext>
            </a:extLst>
          </p:cNvPr>
          <p:cNvSpPr txBox="1"/>
          <p:nvPr/>
        </p:nvSpPr>
        <p:spPr>
          <a:xfrm>
            <a:off x="1515632" y="1872171"/>
            <a:ext cx="3797450" cy="201411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Fotbollen</a:t>
            </a:r>
            <a:r>
              <a:rPr lang="en-US" sz="40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ger </a:t>
            </a:r>
            <a:r>
              <a:rPr lang="en-US" sz="40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oss</a:t>
            </a:r>
            <a:r>
              <a:rPr lang="en-US" sz="40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möjlighet</a:t>
            </a:r>
            <a:r>
              <a:rPr lang="en-US" sz="40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till </a:t>
            </a:r>
            <a:r>
              <a:rPr lang="en-US" sz="40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att</a:t>
            </a:r>
            <a:r>
              <a:rPr lang="en-US" sz="40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samarbeta</a:t>
            </a:r>
            <a:r>
              <a:rPr lang="en-US" sz="40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med </a:t>
            </a:r>
            <a:r>
              <a:rPr lang="en-US" sz="40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40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eller</a:t>
            </a:r>
            <a:r>
              <a:rPr lang="en-US" sz="40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flera</a:t>
            </a:r>
            <a:r>
              <a:rPr lang="en-US" sz="40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kompisar</a:t>
            </a:r>
            <a:endParaRPr lang="en-US" sz="4000" kern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B3ECB061-6311-5FBE-BF0A-B7268EB40D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63" r="3" b="13618"/>
          <a:stretch/>
        </p:blipFill>
        <p:spPr bwMode="auto">
          <a:xfrm>
            <a:off x="7854697" y="822204"/>
            <a:ext cx="2606312" cy="2405492"/>
          </a:xfrm>
          <a:custGeom>
            <a:avLst/>
            <a:gdLst/>
            <a:ahLst/>
            <a:cxnLst/>
            <a:rect l="l" t="t" r="r" b="b"/>
            <a:pathLst>
              <a:path w="2442835" h="2236365">
                <a:moveTo>
                  <a:pt x="1178694" y="0"/>
                </a:moveTo>
                <a:cubicBezTo>
                  <a:pt x="1426542" y="0"/>
                  <a:pt x="1608393" y="124353"/>
                  <a:pt x="1857551" y="314024"/>
                </a:cubicBezTo>
                <a:cubicBezTo>
                  <a:pt x="1885386" y="335216"/>
                  <a:pt x="1913222" y="356156"/>
                  <a:pt x="1940168" y="376379"/>
                </a:cubicBezTo>
                <a:cubicBezTo>
                  <a:pt x="2086213" y="486125"/>
                  <a:pt x="2224133" y="589796"/>
                  <a:pt x="2315923" y="702353"/>
                </a:cubicBezTo>
                <a:cubicBezTo>
                  <a:pt x="2403676" y="809955"/>
                  <a:pt x="2442835" y="917915"/>
                  <a:pt x="2442835" y="1052431"/>
                </a:cubicBezTo>
                <a:cubicBezTo>
                  <a:pt x="2442835" y="1389589"/>
                  <a:pt x="2341663" y="1692735"/>
                  <a:pt x="2157925" y="1906050"/>
                </a:cubicBezTo>
                <a:cubicBezTo>
                  <a:pt x="2068023" y="2010385"/>
                  <a:pt x="1960192" y="2091482"/>
                  <a:pt x="1837422" y="2147045"/>
                </a:cubicBezTo>
                <a:cubicBezTo>
                  <a:pt x="1706420" y="2206285"/>
                  <a:pt x="1558592" y="2236365"/>
                  <a:pt x="1397973" y="2236365"/>
                </a:cubicBezTo>
                <a:cubicBezTo>
                  <a:pt x="1227656" y="2236365"/>
                  <a:pt x="1055033" y="2204038"/>
                  <a:pt x="885082" y="2140253"/>
                </a:cubicBezTo>
                <a:cubicBezTo>
                  <a:pt x="719588" y="2078255"/>
                  <a:pt x="562062" y="1986944"/>
                  <a:pt x="429436" y="1876226"/>
                </a:cubicBezTo>
                <a:cubicBezTo>
                  <a:pt x="294504" y="1763618"/>
                  <a:pt x="188455" y="1635487"/>
                  <a:pt x="114279" y="1495506"/>
                </a:cubicBezTo>
                <a:cubicBezTo>
                  <a:pt x="38477" y="1352411"/>
                  <a:pt x="0" y="1203340"/>
                  <a:pt x="0" y="1052431"/>
                </a:cubicBezTo>
                <a:cubicBezTo>
                  <a:pt x="0" y="900449"/>
                  <a:pt x="61386" y="811692"/>
                  <a:pt x="189137" y="641019"/>
                </a:cubicBezTo>
                <a:cubicBezTo>
                  <a:pt x="219961" y="599856"/>
                  <a:pt x="251833" y="557266"/>
                  <a:pt x="284438" y="510435"/>
                </a:cubicBezTo>
                <a:cubicBezTo>
                  <a:pt x="533598" y="152646"/>
                  <a:pt x="801051" y="0"/>
                  <a:pt x="117869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>
            <a:extLst>
              <a:ext uri="{FF2B5EF4-FFF2-40B4-BE49-F238E27FC236}">
                <a16:creationId xmlns:a16="http://schemas.microsoft.com/office/drawing/2014/main" id="{67C38AFF-0152-A088-7363-6B904F944D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6" r="-1" b="16827"/>
          <a:stretch/>
        </p:blipFill>
        <p:spPr bwMode="auto">
          <a:xfrm>
            <a:off x="6243077" y="3675142"/>
            <a:ext cx="2438717" cy="2265923"/>
          </a:xfrm>
          <a:custGeom>
            <a:avLst/>
            <a:gdLst/>
            <a:ahLst/>
            <a:cxnLst/>
            <a:rect l="l" t="t" r="r" b="b"/>
            <a:pathLst>
              <a:path w="2442835" h="2236365">
                <a:moveTo>
                  <a:pt x="1044862" y="0"/>
                </a:moveTo>
                <a:cubicBezTo>
                  <a:pt x="1215179" y="0"/>
                  <a:pt x="1387802" y="32328"/>
                  <a:pt x="1557753" y="96112"/>
                </a:cubicBezTo>
                <a:cubicBezTo>
                  <a:pt x="1723247" y="158111"/>
                  <a:pt x="1880773" y="249422"/>
                  <a:pt x="2013399" y="360139"/>
                </a:cubicBezTo>
                <a:cubicBezTo>
                  <a:pt x="2148332" y="472747"/>
                  <a:pt x="2254380" y="600878"/>
                  <a:pt x="2328556" y="740859"/>
                </a:cubicBezTo>
                <a:cubicBezTo>
                  <a:pt x="2404358" y="883954"/>
                  <a:pt x="2442835" y="1033026"/>
                  <a:pt x="2442835" y="1183934"/>
                </a:cubicBezTo>
                <a:cubicBezTo>
                  <a:pt x="2442835" y="1335916"/>
                  <a:pt x="2381449" y="1424674"/>
                  <a:pt x="2253698" y="1595346"/>
                </a:cubicBezTo>
                <a:cubicBezTo>
                  <a:pt x="2222875" y="1636509"/>
                  <a:pt x="2191002" y="1679100"/>
                  <a:pt x="2158397" y="1725930"/>
                </a:cubicBezTo>
                <a:cubicBezTo>
                  <a:pt x="1909237" y="2083719"/>
                  <a:pt x="1641784" y="2236365"/>
                  <a:pt x="1264141" y="2236365"/>
                </a:cubicBezTo>
                <a:cubicBezTo>
                  <a:pt x="1016293" y="2236365"/>
                  <a:pt x="834443" y="2112012"/>
                  <a:pt x="585284" y="1922342"/>
                </a:cubicBezTo>
                <a:cubicBezTo>
                  <a:pt x="557449" y="1901149"/>
                  <a:pt x="529613" y="1880210"/>
                  <a:pt x="502667" y="1859987"/>
                </a:cubicBezTo>
                <a:cubicBezTo>
                  <a:pt x="356623" y="1750240"/>
                  <a:pt x="218702" y="1646569"/>
                  <a:pt x="126912" y="1534012"/>
                </a:cubicBezTo>
                <a:cubicBezTo>
                  <a:pt x="39159" y="1426410"/>
                  <a:pt x="0" y="1318451"/>
                  <a:pt x="0" y="1183934"/>
                </a:cubicBezTo>
                <a:cubicBezTo>
                  <a:pt x="0" y="846776"/>
                  <a:pt x="101173" y="543630"/>
                  <a:pt x="284911" y="330315"/>
                </a:cubicBezTo>
                <a:cubicBezTo>
                  <a:pt x="374812" y="225981"/>
                  <a:pt x="482643" y="144883"/>
                  <a:pt x="605414" y="89320"/>
                </a:cubicBezTo>
                <a:cubicBezTo>
                  <a:pt x="736415" y="30080"/>
                  <a:pt x="884243" y="0"/>
                  <a:pt x="1044862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10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0" name="Rectangle 11281">
            <a:extLst>
              <a:ext uri="{FF2B5EF4-FFF2-40B4-BE49-F238E27FC236}">
                <a16:creationId xmlns:a16="http://schemas.microsoft.com/office/drawing/2014/main" id="{5CB593EA-2F98-479F-B4C4-F366571FA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268" name="Picture 4">
            <a:extLst>
              <a:ext uri="{FF2B5EF4-FFF2-40B4-BE49-F238E27FC236}">
                <a16:creationId xmlns:a16="http://schemas.microsoft.com/office/drawing/2014/main" id="{ED8171D6-8557-790C-AEA1-F8354496E7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5" r="22159" b="4"/>
          <a:stretch/>
        </p:blipFill>
        <p:spPr bwMode="auto">
          <a:xfrm>
            <a:off x="20" y="10"/>
            <a:ext cx="2970445" cy="338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>
            <a:extLst>
              <a:ext uri="{FF2B5EF4-FFF2-40B4-BE49-F238E27FC236}">
                <a16:creationId xmlns:a16="http://schemas.microsoft.com/office/drawing/2014/main" id="{91C56F23-7B40-83C3-0BD6-EE798B9BFD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" b="14581"/>
          <a:stretch/>
        </p:blipFill>
        <p:spPr bwMode="auto">
          <a:xfrm>
            <a:off x="3072956" y="10"/>
            <a:ext cx="2970465" cy="338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>
            <a:extLst>
              <a:ext uri="{FF2B5EF4-FFF2-40B4-BE49-F238E27FC236}">
                <a16:creationId xmlns:a16="http://schemas.microsoft.com/office/drawing/2014/main" id="{EADCD81D-E89D-0D8B-B9E7-A959E07884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6"/>
          <a:stretch/>
        </p:blipFill>
        <p:spPr bwMode="auto">
          <a:xfrm>
            <a:off x="6145909" y="10"/>
            <a:ext cx="2971800" cy="338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>
            <a:extLst>
              <a:ext uri="{FF2B5EF4-FFF2-40B4-BE49-F238E27FC236}">
                <a16:creationId xmlns:a16="http://schemas.microsoft.com/office/drawing/2014/main" id="{64DA5B59-7D56-AF76-EF15-6B6D22D372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1" r="24663" b="4"/>
          <a:stretch/>
        </p:blipFill>
        <p:spPr bwMode="auto">
          <a:xfrm>
            <a:off x="9220200" y="10"/>
            <a:ext cx="2971800" cy="338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>
            <a:extLst>
              <a:ext uri="{FF2B5EF4-FFF2-40B4-BE49-F238E27FC236}">
                <a16:creationId xmlns:a16="http://schemas.microsoft.com/office/drawing/2014/main" id="{7AFFCDAF-460B-F701-48FE-15C7C8788C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17" r="-1" b="31602"/>
          <a:stretch/>
        </p:blipFill>
        <p:spPr bwMode="auto">
          <a:xfrm>
            <a:off x="-1018" y="3474720"/>
            <a:ext cx="6044438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91" name="Rectangle 11283">
            <a:extLst>
              <a:ext uri="{FF2B5EF4-FFF2-40B4-BE49-F238E27FC236}">
                <a16:creationId xmlns:a16="http://schemas.microsoft.com/office/drawing/2014/main" id="{39BEB6D0-9E4E-4221-93D1-74ABECEE9E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5910" y="3474720"/>
            <a:ext cx="6046090" cy="338328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9854D2A8-3C47-EF60-86F4-A8D1E2CBF6C3}"/>
              </a:ext>
            </a:extLst>
          </p:cNvPr>
          <p:cNvSpPr txBox="1"/>
          <p:nvPr/>
        </p:nvSpPr>
        <p:spPr>
          <a:xfrm>
            <a:off x="6479648" y="4510585"/>
            <a:ext cx="5366610" cy="1758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FFFFFF"/>
                </a:solidFill>
              </a:rPr>
              <a:t>Fotboll innnebär också att träna i alla väder </a:t>
            </a:r>
            <a:br>
              <a:rPr lang="en-US">
                <a:solidFill>
                  <a:srgbClr val="FFFFFF"/>
                </a:solidFill>
              </a:rPr>
            </a:br>
            <a:r>
              <a:rPr lang="en-US">
                <a:solidFill>
                  <a:srgbClr val="FFFFFF"/>
                </a:solidFill>
              </a:rPr>
              <a:t>REGN, SNÖ OCH SOL </a:t>
            </a:r>
          </a:p>
        </p:txBody>
      </p:sp>
    </p:spTree>
    <p:extLst>
      <p:ext uri="{BB962C8B-B14F-4D97-AF65-F5344CB8AC3E}">
        <p14:creationId xmlns:p14="http://schemas.microsoft.com/office/powerpoint/2010/main" val="21056160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5" name="Rectangle 1230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2300" name="Picture 12">
            <a:extLst>
              <a:ext uri="{FF2B5EF4-FFF2-40B4-BE49-F238E27FC236}">
                <a16:creationId xmlns:a16="http://schemas.microsoft.com/office/drawing/2014/main" id="{049BD739-6D91-CC9C-22C6-E32BC37D63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14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51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6" name="Picture 14">
            <a:extLst>
              <a:ext uri="{FF2B5EF4-FFF2-40B4-BE49-F238E27FC236}">
                <a16:creationId xmlns:a16="http://schemas.microsoft.com/office/drawing/2014/main" id="{1201839A-9379-F9D1-BF01-37553B25B4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80"/>
          <a:stretch/>
        </p:blipFill>
        <p:spPr bwMode="auto">
          <a:xfrm>
            <a:off x="4166505" y="10"/>
            <a:ext cx="4444096" cy="306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>
            <a:extLst>
              <a:ext uri="{FF2B5EF4-FFF2-40B4-BE49-F238E27FC236}">
                <a16:creationId xmlns:a16="http://schemas.microsoft.com/office/drawing/2014/main" id="{2CA9F4BF-5A25-E554-5CF3-F98D80B6DC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18" r="2" b="14948"/>
          <a:stretch/>
        </p:blipFill>
        <p:spPr bwMode="auto">
          <a:xfrm>
            <a:off x="-1" y="3790950"/>
            <a:ext cx="8305800" cy="30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31" name="Freeform: Shape 13330">
            <a:extLst>
              <a:ext uri="{FF2B5EF4-FFF2-40B4-BE49-F238E27FC236}">
                <a16:creationId xmlns:a16="http://schemas.microsoft.com/office/drawing/2014/main" id="{EA518CE4-E4D4-4D8A-980F-6D692AC96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155454" cy="4845530"/>
          </a:xfrm>
          <a:custGeom>
            <a:avLst/>
            <a:gdLst>
              <a:gd name="connsiteX0" fmla="*/ 0 w 5155454"/>
              <a:gd name="connsiteY0" fmla="*/ 0 h 4845530"/>
              <a:gd name="connsiteX1" fmla="*/ 4766270 w 5155454"/>
              <a:gd name="connsiteY1" fmla="*/ 0 h 4845530"/>
              <a:gd name="connsiteX2" fmla="*/ 4896671 w 5155454"/>
              <a:gd name="connsiteY2" fmla="*/ 270697 h 4845530"/>
              <a:gd name="connsiteX3" fmla="*/ 5155454 w 5155454"/>
              <a:gd name="connsiteY3" fmla="*/ 1552495 h 4845530"/>
              <a:gd name="connsiteX4" fmla="*/ 1862419 w 5155454"/>
              <a:gd name="connsiteY4" fmla="*/ 4845530 h 4845530"/>
              <a:gd name="connsiteX5" fmla="*/ 21252 w 5155454"/>
              <a:gd name="connsiteY5" fmla="*/ 4283132 h 4845530"/>
              <a:gd name="connsiteX6" fmla="*/ 0 w 5155454"/>
              <a:gd name="connsiteY6" fmla="*/ 4267240 h 484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55454" h="4845530">
                <a:moveTo>
                  <a:pt x="0" y="0"/>
                </a:moveTo>
                <a:lnTo>
                  <a:pt x="4766270" y="0"/>
                </a:lnTo>
                <a:lnTo>
                  <a:pt x="4896671" y="270697"/>
                </a:lnTo>
                <a:cubicBezTo>
                  <a:pt x="5063308" y="664671"/>
                  <a:pt x="5155454" y="1097822"/>
                  <a:pt x="5155454" y="1552495"/>
                </a:cubicBezTo>
                <a:cubicBezTo>
                  <a:pt x="5155454" y="3371188"/>
                  <a:pt x="3681112" y="4845530"/>
                  <a:pt x="1862419" y="4845530"/>
                </a:cubicBezTo>
                <a:cubicBezTo>
                  <a:pt x="1180409" y="4845530"/>
                  <a:pt x="546824" y="4638201"/>
                  <a:pt x="21252" y="4283132"/>
                </a:cubicBezTo>
                <a:lnTo>
                  <a:pt x="0" y="42672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A103350F-32B4-8347-BE4C-B6CB2CD967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91" r="2" b="17972"/>
          <a:stretch/>
        </p:blipFill>
        <p:spPr bwMode="auto">
          <a:xfrm>
            <a:off x="1" y="2"/>
            <a:ext cx="5017099" cy="4718647"/>
          </a:xfrm>
          <a:custGeom>
            <a:avLst/>
            <a:gdLst/>
            <a:ahLst/>
            <a:cxnLst/>
            <a:rect l="l" t="t" r="r" b="b"/>
            <a:pathLst>
              <a:path w="5017099" h="4718647">
                <a:moveTo>
                  <a:pt x="0" y="0"/>
                </a:moveTo>
                <a:lnTo>
                  <a:pt x="4599738" y="0"/>
                </a:lnTo>
                <a:lnTo>
                  <a:pt x="4636346" y="60259"/>
                </a:lnTo>
                <a:cubicBezTo>
                  <a:pt x="4879170" y="507256"/>
                  <a:pt x="5017099" y="1019504"/>
                  <a:pt x="5017099" y="1563967"/>
                </a:cubicBezTo>
                <a:cubicBezTo>
                  <a:pt x="5017099" y="3306249"/>
                  <a:pt x="3604701" y="4718647"/>
                  <a:pt x="1862419" y="4718647"/>
                </a:cubicBezTo>
                <a:cubicBezTo>
                  <a:pt x="1209063" y="4718647"/>
                  <a:pt x="602098" y="4520029"/>
                  <a:pt x="98607" y="4179877"/>
                </a:cubicBezTo>
                <a:lnTo>
                  <a:pt x="0" y="410614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33" name="Freeform: Shape 13332">
            <a:extLst>
              <a:ext uri="{FF2B5EF4-FFF2-40B4-BE49-F238E27FC236}">
                <a16:creationId xmlns:a16="http://schemas.microsoft.com/office/drawing/2014/main" id="{F82BF3E2-EB0E-40D6-8835-2367A5316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8480" y="1563968"/>
            <a:ext cx="6043520" cy="5294033"/>
          </a:xfrm>
          <a:custGeom>
            <a:avLst/>
            <a:gdLst>
              <a:gd name="connsiteX0" fmla="*/ 3600823 w 6043520"/>
              <a:gd name="connsiteY0" fmla="*/ 0 h 5294033"/>
              <a:gd name="connsiteX1" fmla="*/ 5891281 w 6043520"/>
              <a:gd name="connsiteY1" fmla="*/ 822253 h 5294033"/>
              <a:gd name="connsiteX2" fmla="*/ 6043520 w 6043520"/>
              <a:gd name="connsiteY2" fmla="*/ 960617 h 5294033"/>
              <a:gd name="connsiteX3" fmla="*/ 6043520 w 6043520"/>
              <a:gd name="connsiteY3" fmla="*/ 5294033 h 5294033"/>
              <a:gd name="connsiteX4" fmla="*/ 423445 w 6043520"/>
              <a:gd name="connsiteY4" fmla="*/ 5294033 h 5294033"/>
              <a:gd name="connsiteX5" fmla="*/ 282971 w 6043520"/>
              <a:gd name="connsiteY5" fmla="*/ 5002426 h 5294033"/>
              <a:gd name="connsiteX6" fmla="*/ 0 w 6043520"/>
              <a:gd name="connsiteY6" fmla="*/ 3600823 h 5294033"/>
              <a:gd name="connsiteX7" fmla="*/ 3600823 w 6043520"/>
              <a:gd name="connsiteY7" fmla="*/ 0 h 5294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43520" h="5294033">
                <a:moveTo>
                  <a:pt x="3600823" y="0"/>
                </a:moveTo>
                <a:cubicBezTo>
                  <a:pt x="4470871" y="0"/>
                  <a:pt x="5268847" y="308574"/>
                  <a:pt x="5891281" y="822253"/>
                </a:cubicBezTo>
                <a:lnTo>
                  <a:pt x="6043520" y="960617"/>
                </a:lnTo>
                <a:lnTo>
                  <a:pt x="6043520" y="5294033"/>
                </a:lnTo>
                <a:lnTo>
                  <a:pt x="423445" y="5294033"/>
                </a:lnTo>
                <a:lnTo>
                  <a:pt x="282971" y="5002426"/>
                </a:lnTo>
                <a:cubicBezTo>
                  <a:pt x="100759" y="4571630"/>
                  <a:pt x="0" y="4097993"/>
                  <a:pt x="0" y="3600823"/>
                </a:cubicBezTo>
                <a:cubicBezTo>
                  <a:pt x="0" y="1612143"/>
                  <a:pt x="1612143" y="0"/>
                  <a:pt x="36008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324" name="Picture 12">
            <a:extLst>
              <a:ext uri="{FF2B5EF4-FFF2-40B4-BE49-F238E27FC236}">
                <a16:creationId xmlns:a16="http://schemas.microsoft.com/office/drawing/2014/main" id="{5E78D86B-312F-94CF-FCC5-916817673E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34513"/>
          <a:stretch/>
        </p:blipFill>
        <p:spPr bwMode="auto">
          <a:xfrm>
            <a:off x="6283728" y="1699213"/>
            <a:ext cx="5908273" cy="5158786"/>
          </a:xfrm>
          <a:custGeom>
            <a:avLst/>
            <a:gdLst/>
            <a:ahLst/>
            <a:cxnLst/>
            <a:rect l="l" t="t" r="r" b="b"/>
            <a:pathLst>
              <a:path w="5908273" h="5158786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35" name="Oval 13334">
            <a:extLst>
              <a:ext uri="{FF2B5EF4-FFF2-40B4-BE49-F238E27FC236}">
                <a16:creationId xmlns:a16="http://schemas.microsoft.com/office/drawing/2014/main" id="{481E86DD-89E6-42B2-8675-84B7C56BF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0534" y="1716727"/>
            <a:ext cx="4572000" cy="45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318" name="Picture 6">
            <a:extLst>
              <a:ext uri="{FF2B5EF4-FFF2-40B4-BE49-F238E27FC236}">
                <a16:creationId xmlns:a16="http://schemas.microsoft.com/office/drawing/2014/main" id="{06213C30-AE4C-6BEC-00B3-27FD610830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81" r="3" b="9821"/>
          <a:stretch/>
        </p:blipFill>
        <p:spPr bwMode="auto">
          <a:xfrm>
            <a:off x="3287694" y="1853886"/>
            <a:ext cx="4297680" cy="4297680"/>
          </a:xfrm>
          <a:custGeom>
            <a:avLst/>
            <a:gdLst/>
            <a:ahLst/>
            <a:cxnLst/>
            <a:rect l="l" t="t" r="r" b="b"/>
            <a:pathLst>
              <a:path w="4297680" h="4297680">
                <a:moveTo>
                  <a:pt x="2148840" y="0"/>
                </a:moveTo>
                <a:cubicBezTo>
                  <a:pt x="3335612" y="0"/>
                  <a:pt x="4297680" y="962068"/>
                  <a:pt x="4297680" y="2148840"/>
                </a:cubicBezTo>
                <a:cubicBezTo>
                  <a:pt x="4297680" y="3335612"/>
                  <a:pt x="3335612" y="4297680"/>
                  <a:pt x="2148840" y="4297680"/>
                </a:cubicBezTo>
                <a:cubicBezTo>
                  <a:pt x="962068" y="4297680"/>
                  <a:pt x="0" y="3335612"/>
                  <a:pt x="0" y="2148840"/>
                </a:cubicBezTo>
                <a:cubicBezTo>
                  <a:pt x="0" y="962068"/>
                  <a:pt x="962068" y="0"/>
                  <a:pt x="214884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37" name="Freeform: Shape 13336">
            <a:extLst>
              <a:ext uri="{FF2B5EF4-FFF2-40B4-BE49-F238E27FC236}">
                <a16:creationId xmlns:a16="http://schemas.microsoft.com/office/drawing/2014/main" id="{5EFE9E4D-D93B-4B04-A3B5-234F5DBB9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62313" y="-1"/>
            <a:ext cx="4444096" cy="3211788"/>
          </a:xfrm>
          <a:custGeom>
            <a:avLst/>
            <a:gdLst>
              <a:gd name="connsiteX0" fmla="*/ 5102 w 4444096"/>
              <a:gd name="connsiteY0" fmla="*/ 0 h 3211788"/>
              <a:gd name="connsiteX1" fmla="*/ 4444096 w 4444096"/>
              <a:gd name="connsiteY1" fmla="*/ 0 h 3211788"/>
              <a:gd name="connsiteX2" fmla="*/ 4444096 w 4444096"/>
              <a:gd name="connsiteY2" fmla="*/ 2908319 h 3211788"/>
              <a:gd name="connsiteX3" fmla="*/ 4321598 w 4444096"/>
              <a:gd name="connsiteY3" fmla="*/ 2967330 h 3211788"/>
              <a:gd name="connsiteX4" fmla="*/ 3110753 w 4444096"/>
              <a:gd name="connsiteY4" fmla="*/ 3211788 h 3211788"/>
              <a:gd name="connsiteX5" fmla="*/ 0 w 4444096"/>
              <a:gd name="connsiteY5" fmla="*/ 101035 h 3211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44096" h="3211788">
                <a:moveTo>
                  <a:pt x="5102" y="0"/>
                </a:moveTo>
                <a:lnTo>
                  <a:pt x="4444096" y="0"/>
                </a:lnTo>
                <a:lnTo>
                  <a:pt x="4444096" y="2908319"/>
                </a:lnTo>
                <a:lnTo>
                  <a:pt x="4321598" y="2967330"/>
                </a:lnTo>
                <a:cubicBezTo>
                  <a:pt x="3949433" y="3124742"/>
                  <a:pt x="3540258" y="3211788"/>
                  <a:pt x="3110753" y="3211788"/>
                </a:cubicBezTo>
                <a:cubicBezTo>
                  <a:pt x="1392732" y="3211788"/>
                  <a:pt x="0" y="1819056"/>
                  <a:pt x="0" y="1010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3320" name="Picture 8">
            <a:extLst>
              <a:ext uri="{FF2B5EF4-FFF2-40B4-BE49-F238E27FC236}">
                <a16:creationId xmlns:a16="http://schemas.microsoft.com/office/drawing/2014/main" id="{5D5D4FED-26E8-9FBC-0C96-D59754BBD2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03" b="25203"/>
          <a:stretch/>
        </p:blipFill>
        <p:spPr bwMode="auto">
          <a:xfrm>
            <a:off x="7928700" y="-1"/>
            <a:ext cx="4277711" cy="3045402"/>
          </a:xfrm>
          <a:custGeom>
            <a:avLst/>
            <a:gdLst/>
            <a:ahLst/>
            <a:cxnLst/>
            <a:rect l="l" t="t" r="r" b="b"/>
            <a:pathLst>
              <a:path w="4277711" h="3045402">
                <a:moveTo>
                  <a:pt x="5102" y="0"/>
                </a:moveTo>
                <a:lnTo>
                  <a:pt x="4277711" y="0"/>
                </a:lnTo>
                <a:lnTo>
                  <a:pt x="4277711" y="2723810"/>
                </a:lnTo>
                <a:lnTo>
                  <a:pt x="4090449" y="2814019"/>
                </a:lnTo>
                <a:cubicBezTo>
                  <a:pt x="3738190" y="2963012"/>
                  <a:pt x="3350901" y="3045402"/>
                  <a:pt x="2944368" y="3045402"/>
                </a:cubicBezTo>
                <a:cubicBezTo>
                  <a:pt x="1318238" y="3045402"/>
                  <a:pt x="0" y="1727164"/>
                  <a:pt x="0" y="10103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86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6">
            <a:extLst>
              <a:ext uri="{FF2B5EF4-FFF2-40B4-BE49-F238E27FC236}">
                <a16:creationId xmlns:a16="http://schemas.microsoft.com/office/drawing/2014/main" id="{8C790BE2-4E4F-4AAF-81A2-4A6F4885E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D28B54C3-B57B-472A-B96E-1FCB67093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B3C429-F8DA-49B9-AF84-21996FCF7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2088DD-B1AD-40E0-8B86-1D87A2CCD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4C9F2B0-1044-46EB-8AEB-C3BFFDE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C395952-4E26-45A2-8756-2ADFD6E53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734BADF-9461-4621-B112-2D7BABEA7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6C2CB258-D189-56F3-B83C-66D7BAFDD64E}"/>
              </a:ext>
            </a:extLst>
          </p:cNvPr>
          <p:cNvSpPr txBox="1"/>
          <p:nvPr/>
        </p:nvSpPr>
        <p:spPr>
          <a:xfrm>
            <a:off x="2026693" y="1030406"/>
            <a:ext cx="8147713" cy="3081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kern="1200">
                <a:solidFill>
                  <a:srgbClr val="FFFFFF"/>
                </a:solidFill>
                <a:latin typeface="DaunPenh" panose="01010101010101010101" pitchFamily="2" charset="0"/>
                <a:ea typeface="+mj-ea"/>
                <a:cs typeface="DaunPenh" panose="01010101010101010101" pitchFamily="2" charset="0"/>
              </a:rPr>
              <a:t>TILLSAMMANS ÄR VI ETT LAG</a:t>
            </a:r>
            <a:br>
              <a:rPr lang="en-US" sz="4800" kern="1200">
                <a:solidFill>
                  <a:srgbClr val="FFFFFF"/>
                </a:solidFill>
                <a:latin typeface="DaunPenh" panose="01010101010101010101" pitchFamily="2" charset="0"/>
                <a:ea typeface="+mj-ea"/>
                <a:cs typeface="DaunPenh" panose="01010101010101010101" pitchFamily="2" charset="0"/>
              </a:rPr>
            </a:br>
            <a:r>
              <a:rPr lang="en-US" sz="4800" kern="1200">
                <a:solidFill>
                  <a:srgbClr val="FFFFFF"/>
                </a:solidFill>
                <a:latin typeface="DaunPenh" panose="01010101010101010101" pitchFamily="2" charset="0"/>
                <a:ea typeface="+mj-ea"/>
                <a:cs typeface="DaunPenh" panose="01010101010101010101" pitchFamily="2" charset="0"/>
              </a:rPr>
              <a:t>Ett lag med glädje, skratt och gemenskap.</a:t>
            </a:r>
            <a:br>
              <a:rPr lang="en-US" sz="4800" kern="1200">
                <a:solidFill>
                  <a:srgbClr val="FFFFFF"/>
                </a:solidFill>
                <a:latin typeface="DaunPenh" panose="01010101010101010101" pitchFamily="2" charset="0"/>
                <a:ea typeface="+mj-ea"/>
                <a:cs typeface="DaunPenh" panose="01010101010101010101" pitchFamily="2" charset="0"/>
              </a:rPr>
            </a:br>
            <a:r>
              <a:rPr lang="en-US" sz="4800" kern="1200">
                <a:solidFill>
                  <a:srgbClr val="FFFFFF"/>
                </a:solidFill>
                <a:latin typeface="DaunPenh" panose="01010101010101010101" pitchFamily="2" charset="0"/>
                <a:ea typeface="+mj-ea"/>
                <a:cs typeface="DaunPenh" panose="01010101010101010101" pitchFamily="2" charset="0"/>
              </a:rPr>
              <a:t>Vi alla behövs för att skapa denna lagkänska </a:t>
            </a:r>
            <a:br>
              <a:rPr lang="en-US" sz="4800" kern="1200">
                <a:solidFill>
                  <a:srgbClr val="FFFFFF"/>
                </a:solidFill>
                <a:latin typeface="DaunPenh" panose="01010101010101010101" pitchFamily="2" charset="0"/>
                <a:ea typeface="+mj-ea"/>
                <a:cs typeface="DaunPenh" panose="01010101010101010101" pitchFamily="2" charset="0"/>
              </a:rPr>
            </a:br>
            <a:br>
              <a:rPr lang="en-US" sz="4800" kern="1200">
                <a:solidFill>
                  <a:srgbClr val="FFFFFF"/>
                </a:solidFill>
                <a:latin typeface="DaunPenh" panose="01010101010101010101" pitchFamily="2" charset="0"/>
                <a:ea typeface="+mj-ea"/>
                <a:cs typeface="DaunPenh" panose="01010101010101010101" pitchFamily="2" charset="0"/>
              </a:rPr>
            </a:br>
            <a:r>
              <a:rPr lang="en-US" sz="4800" kern="1200">
                <a:solidFill>
                  <a:srgbClr val="FFFFFF"/>
                </a:solidFill>
                <a:latin typeface="DaunPenh" panose="01010101010101010101" pitchFamily="2" charset="0"/>
                <a:ea typeface="+mj-ea"/>
                <a:cs typeface="DaunPenh" panose="01010101010101010101" pitchFamily="2" charset="0"/>
              </a:rPr>
              <a:t>HALLSTA IK  P13&amp;14  </a:t>
            </a:r>
            <a:endParaRPr lang="en-US" sz="4800" kern="1200" dirty="0">
              <a:solidFill>
                <a:srgbClr val="FFFFFF"/>
              </a:solidFill>
              <a:latin typeface="DaunPenh" panose="01010101010101010101" pitchFamily="2" charset="0"/>
              <a:ea typeface="+mj-ea"/>
              <a:cs typeface="DaunPenh" panose="01010101010101010101" pitchFamily="2" charset="0"/>
            </a:endParaRPr>
          </a:p>
        </p:txBody>
      </p:sp>
      <p:pic>
        <p:nvPicPr>
          <p:cNvPr id="3" name="Picture 2" descr="Hallsta IK emblem">
            <a:extLst>
              <a:ext uri="{FF2B5EF4-FFF2-40B4-BE49-F238E27FC236}">
                <a16:creationId xmlns:a16="http://schemas.microsoft.com/office/drawing/2014/main" id="{30878073-770B-5398-9BC8-244B2D7E9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81631" y="3900517"/>
            <a:ext cx="4419600" cy="247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631835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604EED64-AF15-896C-18CB-F2EDC67FB583}"/>
              </a:ext>
            </a:extLst>
          </p:cNvPr>
          <p:cNvSpPr/>
          <p:nvPr/>
        </p:nvSpPr>
        <p:spPr>
          <a:xfrm>
            <a:off x="1104901" y="2967335"/>
            <a:ext cx="10631578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contourW="12700">
              <a:contourClr>
                <a:schemeClr val="tx1">
                  <a:lumMod val="95000"/>
                  <a:lumOff val="5000"/>
                </a:schemeClr>
              </a:contourClr>
            </a:sp3d>
          </a:bodyPr>
          <a:lstStyle/>
          <a:p>
            <a:pPr algn="ctr"/>
            <a:r>
              <a:rPr lang="en-US" sz="11500" b="1" kern="1200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77800" dist="50800" dir="5400000" algn="ctr" rotWithShape="0">
                    <a:schemeClr val="accent4">
                      <a:lumMod val="60000"/>
                      <a:lumOff val="40000"/>
                      <a:alpha val="23000"/>
                    </a:schemeClr>
                  </a:outerShdw>
                  <a:reflection blurRad="6350" stA="55000" endA="50" endPos="85000" dist="60007" dir="5400000" sy="-100000" algn="bl" rotWithShape="0"/>
                </a:effectLst>
                <a:latin typeface="+mj-lt"/>
                <a:ea typeface="+mj-ea"/>
                <a:cs typeface="+mj-cs"/>
              </a:rPr>
              <a:t>Fotboll</a:t>
            </a:r>
            <a:r>
              <a:rPr lang="en-US" sz="11500" b="1" kern="1200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77800" dist="50800" dir="5400000" algn="ctr" rotWithShape="0">
                    <a:schemeClr val="accent4">
                      <a:lumMod val="60000"/>
                      <a:lumOff val="40000"/>
                      <a:alpha val="23000"/>
                    </a:schemeClr>
                  </a:outerShdw>
                  <a:reflection blurRad="6350" stA="55000" endA="50" endPos="85000" dist="60007" dir="5400000" sy="-100000" algn="bl" rotWithShape="0"/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11500" b="1" kern="1200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77800" dist="50800" dir="5400000" algn="ctr" rotWithShape="0">
                    <a:schemeClr val="accent4">
                      <a:lumMod val="60000"/>
                      <a:lumOff val="40000"/>
                      <a:alpha val="23000"/>
                    </a:schemeClr>
                  </a:outerShdw>
                  <a:reflection blurRad="6350" stA="55000" endA="50" endPos="85000" dist="60007" dir="5400000" sy="-100000" algn="bl" rotWithShape="0"/>
                </a:effectLst>
                <a:latin typeface="+mj-lt"/>
                <a:ea typeface="+mj-ea"/>
                <a:cs typeface="+mj-cs"/>
              </a:rPr>
              <a:t>är</a:t>
            </a:r>
            <a:r>
              <a:rPr lang="en-US" sz="11500" b="1" kern="1200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77800" dist="50800" dir="5400000" algn="ctr" rotWithShape="0">
                    <a:schemeClr val="accent4">
                      <a:lumMod val="60000"/>
                      <a:lumOff val="40000"/>
                      <a:alpha val="23000"/>
                    </a:schemeClr>
                  </a:outerShdw>
                  <a:reflection blurRad="6350" stA="55000" endA="50" endPos="85000" dist="60007" dir="5400000" sy="-100000" algn="bl" rotWithShape="0"/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11500" b="1" kern="1200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77800" dist="50800" dir="5400000" algn="ctr" rotWithShape="0">
                    <a:schemeClr val="accent4">
                      <a:lumMod val="60000"/>
                      <a:lumOff val="40000"/>
                      <a:alpha val="23000"/>
                    </a:schemeClr>
                  </a:outerShdw>
                  <a:reflection blurRad="6350" stA="55000" endA="50" endPos="85000" dist="60007" dir="5400000" sy="-100000" algn="bl" rotWithShape="0"/>
                </a:effectLst>
                <a:latin typeface="+mj-lt"/>
                <a:ea typeface="+mj-ea"/>
                <a:cs typeface="+mj-cs"/>
              </a:rPr>
              <a:t>glädje</a:t>
            </a:r>
            <a:r>
              <a:rPr lang="en-US" sz="11500" b="1" kern="1200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77800" dist="50800" dir="5400000" algn="ctr" rotWithShape="0">
                    <a:schemeClr val="accent4">
                      <a:lumMod val="60000"/>
                      <a:lumOff val="40000"/>
                      <a:alpha val="23000"/>
                    </a:schemeClr>
                  </a:outerShdw>
                  <a:reflection blurRad="6350" stA="55000" endA="50" endPos="85000" dist="60007" dir="5400000" sy="-100000" algn="bl" rotWithShape="0"/>
                </a:effectLst>
                <a:latin typeface="+mj-lt"/>
                <a:ea typeface="+mj-ea"/>
                <a:cs typeface="+mj-cs"/>
              </a:rPr>
              <a:t> </a:t>
            </a:r>
            <a:endParaRPr lang="sv-SE" sz="115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177800" dist="50800" dir="5400000" algn="ctr" rotWithShape="0">
                  <a:schemeClr val="accent4">
                    <a:lumMod val="60000"/>
                    <a:lumOff val="40000"/>
                    <a:alpha val="23000"/>
                  </a:schemeClr>
                </a:outerShdw>
                <a:reflection blurRad="6350" stA="55000" endA="50" endPos="85000" dist="60007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9324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" name="Rectangle 2077">
            <a:extLst>
              <a:ext uri="{FF2B5EF4-FFF2-40B4-BE49-F238E27FC236}">
                <a16:creationId xmlns:a16="http://schemas.microsoft.com/office/drawing/2014/main" id="{9E90EB45-EEE9-4563-8179-65EF62AE0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7EF3D671-CE78-7454-94BC-40A5165524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93" b="6129"/>
          <a:stretch/>
        </p:blipFill>
        <p:spPr bwMode="auto">
          <a:xfrm>
            <a:off x="6176432" y="643467"/>
            <a:ext cx="5372100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2079">
            <a:extLst>
              <a:ext uri="{FF2B5EF4-FFF2-40B4-BE49-F238E27FC236}">
                <a16:creationId xmlns:a16="http://schemas.microsoft.com/office/drawing/2014/main" id="{23D0EF74-AD1E-4FD9-914D-8EC9058EB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9EFE915-9A5B-33AB-1EB4-9AEF0D2575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28" b="14894"/>
          <a:stretch/>
        </p:blipFill>
        <p:spPr bwMode="auto">
          <a:xfrm>
            <a:off x="643467" y="643467"/>
            <a:ext cx="5372099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31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91" name="Rectangle 3090">
            <a:extLst>
              <a:ext uri="{FF2B5EF4-FFF2-40B4-BE49-F238E27FC236}">
                <a16:creationId xmlns:a16="http://schemas.microsoft.com/office/drawing/2014/main" id="{19E301E5-1206-47D0-9CDF-72583D739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3" name="Rectangle 3092">
            <a:extLst>
              <a:ext uri="{FF2B5EF4-FFF2-40B4-BE49-F238E27FC236}">
                <a16:creationId xmlns:a16="http://schemas.microsoft.com/office/drawing/2014/main" id="{AFA31FBE-7948-4384-B68A-75DEFDC49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EE967071-2E5F-9B19-5CCC-4C8ACB66E8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70" r="2" b="28122"/>
          <a:stretch/>
        </p:blipFill>
        <p:spPr bwMode="auto">
          <a:xfrm>
            <a:off x="641276" y="643467"/>
            <a:ext cx="4013020" cy="270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9F4EEAD5-975A-AFCD-A0B2-8DB0E35D26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34" r="-3" b="39081"/>
          <a:stretch/>
        </p:blipFill>
        <p:spPr bwMode="auto">
          <a:xfrm>
            <a:off x="643467" y="3509433"/>
            <a:ext cx="4010830" cy="270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46B7F7C4-1AC9-4BFA-C9AA-68EF527EAE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81" b="21089"/>
          <a:stretch/>
        </p:blipFill>
        <p:spPr bwMode="auto">
          <a:xfrm>
            <a:off x="4812633" y="643467"/>
            <a:ext cx="6735900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5499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4" name="Rectangle 4113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C99BFBD-09BD-1805-2FE6-D8D642AD7F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5" b="23756"/>
          <a:stretch/>
        </p:blipFill>
        <p:spPr bwMode="auto">
          <a:xfrm>
            <a:off x="0" y="23369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F7154971-510A-5B5E-3718-3E68DC9FCFFC}"/>
              </a:ext>
            </a:extLst>
          </p:cNvPr>
          <p:cNvSpPr txBox="1"/>
          <p:nvPr/>
        </p:nvSpPr>
        <p:spPr>
          <a:xfrm>
            <a:off x="594360" y="3969385"/>
            <a:ext cx="10515600" cy="2756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Fotboll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är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inte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bara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världens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största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sport, det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är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också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ett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populärt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sätt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att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få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bra motion. 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En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av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fotbollens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fördelar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är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att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den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kombinerar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träning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med social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samvaro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. Det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är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någonting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som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är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svårslaget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.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Att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springa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efter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en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boll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och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spela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tillsammans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med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andra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är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för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många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så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mycket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roligare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än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att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träna</a:t>
            </a:r>
            <a:r>
              <a:rPr lang="en-US" sz="3600" b="0" i="0" dirty="0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  <a:latin typeface="DaunPenh" panose="01010101010101010101" pitchFamily="2" charset="0"/>
                <a:cs typeface="DaunPenh" panose="01010101010101010101" pitchFamily="2" charset="0"/>
              </a:rPr>
              <a:t>ensam</a:t>
            </a:r>
            <a:endParaRPr lang="en-US" sz="3600" dirty="0">
              <a:solidFill>
                <a:srgbClr val="FFFFFF"/>
              </a:solidFill>
              <a:latin typeface="DaunPenh" panose="01010101010101010101" pitchFamily="2" charset="0"/>
              <a:cs typeface="DaunPenh" panose="01010101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8610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2" name="Rectangle 513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9BE0DFD-5B66-3316-1E13-65B505428C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8" b="18366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426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5D6FA033-3765-896B-FF71-0B81E65A9B34}"/>
              </a:ext>
            </a:extLst>
          </p:cNvPr>
          <p:cNvSpPr txBox="1"/>
          <p:nvPr/>
        </p:nvSpPr>
        <p:spPr>
          <a:xfrm>
            <a:off x="1685925" y="199655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sv-SE" b="0" i="0" cap="all" dirty="0">
                <a:solidFill>
                  <a:srgbClr val="E03F00"/>
                </a:solidFill>
                <a:effectLst/>
                <a:latin typeface="Oswald" panose="020B0604020202020204" pitchFamily="2" charset="0"/>
              </a:rPr>
              <a:t>SAMARBETA OCH VARA ETT LAG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6607A1B-538D-13C7-82A8-F67B231FAA0C}"/>
              </a:ext>
            </a:extLst>
          </p:cNvPr>
          <p:cNvSpPr txBox="1"/>
          <p:nvPr/>
        </p:nvSpPr>
        <p:spPr>
          <a:xfrm>
            <a:off x="2614612" y="514350"/>
            <a:ext cx="69627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dirty="0">
                <a:latin typeface="DaunPenh" panose="01010101010101010101" pitchFamily="2" charset="0"/>
                <a:cs typeface="DaunPenh" panose="01010101010101010101" pitchFamily="2" charset="0"/>
              </a:rPr>
              <a:t>I FOTBOLL LÄR VI OSS ATT 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E06CECD0-C679-754B-7772-4919E71BAEDB}"/>
              </a:ext>
            </a:extLst>
          </p:cNvPr>
          <p:cNvSpPr txBox="1"/>
          <p:nvPr/>
        </p:nvSpPr>
        <p:spPr>
          <a:xfrm>
            <a:off x="7086600" y="315612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sv-SE" b="0" i="0" cap="all" dirty="0">
                <a:solidFill>
                  <a:srgbClr val="E03F00"/>
                </a:solidFill>
                <a:effectLst/>
                <a:latin typeface="Oswald" panose="00000500000000000000" pitchFamily="2" charset="0"/>
              </a:rPr>
              <a:t>BÄTTRE KONCENTRATIONSFÖRMÅGA I SKOLAN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BC214E49-48C8-AA5D-0820-993D098F2696}"/>
              </a:ext>
            </a:extLst>
          </p:cNvPr>
          <p:cNvSpPr txBox="1"/>
          <p:nvPr/>
        </p:nvSpPr>
        <p:spPr>
          <a:xfrm>
            <a:off x="685800" y="461432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sv-SE" b="0" i="0" cap="all" dirty="0">
                <a:solidFill>
                  <a:srgbClr val="E03F00"/>
                </a:solidFill>
                <a:effectLst/>
                <a:latin typeface="Oswald" panose="00000500000000000000" pitchFamily="2" charset="0"/>
              </a:rPr>
              <a:t>DRÖMMAR OM FRAMTIDA KARRIÄR INOM SPORT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C2AE5F31-1599-5C85-A400-63C48D51FDAA}"/>
              </a:ext>
            </a:extLst>
          </p:cNvPr>
          <p:cNvSpPr txBox="1"/>
          <p:nvPr/>
        </p:nvSpPr>
        <p:spPr>
          <a:xfrm>
            <a:off x="6324600" y="520702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sv-SE" b="0" i="0" cap="all" dirty="0">
                <a:solidFill>
                  <a:srgbClr val="E03F00"/>
                </a:solidFill>
                <a:effectLst/>
                <a:latin typeface="Oswald" panose="00000500000000000000" pitchFamily="2" charset="0"/>
              </a:rPr>
              <a:t>GRUNDERNA FÖR ETT HÄLSOSAMT LIV SOM VUXEN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5E2C89B6-C301-C0CE-EFF4-9E68A50CA113}"/>
              </a:ext>
            </a:extLst>
          </p:cNvPr>
          <p:cNvSpPr txBox="1"/>
          <p:nvPr/>
        </p:nvSpPr>
        <p:spPr>
          <a:xfrm>
            <a:off x="571500" y="3299401"/>
            <a:ext cx="6210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cap="all" dirty="0">
                <a:solidFill>
                  <a:srgbClr val="E03F00"/>
                </a:solidFill>
                <a:latin typeface="Oswald" panose="00000500000000000000" pitchFamily="2" charset="0"/>
              </a:rPr>
              <a:t>Få </a:t>
            </a:r>
            <a:r>
              <a:rPr lang="sv-SE" b="0" i="0" cap="all" dirty="0">
                <a:solidFill>
                  <a:srgbClr val="E03F00"/>
                </a:solidFill>
                <a:effectLst/>
                <a:latin typeface="Oswald" panose="00000500000000000000" pitchFamily="2" charset="0"/>
              </a:rPr>
              <a:t>nya vänner </a:t>
            </a:r>
            <a:endParaRPr lang="sv-SE" dirty="0"/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CFE7AE75-1E32-1D90-5C06-99527A7A3CBB}"/>
              </a:ext>
            </a:extLst>
          </p:cNvPr>
          <p:cNvSpPr txBox="1"/>
          <p:nvPr/>
        </p:nvSpPr>
        <p:spPr>
          <a:xfrm>
            <a:off x="3105150" y="3244334"/>
            <a:ext cx="6210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b="0" i="0" cap="all" dirty="0">
                <a:solidFill>
                  <a:srgbClr val="E03F00"/>
                </a:solidFill>
                <a:effectLst/>
                <a:latin typeface="Oswald" panose="00000500000000000000" pitchFamily="2" charset="0"/>
              </a:rPr>
              <a:t>Utvecklas</a:t>
            </a:r>
            <a:endParaRPr lang="sv-SE" dirty="0"/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7CBC9578-3D8F-A675-AF91-CF93A0BECEB8}"/>
              </a:ext>
            </a:extLst>
          </p:cNvPr>
          <p:cNvSpPr txBox="1"/>
          <p:nvPr/>
        </p:nvSpPr>
        <p:spPr>
          <a:xfrm>
            <a:off x="6210300" y="1865077"/>
            <a:ext cx="6210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cap="all" dirty="0">
                <a:solidFill>
                  <a:srgbClr val="E03F00"/>
                </a:solidFill>
                <a:latin typeface="Oswald" panose="00000500000000000000" pitchFamily="2" charset="0"/>
              </a:rPr>
              <a:t>Skratta </a:t>
            </a:r>
            <a:endParaRPr lang="sv-SE" dirty="0"/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CA90DCC9-9B86-E955-CFFF-C8F693B82A7B}"/>
              </a:ext>
            </a:extLst>
          </p:cNvPr>
          <p:cNvSpPr txBox="1"/>
          <p:nvPr/>
        </p:nvSpPr>
        <p:spPr>
          <a:xfrm rot="10800000" flipV="1">
            <a:off x="5476875" y="3996905"/>
            <a:ext cx="5257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cap="all" dirty="0">
                <a:solidFill>
                  <a:srgbClr val="E03F00"/>
                </a:solidFill>
                <a:latin typeface="Oswald" panose="00000500000000000000" pitchFamily="2" charset="0"/>
              </a:rPr>
              <a:t>Känna glädje </a:t>
            </a:r>
            <a:endParaRPr lang="sv-SE" dirty="0"/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086CBF4B-0472-34C8-303D-8E7BFE0C05FC}"/>
              </a:ext>
            </a:extLst>
          </p:cNvPr>
          <p:cNvSpPr txBox="1"/>
          <p:nvPr/>
        </p:nvSpPr>
        <p:spPr>
          <a:xfrm>
            <a:off x="1190625" y="5974973"/>
            <a:ext cx="6591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cap="all" dirty="0">
                <a:solidFill>
                  <a:srgbClr val="E03F00"/>
                </a:solidFill>
                <a:latin typeface="Oswald" panose="00000500000000000000" pitchFamily="2" charset="0"/>
              </a:rPr>
              <a:t>respektera varandras olikheter </a:t>
            </a:r>
            <a:r>
              <a:rPr lang="sv-SE" b="0" i="0" cap="all" dirty="0">
                <a:solidFill>
                  <a:srgbClr val="E03F00"/>
                </a:solidFill>
                <a:effectLst/>
                <a:latin typeface="Oswald" panose="00000500000000000000" pitchFamily="2" charset="0"/>
              </a:rPr>
              <a:t>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931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7" name="Rectangle 7176">
            <a:extLst>
              <a:ext uri="{FF2B5EF4-FFF2-40B4-BE49-F238E27FC236}">
                <a16:creationId xmlns:a16="http://schemas.microsoft.com/office/drawing/2014/main" id="{9E90EB45-EEE9-4563-8179-65EF62AE0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4627EC71-CCCC-7A56-AAB0-D2576A995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73333" y="643467"/>
            <a:ext cx="4178299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7178">
            <a:extLst>
              <a:ext uri="{FF2B5EF4-FFF2-40B4-BE49-F238E27FC236}">
                <a16:creationId xmlns:a16="http://schemas.microsoft.com/office/drawing/2014/main" id="{23D0EF74-AD1E-4FD9-914D-8EC9058EB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EC5BA767-C1A9-E703-8FC5-13F56968E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40366" y="643467"/>
            <a:ext cx="4178299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84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17" name="Rectangle 8216">
            <a:extLst>
              <a:ext uri="{FF2B5EF4-FFF2-40B4-BE49-F238E27FC236}">
                <a16:creationId xmlns:a16="http://schemas.microsoft.com/office/drawing/2014/main" id="{B78EDDD3-C548-48EF-B3CA-B290B1719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200" name="Picture 8">
            <a:extLst>
              <a:ext uri="{FF2B5EF4-FFF2-40B4-BE49-F238E27FC236}">
                <a16:creationId xmlns:a16="http://schemas.microsoft.com/office/drawing/2014/main" id="{C501551A-6592-6681-3575-ACD071C759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7" r="11075" b="-2"/>
          <a:stretch/>
        </p:blipFill>
        <p:spPr bwMode="auto">
          <a:xfrm>
            <a:off x="196731" y="166533"/>
            <a:ext cx="3809612" cy="652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CA87889E-1918-7B0F-210E-BE956BA64C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5" r="16682" b="-2"/>
          <a:stretch/>
        </p:blipFill>
        <p:spPr bwMode="auto">
          <a:xfrm>
            <a:off x="4196497" y="166533"/>
            <a:ext cx="3797618" cy="652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5EA0216B-2D1C-A146-B062-BE824A7633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3" r="2" b="33110"/>
          <a:stretch/>
        </p:blipFill>
        <p:spPr bwMode="auto">
          <a:xfrm>
            <a:off x="8183346" y="166533"/>
            <a:ext cx="3822808" cy="316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D9FAA2E7-D99F-3DBA-3E92-53B28478BA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05" r="2" b="1115"/>
          <a:stretch/>
        </p:blipFill>
        <p:spPr bwMode="auto">
          <a:xfrm>
            <a:off x="8183346" y="3506741"/>
            <a:ext cx="3822808" cy="3184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942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195</Words>
  <Application>Microsoft Office PowerPoint</Application>
  <PresentationFormat>Bredbild</PresentationFormat>
  <Paragraphs>18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2" baseType="lpstr">
      <vt:lpstr>Meiryo</vt:lpstr>
      <vt:lpstr>Arial</vt:lpstr>
      <vt:lpstr>Calibri</vt:lpstr>
      <vt:lpstr>Calibri Light</vt:lpstr>
      <vt:lpstr>DaunPenh</vt:lpstr>
      <vt:lpstr>Oswald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Forsberg Mikaela (Tiohundra)</dc:creator>
  <cp:lastModifiedBy>Forsberg Mikaela (Tiohundra)</cp:lastModifiedBy>
  <cp:revision>3</cp:revision>
  <dcterms:created xsi:type="dcterms:W3CDTF">2023-06-17T04:41:44Z</dcterms:created>
  <dcterms:modified xsi:type="dcterms:W3CDTF">2023-06-18T17:42:46Z</dcterms:modified>
</cp:coreProperties>
</file>