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BB62DE-F01C-ECDB-3874-87889FF88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0CA411F-FEB3-D344-522F-435FCE29E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D2D006-79C5-5A90-3B2B-B88648AB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CAE86A-5A39-1DF0-BA9D-1986C39B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A4F77F-E957-70CA-F6C2-D30EFA46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33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DC1CB9-CF81-A1C8-16B0-1F6B60770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3B3B5A-39F1-3A1D-324E-5E8D36EEA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8C08DA-0D22-87A7-52DB-C5C53347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9C3CC9-2128-45E1-C4DE-AB023994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6E64D0-3013-4A7C-E9C6-3C684FDB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98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B2C21A-392D-814F-4EA7-C320167EB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8474D3C-CBEF-4FB1-1945-17AE1ADBD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06147C-D8FC-B00A-2217-28480D00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3358EC-03D3-C68D-D097-A468A01E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E47B7F1-CC46-A7FF-A137-F0CB30DB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9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798B61-4FB0-4FD8-D660-3E92B05B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A508F9-B222-A241-65A8-9B2CC000E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887340-7EC1-E2D4-B482-F36D02453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8C1330C-F9EE-20E4-5C5C-4876AE4D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F8758B-9B3E-B2F1-B87F-6581276E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62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8250CB-CFC8-0C68-DE68-AF2FDED9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BBBF261-B635-41FB-C3D2-25DB622A6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C3AA8E-BCF3-933B-CB10-6CD1E5D9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4ADC3C-7254-08DD-8B4D-A6B39D35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023AEA-EBE6-AF34-68D9-8D433AF7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2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1ED387-9F52-CFD2-0E30-742106263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6807F5-A9FC-4389-D3A1-7D5430809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E2A956-F6A8-B36A-B147-DE7C09702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71D701-5DC5-80AA-121B-5063D536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C33B80-D05B-EFF1-F4C8-C4C4DFF30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35946C7-BB0F-496A-576C-98B5CE4A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89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E3A90F-6ADA-3E47-9CF1-672D58A5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E0D13E-B565-919D-BC64-E812DF29E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8BEA48-7755-7224-2468-14473BDA6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9AC8F3F-4F69-589D-5739-5E3DEF8BE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8DC9594-1CAF-A9DF-D9C6-22A96B552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4B8C04B-5D62-9D0B-464F-443F4D61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B83412A-F2FC-2DE5-233D-14A572A45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80F5AB9-B927-51A5-B921-89FCBA1D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47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44153-8E2B-822C-892C-ED669EF2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57C4098-B84D-45E8-796C-830775ED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447753B-1618-2A37-1DB9-9E3A7099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47CC853-2654-07CF-D0B0-8610140F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81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10FB44D-AC2C-F909-70BE-0706454A4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54DFA38-2122-6755-7B4A-B96C91C8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3A2769D-42DE-1866-68F6-841E210A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91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FD5E65-A250-1078-087E-A96184C9D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5709A5-9278-D19A-CC1B-CDA590E09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10B0EA-5D0F-C430-7A1D-132DC6BE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17B4B6-E085-2A35-5EF7-B432019D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4E4EB30-6E10-4BF9-F405-BC8389255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66E0829-795A-9E2B-977E-0304D91D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05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A3346A-D121-08B9-67C8-500892CE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CB99A46-E17E-7CD2-F444-6AC88758D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94EC6AE-7E8D-2B57-539C-97E465AED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1B5956A-A1D3-EA0B-EAEE-6C61DB865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EC3ED50-724E-8BFC-2BE2-3DB23B396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879DE6-AE64-D234-70ED-3DF95F56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739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A13D2BE-3369-0EEB-4DE2-02762009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F52FE0-D820-82E1-DA2F-5D07D1866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72FDFF-E745-4A04-1C96-6AE56FC66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E3A3-0A54-4E56-A05D-555751CD33FF}" type="datetimeFigureOut">
              <a:rPr lang="sv-SE" smtClean="0"/>
              <a:t>2023-06-18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486E70A-E917-3163-F5C7-667BB9AAF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28C95D-1679-F310-BDA2-E8FB8BC59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CE8D0-C594-452D-AB67-9D790E3549E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68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allsta IK emblem">
            <a:extLst>
              <a:ext uri="{FF2B5EF4-FFF2-40B4-BE49-F238E27FC236}">
                <a16:creationId xmlns:a16="http://schemas.microsoft.com/office/drawing/2014/main" id="{6FBFDBFC-9E9B-1C0A-3084-DEACBF65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14" y="438150"/>
            <a:ext cx="1061357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7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FB8FB82-1A83-371D-4A85-5FC0C1372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1" r="1" b="12682"/>
          <a:stretch/>
        </p:blipFill>
        <p:spPr bwMode="auto">
          <a:xfrm>
            <a:off x="2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07200AC-B369-5617-985E-ACF31738DD10}"/>
              </a:ext>
            </a:extLst>
          </p:cNvPr>
          <p:cNvSpPr txBox="1"/>
          <p:nvPr/>
        </p:nvSpPr>
        <p:spPr>
          <a:xfrm>
            <a:off x="254000" y="2712719"/>
            <a:ext cx="6248400" cy="3464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VI LÄR OSS FAIR PLAY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 SPELA SCHYSST </a:t>
            </a:r>
            <a:b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 UNDVIKA FILMNINGAR </a:t>
            </a:r>
            <a:b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 UPPTRÄDA KORREKT MOT DOMARE </a:t>
            </a:r>
            <a:b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 UPPTRÄDA KORREKT MOT MOTSTÅNDARE</a:t>
            </a:r>
            <a:b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endParaRPr lang="en-US" sz="3000" b="1" dirty="0">
              <a:solidFill>
                <a:srgbClr val="FFFFFF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FOKUS SKA LIGGA PÅ </a:t>
            </a:r>
            <a:b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-GLÄDJE</a:t>
            </a:r>
            <a:b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3000" b="1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-GEMENSKAP</a:t>
            </a:r>
            <a:br>
              <a:rPr lang="en-US" sz="3000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</a:br>
            <a:r>
              <a:rPr lang="en-US" sz="3000" dirty="0">
                <a:solidFill>
                  <a:srgbClr val="FFFFFF"/>
                </a:solidFill>
                <a:latin typeface="DaunPenh" panose="01010101010101010101" pitchFamily="2" charset="0"/>
                <a:cs typeface="DaunPenh" panose="01010101010101010101" pitchFamily="2" charset="0"/>
              </a:rPr>
              <a:t>- ALLAS LIKA VÄRDE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D914426-1023-A663-46E8-E8CE003E8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b="10099"/>
          <a:stretch/>
        </p:blipFill>
        <p:spPr bwMode="auto">
          <a:xfrm>
            <a:off x="6225997" y="-15239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70" name="Rectangle 1025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323A21C1-C13E-1BE5-E9BA-4ABA11FF7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 r="-1" b="21445"/>
          <a:stretch/>
        </p:blipFill>
        <p:spPr bwMode="auto">
          <a:xfrm>
            <a:off x="-1219" y="-152408"/>
            <a:ext cx="121916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Freeform: Shape 1025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4996" y="1290918"/>
            <a:ext cx="4656579" cy="4208733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55" name="Freeform: Shape 1025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07827" y="1378821"/>
            <a:ext cx="4333482" cy="401886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10257" name="Freeform: Shape 10256">
            <a:extLst>
              <a:ext uri="{FF2B5EF4-FFF2-40B4-BE49-F238E27FC236}">
                <a16:creationId xmlns:a16="http://schemas.microsoft.com/office/drawing/2014/main" id="{9A5160F0-6244-48E8-9E71-1F51EA90C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720717" y="756951"/>
            <a:ext cx="2843929" cy="2556327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59" name="Freeform: Shape 10258">
            <a:extLst>
              <a:ext uri="{FF2B5EF4-FFF2-40B4-BE49-F238E27FC236}">
                <a16:creationId xmlns:a16="http://schemas.microsoft.com/office/drawing/2014/main" id="{9BDFF5CA-602C-465F-8BC3-59C996302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82263" y="628018"/>
            <a:ext cx="3172430" cy="288713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61" name="Freeform: Shape 10260">
            <a:extLst>
              <a:ext uri="{FF2B5EF4-FFF2-40B4-BE49-F238E27FC236}">
                <a16:creationId xmlns:a16="http://schemas.microsoft.com/office/drawing/2014/main" id="{D289228A-771B-48F6-B5DF-7A63EA324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3982" y="3576909"/>
            <a:ext cx="2685901" cy="245888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63" name="Freeform: Shape 10262">
            <a:extLst>
              <a:ext uri="{FF2B5EF4-FFF2-40B4-BE49-F238E27FC236}">
                <a16:creationId xmlns:a16="http://schemas.microsoft.com/office/drawing/2014/main" id="{31D5EF21-94C4-481A-BD01-3D29FB305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1178" y="3487951"/>
            <a:ext cx="3051507" cy="274203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65" name="Freeform: Shape 10264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DD1EF97-90A8-3257-9555-501E298D2F41}"/>
              </a:ext>
            </a:extLst>
          </p:cNvPr>
          <p:cNvSpPr txBox="1"/>
          <p:nvPr/>
        </p:nvSpPr>
        <p:spPr>
          <a:xfrm>
            <a:off x="1515632" y="1872171"/>
            <a:ext cx="3797450" cy="20141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Fotbollen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ger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oss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möjlighet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samarbeta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eller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flera</a:t>
            </a:r>
            <a:r>
              <a:rPr lang="en-US" sz="40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kompisar</a:t>
            </a:r>
            <a:endParaRPr lang="en-US" sz="40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3ECB061-6311-5FBE-BF0A-B7268EB40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3" r="3" b="13618"/>
          <a:stretch/>
        </p:blipFill>
        <p:spPr bwMode="auto">
          <a:xfrm>
            <a:off x="7854697" y="822204"/>
            <a:ext cx="2606312" cy="2405492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67C38AFF-0152-A088-7363-6B904F944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r="-1" b="16827"/>
          <a:stretch/>
        </p:blipFill>
        <p:spPr bwMode="auto">
          <a:xfrm>
            <a:off x="6243077" y="3675142"/>
            <a:ext cx="2438717" cy="2265923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044862" y="0"/>
                </a:moveTo>
                <a:cubicBezTo>
                  <a:pt x="1215179" y="0"/>
                  <a:pt x="1387802" y="32328"/>
                  <a:pt x="1557753" y="96112"/>
                </a:cubicBezTo>
                <a:cubicBezTo>
                  <a:pt x="1723247" y="158111"/>
                  <a:pt x="1880773" y="249422"/>
                  <a:pt x="2013399" y="360139"/>
                </a:cubicBezTo>
                <a:cubicBezTo>
                  <a:pt x="2148332" y="472747"/>
                  <a:pt x="2254380" y="600878"/>
                  <a:pt x="2328556" y="740859"/>
                </a:cubicBezTo>
                <a:cubicBezTo>
                  <a:pt x="2404358" y="883954"/>
                  <a:pt x="2442835" y="1033026"/>
                  <a:pt x="2442835" y="1183934"/>
                </a:cubicBezTo>
                <a:cubicBezTo>
                  <a:pt x="2442835" y="1335916"/>
                  <a:pt x="2381449" y="1424674"/>
                  <a:pt x="2253698" y="1595346"/>
                </a:cubicBezTo>
                <a:cubicBezTo>
                  <a:pt x="2222875" y="1636509"/>
                  <a:pt x="2191002" y="1679100"/>
                  <a:pt x="2158397" y="1725930"/>
                </a:cubicBezTo>
                <a:cubicBezTo>
                  <a:pt x="1909237" y="2083719"/>
                  <a:pt x="1641784" y="2236365"/>
                  <a:pt x="1264141" y="2236365"/>
                </a:cubicBezTo>
                <a:cubicBezTo>
                  <a:pt x="1016293" y="2236365"/>
                  <a:pt x="834443" y="2112012"/>
                  <a:pt x="585284" y="1922342"/>
                </a:cubicBezTo>
                <a:cubicBezTo>
                  <a:pt x="557449" y="1901149"/>
                  <a:pt x="529613" y="1880210"/>
                  <a:pt x="502667" y="1859987"/>
                </a:cubicBezTo>
                <a:cubicBezTo>
                  <a:pt x="356623" y="1750240"/>
                  <a:pt x="218702" y="1646569"/>
                  <a:pt x="126912" y="1534012"/>
                </a:cubicBezTo>
                <a:cubicBezTo>
                  <a:pt x="39159" y="1426410"/>
                  <a:pt x="0" y="1318451"/>
                  <a:pt x="0" y="1183934"/>
                </a:cubicBezTo>
                <a:cubicBezTo>
                  <a:pt x="0" y="846776"/>
                  <a:pt x="101173" y="543630"/>
                  <a:pt x="284911" y="330315"/>
                </a:cubicBezTo>
                <a:cubicBezTo>
                  <a:pt x="374812" y="225981"/>
                  <a:pt x="482643" y="144883"/>
                  <a:pt x="605414" y="89320"/>
                </a:cubicBezTo>
                <a:cubicBezTo>
                  <a:pt x="736415" y="30080"/>
                  <a:pt x="884243" y="0"/>
                  <a:pt x="104486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0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0" name="Rectangle 11281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D8171D6-8557-790C-AEA1-F8354496E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r="22159" b="4"/>
          <a:stretch/>
        </p:blipFill>
        <p:spPr bwMode="auto">
          <a:xfrm>
            <a:off x="20" y="10"/>
            <a:ext cx="2970445" cy="338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91C56F23-7B40-83C3-0BD6-EE798B9BFD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4581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EADCD81D-E89D-0D8B-B9E7-A959E0788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64DA5B59-7D56-AF76-EF15-6B6D22D37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r="24663" b="4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7AFFCDAF-460B-F701-48FE-15C7C8788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7" r="-1" b="31602"/>
          <a:stretch/>
        </p:blipFill>
        <p:spPr bwMode="auto">
          <a:xfrm>
            <a:off x="-1018" y="3474720"/>
            <a:ext cx="6044438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1" name="Rectangle 11283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854D2A8-3C47-EF60-86F4-A8D1E2CBF6C3}"/>
              </a:ext>
            </a:extLst>
          </p:cNvPr>
          <p:cNvSpPr txBox="1"/>
          <p:nvPr/>
        </p:nvSpPr>
        <p:spPr>
          <a:xfrm>
            <a:off x="6479648" y="4510585"/>
            <a:ext cx="5366610" cy="175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</a:rPr>
              <a:t>Fotboll innnebär också att träna i alla väder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REGN, SNÖ OCH SOL </a:t>
            </a:r>
          </a:p>
        </p:txBody>
      </p:sp>
    </p:spTree>
    <p:extLst>
      <p:ext uri="{BB962C8B-B14F-4D97-AF65-F5344CB8AC3E}">
        <p14:creationId xmlns:p14="http://schemas.microsoft.com/office/powerpoint/2010/main" val="210561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300" name="Picture 12">
            <a:extLst>
              <a:ext uri="{FF2B5EF4-FFF2-40B4-BE49-F238E27FC236}">
                <a16:creationId xmlns:a16="http://schemas.microsoft.com/office/drawing/2014/main" id="{049BD739-6D91-CC9C-22C6-E32BC37D6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51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6" name="Picture 14">
            <a:extLst>
              <a:ext uri="{FF2B5EF4-FFF2-40B4-BE49-F238E27FC236}">
                <a16:creationId xmlns:a16="http://schemas.microsoft.com/office/drawing/2014/main" id="{1201839A-9379-F9D1-BF01-37553B25B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80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id="{2CA9F4BF-5A25-E554-5CF3-F98D80B6D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8" r="2" b="14948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1" name="Freeform: Shape 13330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103350F-32B4-8347-BE4C-B6CB2CD96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2" b="17972"/>
          <a:stretch/>
        </p:blipFill>
        <p:spPr bwMode="auto">
          <a:xfrm>
            <a:off x="1" y="2"/>
            <a:ext cx="5017099" cy="4718647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3" name="Freeform: Shape 13332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24" name="Picture 12">
            <a:extLst>
              <a:ext uri="{FF2B5EF4-FFF2-40B4-BE49-F238E27FC236}">
                <a16:creationId xmlns:a16="http://schemas.microsoft.com/office/drawing/2014/main" id="{5E78D86B-312F-94CF-FCC5-916817673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513"/>
          <a:stretch/>
        </p:blipFill>
        <p:spPr bwMode="auto">
          <a:xfrm>
            <a:off x="6283728" y="1699213"/>
            <a:ext cx="5908273" cy="5158786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5" name="Oval 13334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06213C30-AE4C-6BEC-00B3-27FD61083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1" r="3" b="9821"/>
          <a:stretch/>
        </p:blipFill>
        <p:spPr bwMode="auto">
          <a:xfrm>
            <a:off x="3287694" y="1853886"/>
            <a:ext cx="4297680" cy="4297680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7" name="Freeform: Shape 13336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320" name="Picture 8">
            <a:extLst>
              <a:ext uri="{FF2B5EF4-FFF2-40B4-BE49-F238E27FC236}">
                <a16:creationId xmlns:a16="http://schemas.microsoft.com/office/drawing/2014/main" id="{5D5D4FED-26E8-9FBC-0C96-D59754BBD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3" b="25203"/>
          <a:stretch/>
        </p:blipFill>
        <p:spPr bwMode="auto">
          <a:xfrm>
            <a:off x="7928700" y="-1"/>
            <a:ext cx="4277711" cy="3045402"/>
          </a:xfrm>
          <a:custGeom>
            <a:avLst/>
            <a:gdLst/>
            <a:ahLst/>
            <a:cxnLst/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6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C2CB258-D189-56F3-B83C-66D7BAFDD64E}"/>
              </a:ext>
            </a:extLst>
          </p:cNvPr>
          <p:cNvSpPr txBox="1"/>
          <p:nvPr/>
        </p:nvSpPr>
        <p:spPr>
          <a:xfrm>
            <a:off x="2026693" y="1030406"/>
            <a:ext cx="8147713" cy="3081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  <a:t>TILLSAMMANS ÄR VI ETT LAG</a:t>
            </a:r>
            <a:b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</a:br>
            <a: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  <a:t>Ett lag med glädje, skratt och gemenskap.</a:t>
            </a:r>
            <a:b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</a:br>
            <a: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  <a:t>Vi alla behövs för att skapa denna lagkänska </a:t>
            </a:r>
            <a:b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</a:br>
            <a:b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</a:br>
            <a:r>
              <a:rPr lang="en-US" sz="4800" kern="1200">
                <a:solidFill>
                  <a:srgbClr val="FFFFFF"/>
                </a:solidFill>
                <a:latin typeface="DaunPenh" panose="01010101010101010101" pitchFamily="2" charset="0"/>
                <a:ea typeface="+mj-ea"/>
                <a:cs typeface="DaunPenh" panose="01010101010101010101" pitchFamily="2" charset="0"/>
              </a:rPr>
              <a:t>HALLSTA IK  P13&amp;14  </a:t>
            </a:r>
            <a:endParaRPr lang="en-US" sz="4800" kern="1200" dirty="0">
              <a:solidFill>
                <a:srgbClr val="FFFFFF"/>
              </a:solidFill>
              <a:latin typeface="DaunPenh" panose="01010101010101010101" pitchFamily="2" charset="0"/>
              <a:ea typeface="+mj-ea"/>
              <a:cs typeface="DaunPenh" panose="01010101010101010101" pitchFamily="2" charset="0"/>
            </a:endParaRPr>
          </a:p>
        </p:txBody>
      </p:sp>
      <p:pic>
        <p:nvPicPr>
          <p:cNvPr id="3" name="Picture 2" descr="Hallsta IK emblem">
            <a:extLst>
              <a:ext uri="{FF2B5EF4-FFF2-40B4-BE49-F238E27FC236}">
                <a16:creationId xmlns:a16="http://schemas.microsoft.com/office/drawing/2014/main" id="{30878073-770B-5398-9BC8-244B2D7E9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631" y="3900517"/>
            <a:ext cx="44196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6318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04EED64-AF15-896C-18CB-F2EDC67FB583}"/>
              </a:ext>
            </a:extLst>
          </p:cNvPr>
          <p:cNvSpPr/>
          <p:nvPr/>
        </p:nvSpPr>
        <p:spPr>
          <a:xfrm>
            <a:off x="1104901" y="2967335"/>
            <a:ext cx="1063157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contourClr>
                <a:schemeClr val="tx1">
                  <a:lumMod val="95000"/>
                  <a:lumOff val="5000"/>
                </a:schemeClr>
              </a:contourClr>
            </a:sp3d>
          </a:bodyPr>
          <a:lstStyle/>
          <a:p>
            <a:pPr algn="ctr"/>
            <a:r>
              <a:rPr lang="en-US" sz="11500" b="1" kern="1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5400000" algn="ctr" rotWithShape="0">
                    <a:schemeClr val="accent4">
                      <a:lumMod val="60000"/>
                      <a:lumOff val="40000"/>
                      <a:alpha val="23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  <a:ea typeface="+mj-ea"/>
                <a:cs typeface="+mj-cs"/>
              </a:rPr>
              <a:t>Fotboll</a:t>
            </a:r>
            <a:r>
              <a:rPr lang="en-US" sz="115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5400000" algn="ctr" rotWithShape="0">
                    <a:schemeClr val="accent4">
                      <a:lumMod val="60000"/>
                      <a:lumOff val="40000"/>
                      <a:alpha val="23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1500" b="1" kern="1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5400000" algn="ctr" rotWithShape="0">
                    <a:schemeClr val="accent4">
                      <a:lumMod val="60000"/>
                      <a:lumOff val="40000"/>
                      <a:alpha val="23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  <a:ea typeface="+mj-ea"/>
                <a:cs typeface="+mj-cs"/>
              </a:rPr>
              <a:t>är</a:t>
            </a:r>
            <a:r>
              <a:rPr lang="en-US" sz="115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5400000" algn="ctr" rotWithShape="0">
                    <a:schemeClr val="accent4">
                      <a:lumMod val="60000"/>
                      <a:lumOff val="40000"/>
                      <a:alpha val="23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1500" b="1" kern="12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5400000" algn="ctr" rotWithShape="0">
                    <a:schemeClr val="accent4">
                      <a:lumMod val="60000"/>
                      <a:lumOff val="40000"/>
                      <a:alpha val="23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  <a:ea typeface="+mj-ea"/>
                <a:cs typeface="+mj-cs"/>
              </a:rPr>
              <a:t>glädje</a:t>
            </a:r>
            <a:r>
              <a:rPr lang="en-US" sz="11500" b="1" kern="12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77800" dist="50800" dir="5400000" algn="ctr" rotWithShape="0">
                    <a:schemeClr val="accent4">
                      <a:lumMod val="60000"/>
                      <a:lumOff val="40000"/>
                      <a:alpha val="23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endParaRPr lang="sv-SE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77800" dist="50800" dir="5400000" algn="ctr" rotWithShape="0">
                  <a:schemeClr val="accent4">
                    <a:lumMod val="60000"/>
                    <a:lumOff val="40000"/>
                    <a:alpha val="23000"/>
                  </a:scheme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24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Rectangle 2077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EF3D671-CE78-7454-94BC-40A5165524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3" b="6129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2079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9EFE915-9A5B-33AB-1EB4-9AEF0D257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 b="14894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31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EE967071-2E5F-9B19-5CCC-4C8ACB66E8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0" r="2" b="28122"/>
          <a:stretch/>
        </p:blipFill>
        <p:spPr bwMode="auto">
          <a:xfrm>
            <a:off x="641276" y="643467"/>
            <a:ext cx="4013020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F4EEAD5-975A-AFCD-A0B2-8DB0E35D2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4" r="-3" b="39081"/>
          <a:stretch/>
        </p:blipFill>
        <p:spPr bwMode="auto">
          <a:xfrm>
            <a:off x="643467" y="3509433"/>
            <a:ext cx="4010830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6B7F7C4-1AC9-4BFA-C9AA-68EF527EA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1" b="21089"/>
          <a:stretch/>
        </p:blipFill>
        <p:spPr bwMode="auto">
          <a:xfrm>
            <a:off x="4812633" y="643467"/>
            <a:ext cx="67359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49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41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99BFBD-09BD-1805-2FE6-D8D642AD7F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" b="23756"/>
          <a:stretch/>
        </p:blipFill>
        <p:spPr bwMode="auto">
          <a:xfrm>
            <a:off x="0" y="2336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F7154971-510A-5B5E-3718-3E68DC9FCFFC}"/>
              </a:ext>
            </a:extLst>
          </p:cNvPr>
          <p:cNvSpPr txBox="1"/>
          <p:nvPr/>
        </p:nvSpPr>
        <p:spPr>
          <a:xfrm>
            <a:off x="594360" y="3969385"/>
            <a:ext cx="10515600" cy="2756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Fotboll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inte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bara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världens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största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sport, det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också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ett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populärt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sätt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att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få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bra motion. 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En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av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fotbollens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fördelar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att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den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kombinerar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träning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med social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samvaro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. Det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någonting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som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svårslaget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.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Att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springa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efter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en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boll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och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spela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tillsammans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med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andra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är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för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många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så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mycket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roligare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än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att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träna</a:t>
            </a:r>
            <a:r>
              <a:rPr lang="en-US" sz="3600" b="0" i="0" dirty="0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 </a:t>
            </a:r>
            <a:r>
              <a:rPr lang="en-US" sz="3600" b="0" i="0" dirty="0" err="1">
                <a:solidFill>
                  <a:srgbClr val="FFFFFF"/>
                </a:solidFill>
                <a:effectLst/>
                <a:latin typeface="DaunPenh" panose="01010101010101010101" pitchFamily="2" charset="0"/>
                <a:cs typeface="DaunPenh" panose="01010101010101010101" pitchFamily="2" charset="0"/>
              </a:rPr>
              <a:t>ensam</a:t>
            </a:r>
            <a:endParaRPr lang="en-US" sz="3600" dirty="0">
              <a:solidFill>
                <a:srgbClr val="FFFFFF"/>
              </a:solidFill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861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BE0DFD-5B66-3316-1E13-65B505428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8" b="1836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D6FA033-3765-896B-FF71-0B81E65A9B34}"/>
              </a:ext>
            </a:extLst>
          </p:cNvPr>
          <p:cNvSpPr txBox="1"/>
          <p:nvPr/>
        </p:nvSpPr>
        <p:spPr>
          <a:xfrm>
            <a:off x="1685925" y="19965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0" i="0" cap="all" dirty="0">
                <a:solidFill>
                  <a:srgbClr val="E03F00"/>
                </a:solidFill>
                <a:effectLst/>
                <a:latin typeface="Oswald" panose="020B0604020202020204" pitchFamily="2" charset="0"/>
              </a:rPr>
              <a:t>SAMARBETA OCH VARA ETT LAG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36607A1B-538D-13C7-82A8-F67B231FAA0C}"/>
              </a:ext>
            </a:extLst>
          </p:cNvPr>
          <p:cNvSpPr txBox="1"/>
          <p:nvPr/>
        </p:nvSpPr>
        <p:spPr>
          <a:xfrm>
            <a:off x="2614612" y="514350"/>
            <a:ext cx="6962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DaunPenh" panose="01010101010101010101" pitchFamily="2" charset="0"/>
                <a:cs typeface="DaunPenh" panose="01010101010101010101" pitchFamily="2" charset="0"/>
              </a:rPr>
              <a:t>I FOTBOLL LÄR VI OSS ATT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06CECD0-C679-754B-7772-4919E71BAEDB}"/>
              </a:ext>
            </a:extLst>
          </p:cNvPr>
          <p:cNvSpPr txBox="1"/>
          <p:nvPr/>
        </p:nvSpPr>
        <p:spPr>
          <a:xfrm>
            <a:off x="7086600" y="31561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0" i="0" cap="all" dirty="0">
                <a:solidFill>
                  <a:srgbClr val="E03F00"/>
                </a:solidFill>
                <a:effectLst/>
                <a:latin typeface="Oswald" panose="00000500000000000000" pitchFamily="2" charset="0"/>
              </a:rPr>
              <a:t>BÄTTRE KONCENTRATIONSFÖRMÅGA I SKOLAN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C214E49-48C8-AA5D-0820-993D098F2696}"/>
              </a:ext>
            </a:extLst>
          </p:cNvPr>
          <p:cNvSpPr txBox="1"/>
          <p:nvPr/>
        </p:nvSpPr>
        <p:spPr>
          <a:xfrm>
            <a:off x="685800" y="46143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0" i="0" cap="all" dirty="0">
                <a:solidFill>
                  <a:srgbClr val="E03F00"/>
                </a:solidFill>
                <a:effectLst/>
                <a:latin typeface="Oswald" panose="00000500000000000000" pitchFamily="2" charset="0"/>
              </a:rPr>
              <a:t>DRÖMMAR OM FRAMTIDA KARRIÄR INOM SPORT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AE5F31-1599-5C85-A400-63C48D51FDAA}"/>
              </a:ext>
            </a:extLst>
          </p:cNvPr>
          <p:cNvSpPr txBox="1"/>
          <p:nvPr/>
        </p:nvSpPr>
        <p:spPr>
          <a:xfrm>
            <a:off x="6324600" y="52070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sv-SE" b="0" i="0" cap="all" dirty="0">
                <a:solidFill>
                  <a:srgbClr val="E03F00"/>
                </a:solidFill>
                <a:effectLst/>
                <a:latin typeface="Oswald" panose="00000500000000000000" pitchFamily="2" charset="0"/>
              </a:rPr>
              <a:t>GRUNDERNA FÖR ETT HÄLSOSAMT LIV SOM VUXEN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E2C89B6-C301-C0CE-EFF4-9E68A50CA113}"/>
              </a:ext>
            </a:extLst>
          </p:cNvPr>
          <p:cNvSpPr txBox="1"/>
          <p:nvPr/>
        </p:nvSpPr>
        <p:spPr>
          <a:xfrm>
            <a:off x="571500" y="3299401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cap="all" dirty="0">
                <a:solidFill>
                  <a:srgbClr val="E03F00"/>
                </a:solidFill>
                <a:latin typeface="Oswald" panose="00000500000000000000" pitchFamily="2" charset="0"/>
              </a:rPr>
              <a:t>Få </a:t>
            </a:r>
            <a:r>
              <a:rPr lang="sv-SE" b="0" i="0" cap="all" dirty="0">
                <a:solidFill>
                  <a:srgbClr val="E03F00"/>
                </a:solidFill>
                <a:effectLst/>
                <a:latin typeface="Oswald" panose="00000500000000000000" pitchFamily="2" charset="0"/>
              </a:rPr>
              <a:t>nya vänner </a:t>
            </a: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FE7AE75-1E32-1D90-5C06-99527A7A3CBB}"/>
              </a:ext>
            </a:extLst>
          </p:cNvPr>
          <p:cNvSpPr txBox="1"/>
          <p:nvPr/>
        </p:nvSpPr>
        <p:spPr>
          <a:xfrm>
            <a:off x="3105150" y="3244334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cap="all" dirty="0">
                <a:solidFill>
                  <a:srgbClr val="E03F00"/>
                </a:solidFill>
                <a:effectLst/>
                <a:latin typeface="Oswald" panose="00000500000000000000" pitchFamily="2" charset="0"/>
              </a:rPr>
              <a:t>Utvecklas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CBC9578-3D8F-A675-AF91-CF93A0BECEB8}"/>
              </a:ext>
            </a:extLst>
          </p:cNvPr>
          <p:cNvSpPr txBox="1"/>
          <p:nvPr/>
        </p:nvSpPr>
        <p:spPr>
          <a:xfrm>
            <a:off x="6210300" y="1865077"/>
            <a:ext cx="6210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cap="all" dirty="0">
                <a:solidFill>
                  <a:srgbClr val="E03F00"/>
                </a:solidFill>
                <a:latin typeface="Oswald" panose="00000500000000000000" pitchFamily="2" charset="0"/>
              </a:rPr>
              <a:t>Skratta </a:t>
            </a:r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A90DCC9-9B86-E955-CFFF-C8F693B82A7B}"/>
              </a:ext>
            </a:extLst>
          </p:cNvPr>
          <p:cNvSpPr txBox="1"/>
          <p:nvPr/>
        </p:nvSpPr>
        <p:spPr>
          <a:xfrm rot="10800000" flipV="1">
            <a:off x="5476875" y="3996905"/>
            <a:ext cx="525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cap="all" dirty="0">
                <a:solidFill>
                  <a:srgbClr val="E03F00"/>
                </a:solidFill>
                <a:latin typeface="Oswald" panose="00000500000000000000" pitchFamily="2" charset="0"/>
              </a:rPr>
              <a:t>Känna glädje </a:t>
            </a:r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86CBF4B-0472-34C8-303D-8E7BFE0C05FC}"/>
              </a:ext>
            </a:extLst>
          </p:cNvPr>
          <p:cNvSpPr txBox="1"/>
          <p:nvPr/>
        </p:nvSpPr>
        <p:spPr>
          <a:xfrm>
            <a:off x="1190625" y="5974973"/>
            <a:ext cx="6591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cap="all" dirty="0">
                <a:solidFill>
                  <a:srgbClr val="E03F00"/>
                </a:solidFill>
                <a:latin typeface="Oswald" panose="00000500000000000000" pitchFamily="2" charset="0"/>
              </a:rPr>
              <a:t>respektera varandras olikheter </a:t>
            </a:r>
            <a:r>
              <a:rPr lang="sv-SE" b="0" i="0" cap="all" dirty="0">
                <a:solidFill>
                  <a:srgbClr val="E03F00"/>
                </a:solidFill>
                <a:effectLst/>
                <a:latin typeface="Oswald" panose="00000500000000000000" pitchFamily="2" charset="0"/>
              </a:rPr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627EC71-CCCC-7A56-AAB0-D2576A99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33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C5BA767-C1A9-E703-8FC5-13F56968E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366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8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7" name="Rectangle 8216">
            <a:extLst>
              <a:ext uri="{FF2B5EF4-FFF2-40B4-BE49-F238E27FC236}">
                <a16:creationId xmlns:a16="http://schemas.microsoft.com/office/drawing/2014/main" id="{B78EDDD3-C548-48EF-B3CA-B290B171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C501551A-6592-6681-3575-ACD071C759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11075" b="-2"/>
          <a:stretch/>
        </p:blipFill>
        <p:spPr bwMode="auto">
          <a:xfrm>
            <a:off x="196731" y="166533"/>
            <a:ext cx="3809612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CA87889E-1918-7B0F-210E-BE956BA64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5" r="16682" b="-2"/>
          <a:stretch/>
        </p:blipFill>
        <p:spPr bwMode="auto">
          <a:xfrm>
            <a:off x="4196497" y="166533"/>
            <a:ext cx="3797618" cy="65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5EA0216B-2D1C-A146-B062-BE824A7633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r="2" b="33110"/>
          <a:stretch/>
        </p:blipFill>
        <p:spPr bwMode="auto">
          <a:xfrm>
            <a:off x="8183346" y="166533"/>
            <a:ext cx="3822808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9FAA2E7-D99F-3DBA-3E92-53B28478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5" r="2" b="1115"/>
          <a:stretch/>
        </p:blipFill>
        <p:spPr bwMode="auto">
          <a:xfrm>
            <a:off x="8183346" y="3506741"/>
            <a:ext cx="3822808" cy="318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2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195</Words>
  <Application>Microsoft Office PowerPoint</Application>
  <PresentationFormat>Bredbild</PresentationFormat>
  <Paragraphs>18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Meiryo</vt:lpstr>
      <vt:lpstr>Arial</vt:lpstr>
      <vt:lpstr>Calibri</vt:lpstr>
      <vt:lpstr>Calibri Light</vt:lpstr>
      <vt:lpstr>DaunPenh</vt:lpstr>
      <vt:lpstr>Oswald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Forsberg Mikaela (Tiohundra)</dc:creator>
  <cp:lastModifiedBy>Forsberg Mikaela (Tiohundra)</cp:lastModifiedBy>
  <cp:revision>3</cp:revision>
  <dcterms:created xsi:type="dcterms:W3CDTF">2023-06-17T04:41:44Z</dcterms:created>
  <dcterms:modified xsi:type="dcterms:W3CDTF">2023-06-18T17:42:46Z</dcterms:modified>
</cp:coreProperties>
</file>