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sldIdLst>
    <p:sldId id="256" r:id="rId2"/>
    <p:sldId id="282" r:id="rId3"/>
    <p:sldId id="257" r:id="rId4"/>
    <p:sldId id="259" r:id="rId5"/>
    <p:sldId id="270" r:id="rId6"/>
    <p:sldId id="266" r:id="rId7"/>
    <p:sldId id="268" r:id="rId8"/>
    <p:sldId id="272" r:id="rId9"/>
    <p:sldId id="260" r:id="rId10"/>
    <p:sldId id="277" r:id="rId11"/>
    <p:sldId id="278" r:id="rId12"/>
    <p:sldId id="279" r:id="rId13"/>
    <p:sldId id="276" r:id="rId14"/>
    <p:sldId id="275" r:id="rId15"/>
    <p:sldId id="263" r:id="rId16"/>
    <p:sldId id="280" r:id="rId17"/>
    <p:sldId id="262" r:id="rId18"/>
    <p:sldId id="274" r:id="rId19"/>
    <p:sldId id="261" r:id="rId20"/>
    <p:sldId id="27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5119" autoAdjust="0"/>
  </p:normalViewPr>
  <p:slideViewPr>
    <p:cSldViewPr snapToGrid="0">
      <p:cViewPr varScale="1">
        <p:scale>
          <a:sx n="99" d="100"/>
          <a:sy n="99" d="100"/>
        </p:scale>
        <p:origin x="10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1E6F5-B0F3-434F-B11C-4D33F4687514}" type="datetimeFigureOut">
              <a:rPr lang="sv-SE" smtClean="0"/>
              <a:t>2018-04-17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DC566-D4FF-41AE-86DF-E110EADA6B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623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02109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Emma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8447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Emma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7283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Alla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8352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Viktor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6214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Viktor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8211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Viktor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610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Mattias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3791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Samuel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738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Mattias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1045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Samuel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9976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Välkomna till föräldramöte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HOVSLÄTTS IK P08 - Fotboll</a:t>
            </a:r>
            <a:endParaRPr lang="sv-SE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14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Spelidé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Fotboll behöver grunder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825459" y="2582863"/>
            <a:ext cx="3481719" cy="3378200"/>
          </a:xfrm>
          <a:prstGeom prst="rect">
            <a:avLst/>
          </a:prstGeom>
        </p:spPr>
      </p:pic>
      <p:sp>
        <p:nvSpPr>
          <p:cNvPr id="6" name="Platshållare för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Fotboll är enkelt</a:t>
            </a:r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- Ta emot</a:t>
            </a:r>
          </a:p>
          <a:p>
            <a:r>
              <a:rPr lang="sv-SE" dirty="0" smtClean="0"/>
              <a:t>- Titta upp</a:t>
            </a:r>
          </a:p>
          <a:p>
            <a:r>
              <a:rPr lang="sv-SE" dirty="0" smtClean="0"/>
              <a:t>- Spela vidare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544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Att anfalla</a:t>
            </a:r>
            <a:endParaRPr lang="sv-SE" dirty="0"/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156962" y="2058302"/>
            <a:ext cx="10121916" cy="4060349"/>
          </a:xfrm>
          <a:prstGeom prst="rect">
            <a:avLst/>
          </a:prstGeom>
        </p:spPr>
      </p:pic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378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Att försvara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97280" y="1846052"/>
            <a:ext cx="10058400" cy="4216047"/>
          </a:xfrm>
          <a:prstGeom prst="rect">
            <a:avLst/>
          </a:prstGeom>
        </p:spPr>
      </p:pic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614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Lag HIK Röd, ledare </a:t>
            </a:r>
            <a:r>
              <a:rPr lang="sv-SE" dirty="0" smtClean="0"/>
              <a:t>Ulf, Ljungarum/</a:t>
            </a:r>
            <a:r>
              <a:rPr lang="sv-SE" dirty="0" err="1" smtClean="0"/>
              <a:t>Gräst</a:t>
            </a:r>
            <a:r>
              <a:rPr lang="sv-SE" dirty="0" smtClean="0"/>
              <a:t>.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9591509"/>
              </p:ext>
            </p:extLst>
          </p:nvPr>
        </p:nvGraphicFramePr>
        <p:xfrm>
          <a:off x="1174282" y="1857673"/>
          <a:ext cx="7320431" cy="35239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1262"/>
                <a:gridCol w="2828014"/>
                <a:gridCol w="1841155"/>
              </a:tblGrid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sön 29 apr 2018, 09:00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IF Hallby FK vit - Hovslätts IK röd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 13 maj 2018, 00:00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Jönköpings Södra IF röd - Hovslätts IK röd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 20 maj 2018, 10:00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röd - Habo IF röd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 27 maj 2018, 14:00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Ekhagens IF röd - Hovslätts IK röd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lör 2 jun 2018, 10:00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röd - Tabergs SK röd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 10 jun 2018, 10:00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röd - Husqvarna FF röd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sön 17 jun 2018, 10:30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IK Tord - Hovslätts IK röd 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ons 20 jun 2018, 18:00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röd - Bankeryds SK svart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ons 27 jun 2018, 18:00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röd - IF Hallby FK vit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sön 19 aug 2018, 10:00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röd - Jönköpings Södra IF röd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sön 26 aug 2018, 15:00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Habo IF röd - Hovslätts IK röd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 2 sep 2018, 12:00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röd - Ekhagens IF röd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lör 8 sep 2018, 11:00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Tabergs SK röd - Hovslätts IK röd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 16 sep 2018, 00:00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Husqvarna FF röd - Hovslätts IK röd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lör 22 sep 2018, 10:00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Hovslätts IK röd - IK Tord 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024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 30 sep 2018, 16:00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Bankeryds SK svart - Hovslätts IK röd 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904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Lag HIK Vit – ledare </a:t>
            </a:r>
            <a:r>
              <a:rPr lang="sv-SE" dirty="0" smtClean="0"/>
              <a:t>Daniel - Hovslätt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477471"/>
              </p:ext>
            </p:extLst>
          </p:nvPr>
        </p:nvGraphicFramePr>
        <p:xfrm>
          <a:off x="1097280" y="1737353"/>
          <a:ext cx="7638733" cy="36442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40988"/>
                <a:gridCol w="2676344"/>
                <a:gridCol w="1821401"/>
              </a:tblGrid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sön 29 apr 2018, 15:00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Bottnaryds IF - Hovslätts IK vit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sön 6 maj 2018, 10:00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vit - Mariebo IK svart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lör 19 maj 2018, 12:00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vit - Habo IF blå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lör 26 maj 2018, 10:00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vit - Husqvarna FF blå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 3 jun 2018, 15:00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Mullsjö IF - Hovslätts IK vit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lör 9 jun 2018, 10:00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vit - IF Hallby FK blå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 17 jun 2018, 15:00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Egnahems BK orange - Hovslätts IK vit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mån 18 jun 2018, 19:30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vit - Norrahammars GIS grön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mån 25 jun 2018, 19:00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vit - Bottnaryds IF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ons 8 aug 2018, 19:00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Mariebo IK svart - Hovslätts IK vit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u="none" strike="noStrike">
                          <a:effectLst/>
                        </a:rPr>
                        <a:t>ons 22 aug 2018, 19:00</a:t>
                      </a:r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Habo IF blå - Hovslätts IK vit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 2 sep 2018, 00:00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Husqvarna FF blå - Hovslätts IK vit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lör 8 sep 2018, 10:00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vit - Mullsjö IF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 16 sep 2018, 09:00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IF Hallby FK blå - Hovslätts IK vit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sön 23 sep 2018, 10:00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Hovslätts IK vit - Egnahems BK orange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27767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lör 29 sep 2018, 15:00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Norrahammars GIS grön - Hovslätts IK vit 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66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Praktisk info - matcher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r>
              <a:rPr lang="sv-SE" sz="2800" dirty="0" smtClean="0"/>
              <a:t>Matchtröjor – kvitteras och delas ut idag</a:t>
            </a:r>
          </a:p>
          <a:p>
            <a:pPr marL="0" indent="0">
              <a:buNone/>
            </a:pPr>
            <a:r>
              <a:rPr lang="sv-SE" sz="2800" dirty="0" smtClean="0"/>
              <a:t>Egna vita strumpor till matcher</a:t>
            </a:r>
          </a:p>
          <a:p>
            <a:pPr marL="0" indent="0">
              <a:buNone/>
            </a:pPr>
            <a:r>
              <a:rPr lang="sv-SE" sz="2800" dirty="0" smtClean="0"/>
              <a:t>Mobilförbud på träningar &amp; matcher</a:t>
            </a:r>
          </a:p>
          <a:p>
            <a:pPr marL="0" indent="0">
              <a:buNone/>
            </a:pPr>
            <a:r>
              <a:rPr lang="sv-SE" sz="2800" dirty="0" smtClean="0"/>
              <a:t>Godis &amp; läskförbud före/under matcher &amp; under cuper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97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Förväntingar</a:t>
            </a:r>
            <a:r>
              <a:rPr lang="sv-SE" dirty="0" smtClean="0"/>
              <a:t> barn &amp; föräldrar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Förväntningar på barnen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Vara på rätt plats i rätt tid</a:t>
            </a:r>
          </a:p>
          <a:p>
            <a:r>
              <a:rPr lang="sv-SE" dirty="0" smtClean="0"/>
              <a:t>Göra sitt bästa på träning och match</a:t>
            </a:r>
          </a:p>
          <a:p>
            <a:r>
              <a:rPr lang="sv-SE" dirty="0" smtClean="0"/>
              <a:t>Lyfta lagkompisar – aldrig sänka</a:t>
            </a:r>
          </a:p>
          <a:p>
            <a:r>
              <a:rPr lang="sv-SE" dirty="0" smtClean="0"/>
              <a:t>Följa instruktioner &amp; visa spelglädje</a:t>
            </a:r>
          </a:p>
          <a:p>
            <a:r>
              <a:rPr lang="sv-SE" dirty="0" smtClean="0"/>
              <a:t>Fokusera på vårt lag, ej på domare/motspelare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Uppmuntra</a:t>
            </a:r>
          </a:p>
          <a:p>
            <a:r>
              <a:rPr lang="sv-SE" dirty="0" smtClean="0"/>
              <a:t>Tona ner resultatfixering</a:t>
            </a:r>
          </a:p>
          <a:p>
            <a:r>
              <a:rPr lang="sv-SE" dirty="0" smtClean="0"/>
              <a:t>Undvika coachning under matcher(dubbla budskap)</a:t>
            </a:r>
          </a:p>
          <a:p>
            <a:r>
              <a:rPr lang="sv-SE" dirty="0" smtClean="0"/>
              <a:t>Alltid stötta spelare och domare</a:t>
            </a:r>
          </a:p>
          <a:p>
            <a:r>
              <a:rPr lang="sv-SE" dirty="0" smtClean="0"/>
              <a:t>Närvara</a:t>
            </a:r>
          </a:p>
          <a:p>
            <a:endParaRPr lang="sv-SE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Förväntningar på föräldrar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579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Föräldraengagemang - praktiskt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90906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Kiosk- &amp; planansvarig – lista &amp; kassa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600" dirty="0" smtClean="0"/>
              <a:t>Se till så att växel finns samt ersättning till domare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600" dirty="0" smtClean="0"/>
              <a:t>Nyckel i </a:t>
            </a:r>
            <a:r>
              <a:rPr lang="sv-SE" sz="2600" dirty="0" err="1" smtClean="0"/>
              <a:t>högskåp</a:t>
            </a:r>
            <a:r>
              <a:rPr lang="sv-SE" sz="2600" dirty="0" smtClean="0"/>
              <a:t>, kod XXYY</a:t>
            </a:r>
          </a:p>
          <a:p>
            <a:pPr marL="0" indent="0">
              <a:buNone/>
            </a:pPr>
            <a:endParaRPr lang="sv-SE" sz="26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600" dirty="0" smtClean="0"/>
              <a:t>Bemanna, 1 eller 2?</a:t>
            </a:r>
          </a:p>
          <a:p>
            <a:pPr marL="201168" lvl="1" indent="0">
              <a:buNone/>
            </a:pPr>
            <a:endParaRPr lang="sv-SE" sz="26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600" dirty="0" smtClean="0"/>
              <a:t>Baka – 2 bak?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v-SE" sz="26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600" dirty="0" smtClean="0"/>
              <a:t>Flaggor ut på plan – i domarrummet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600" dirty="0" smtClean="0"/>
              <a:t>Mål fram – enligt planinstruktion ledare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600" dirty="0" smtClean="0"/>
              <a:t>Betala domare – enligt instruktion i kassa (150 om en/ 240 om 2)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v-SE" sz="2600" dirty="0" smtClean="0"/>
          </a:p>
          <a:p>
            <a:pPr marL="201168" lvl="1" indent="0">
              <a:buNone/>
            </a:pPr>
            <a:endParaRPr lang="sv-SE" sz="2600" dirty="0" smtClean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25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HIK – dagen, 26e maj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HIK-vit spelar 10.00 mot Huskvarna FF – blå</a:t>
            </a:r>
          </a:p>
          <a:p>
            <a:r>
              <a:rPr lang="sv-SE" dirty="0" smtClean="0"/>
              <a:t>Korv &amp; kaffeförsäljning</a:t>
            </a:r>
          </a:p>
          <a:p>
            <a:pPr lvl="1"/>
            <a:r>
              <a:rPr lang="sv-SE" dirty="0" smtClean="0"/>
              <a:t>- 13-14, Gustav &amp; Luca</a:t>
            </a:r>
          </a:p>
          <a:p>
            <a:pPr lvl="1"/>
            <a:r>
              <a:rPr lang="sv-SE" dirty="0" smtClean="0"/>
              <a:t>- 14-15, Hampus &amp; Loke</a:t>
            </a:r>
          </a:p>
          <a:p>
            <a:pPr lvl="1"/>
            <a:r>
              <a:rPr lang="sv-SE" dirty="0" smtClean="0"/>
              <a:t>- 15-16, Felix &amp; Charlie</a:t>
            </a:r>
          </a:p>
          <a:p>
            <a:pPr lvl="1"/>
            <a:endParaRPr lang="sv-SE" dirty="0"/>
          </a:p>
          <a:p>
            <a:pPr marL="201168" lvl="1" indent="0">
              <a:buNone/>
            </a:pPr>
            <a:r>
              <a:rPr lang="sv-SE" dirty="0" err="1" smtClean="0"/>
              <a:t>Bakvinster</a:t>
            </a:r>
            <a:r>
              <a:rPr lang="sv-SE" dirty="0" smtClean="0"/>
              <a:t>, lämnas före 09.00</a:t>
            </a:r>
          </a:p>
          <a:p>
            <a:pPr marL="201168" lvl="1" indent="0">
              <a:buNone/>
            </a:pPr>
            <a:r>
              <a:rPr lang="sv-SE" dirty="0" smtClean="0"/>
              <a:t>Robin S, Leo F, Alvin H, Noah B, Viggo Bor, Pontus V, Jonathan M, Olle A, Hannes I, Noel L</a:t>
            </a:r>
          </a:p>
          <a:p>
            <a:pPr marL="201168" lvl="1" indent="0">
              <a:buNone/>
            </a:pPr>
            <a:endParaRPr lang="sv-SE" dirty="0"/>
          </a:p>
          <a:p>
            <a:pPr marL="201168" lvl="1" indent="0">
              <a:buNone/>
            </a:pPr>
            <a:r>
              <a:rPr lang="sv-SE" dirty="0" err="1" smtClean="0"/>
              <a:t>Lagfoto</a:t>
            </a:r>
            <a:r>
              <a:rPr lang="sv-SE" dirty="0" smtClean="0"/>
              <a:t> under dagen, matchställ på, mer info senare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976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Föräldraengagemang - beteende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Vi </a:t>
            </a:r>
            <a:r>
              <a:rPr lang="sv-SE" sz="2800" dirty="0"/>
              <a:t>hejar på och stöttar hela vårt lag på ett positivt sätt. </a:t>
            </a:r>
            <a:endParaRPr lang="sv-SE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Vi </a:t>
            </a:r>
            <a:r>
              <a:rPr lang="sv-SE" sz="2800" dirty="0"/>
              <a:t>uppmuntrar barnen att göra sitt bästa och vara en bra kompis både på och utanför plan</a:t>
            </a:r>
            <a:r>
              <a:rPr lang="sv-SE" sz="2800" dirty="0" smtClean="0"/>
              <a:t>.</a:t>
            </a: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Vi </a:t>
            </a:r>
            <a:r>
              <a:rPr lang="sv-SE" sz="2800" dirty="0"/>
              <a:t>kommenterar inte enskilda spelares eller lagets misstag vare sig under eller efter match/träning. Barnen måste få göra misstag och förlora utan att känna skuld. Under match låter vi bli att störa spelarna och de som matchar laget med instruktioner.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Vi </a:t>
            </a:r>
            <a:r>
              <a:rPr lang="sv-SE" sz="2800" dirty="0"/>
              <a:t>pratar inte illa om tränarna inför barnen. Kom till oss om ni har synpunkter.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Vi </a:t>
            </a:r>
            <a:r>
              <a:rPr lang="sv-SE" sz="2800" dirty="0"/>
              <a:t>respekterar domarens beslut både under och efter match. Vi skriker inte ut kritik eller missnöje mot domaren. Nolltolerans!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Vi </a:t>
            </a:r>
            <a:r>
              <a:rPr lang="sv-SE" sz="2800" dirty="0"/>
              <a:t>kommenterar inte domarens beslut i negativa termer inför barnen och vi är medvetna om att domaren, precis som våra barn, är under utbildning och håller på att lära sig att döma.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Vi </a:t>
            </a:r>
            <a:r>
              <a:rPr lang="sv-SE" sz="2800" dirty="0"/>
              <a:t>bemöter motståndare och deras föräldrar med respekt och på ett positivt sätt. Vi kommenterar inte heller dessa barns negativa prestationer. 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154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Ledare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2400" dirty="0" smtClean="0"/>
              <a:t>Tränare: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Ulf </a:t>
            </a:r>
            <a:r>
              <a:rPr lang="sv-SE" sz="2400" dirty="0" err="1" smtClean="0"/>
              <a:t>Brengdahl</a:t>
            </a:r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/>
              <a:t>	Daniel Johansson</a:t>
            </a:r>
          </a:p>
          <a:p>
            <a:pPr marL="0" indent="0">
              <a:buNone/>
            </a:pPr>
            <a:r>
              <a:rPr lang="sv-SE" sz="2400" dirty="0" smtClean="0"/>
              <a:t>	Oskar Henriksson på sikt…</a:t>
            </a:r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/>
              <a:t>Matchstöd</a:t>
            </a:r>
            <a:endParaRPr lang="sv-SE" sz="2400" dirty="0"/>
          </a:p>
          <a:p>
            <a:pPr marL="0" indent="0">
              <a:buNone/>
            </a:pPr>
            <a:r>
              <a:rPr lang="sv-SE" sz="2400" dirty="0" smtClean="0"/>
              <a:t>	</a:t>
            </a:r>
            <a:endParaRPr lang="sv-SE" sz="2400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2400" dirty="0" smtClean="0"/>
              <a:t>Cupgeneral &amp; kontoansvarig</a:t>
            </a:r>
            <a:endParaRPr lang="sv-SE" sz="2400" dirty="0"/>
          </a:p>
          <a:p>
            <a:pPr marL="0" indent="0">
              <a:buNone/>
            </a:pPr>
            <a:r>
              <a:rPr lang="sv-SE" sz="2400" dirty="0" smtClean="0"/>
              <a:t>* Samuel Lindahl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dirty="0" smtClean="0"/>
              <a:t>Kioskansvarig</a:t>
            </a:r>
          </a:p>
          <a:p>
            <a:pPr marL="0" indent="0">
              <a:buNone/>
            </a:pPr>
            <a:r>
              <a:rPr lang="sv-SE" sz="2400" dirty="0" smtClean="0"/>
              <a:t>	- Jakob Malm gör listor och ser till så att kioskhantering fungerar.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- Under säsongen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- Varje hemmamatch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endParaRPr lang="sv-SE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272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97280" y="2648803"/>
            <a:ext cx="10058400" cy="1450757"/>
          </a:xfrm>
        </p:spPr>
        <p:txBody>
          <a:bodyPr/>
          <a:lstStyle/>
          <a:p>
            <a:pPr algn="ctr"/>
            <a:r>
              <a:rPr lang="sv-SE" dirty="0" smtClean="0"/>
              <a:t>Tack för ikväll!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192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Presentation Ledare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Målsättningar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Ledarfilosofi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Poolspel, datum, träningstider</a:t>
            </a: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Föräldraengagemang</a:t>
            </a: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Praktisk info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Övriga frågor</a:t>
            </a: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79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Målsättningar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sz="2800" dirty="0"/>
              <a:t>S</a:t>
            </a:r>
            <a:r>
              <a:rPr lang="sv-SE" sz="2800" dirty="0" smtClean="0"/>
              <a:t>äsongen ska vara utvecklande och fylld med glädje</a:t>
            </a:r>
          </a:p>
          <a:p>
            <a:pPr marL="0" indent="0">
              <a:buNone/>
            </a:pPr>
            <a:r>
              <a:rPr lang="sv-SE" sz="2800" dirty="0" smtClean="0"/>
              <a:t>1. </a:t>
            </a:r>
            <a:r>
              <a:rPr lang="sv-SE" sz="2800" dirty="0"/>
              <a:t>Sociala samspelet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Respekt och uppmuntran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Alla är lika mycket värda</a:t>
            </a:r>
            <a:endParaRPr lang="sv-SE" sz="2200" dirty="0"/>
          </a:p>
          <a:p>
            <a:pPr marL="0" indent="0">
              <a:buNone/>
            </a:pPr>
            <a:r>
              <a:rPr lang="sv-SE" sz="2800" dirty="0"/>
              <a:t>2. </a:t>
            </a:r>
            <a:r>
              <a:rPr lang="sv-SE" sz="2800" dirty="0" smtClean="0"/>
              <a:t>Fotboll</a:t>
            </a:r>
            <a:endParaRPr lang="sv-SE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Förstå spelet och sporten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 smtClean="0"/>
              <a:t>Bollbehandling, passningar, skott, teknik</a:t>
            </a:r>
            <a:endParaRPr lang="sv-SE" sz="2400" dirty="0"/>
          </a:p>
          <a:p>
            <a:pPr marL="0" indent="0">
              <a:buNone/>
            </a:pPr>
            <a:r>
              <a:rPr lang="sv-SE" sz="2800" dirty="0" smtClean="0"/>
              <a:t>3. Fysisk aktivitet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 smtClean="0"/>
              <a:t>Göra sitt bästa – anstränga sig och svettas ihop, mer </a:t>
            </a:r>
            <a:r>
              <a:rPr lang="sv-SE" sz="2400" dirty="0" err="1" smtClean="0"/>
              <a:t>fys</a:t>
            </a:r>
            <a:endParaRPr lang="sv-SE" sz="24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 smtClean="0"/>
              <a:t>Utveckla hjärta, hjärna och därigenom öka prestation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27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Ledarfilosofi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/>
              <a:t> Positivitet och engagemang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/>
              <a:t> Se alla, uppmärksamma killar &amp; föräldrar</a:t>
            </a:r>
          </a:p>
          <a:p>
            <a:pPr marL="0" indent="0">
              <a:buNone/>
            </a:pPr>
            <a:endParaRPr lang="sv-SE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</a:t>
            </a:r>
            <a:r>
              <a:rPr lang="sv-SE" sz="2400" dirty="0" smtClean="0"/>
              <a:t>Tydlighet – gränser, regler, konsekvenser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/>
              <a:t> Nolltolerans mot mobbing, svordomar, negativt och ovårdat språk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/>
              <a:t> Nolltolerans mot att lägga fokus på domarinsats, motspelare och publik…</a:t>
            </a:r>
          </a:p>
          <a:p>
            <a:pPr marL="0" indent="0">
              <a:buNone/>
            </a:pPr>
            <a:endParaRPr lang="sv-SE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</a:t>
            </a:r>
            <a:r>
              <a:rPr lang="sv-SE" sz="2400" dirty="0" smtClean="0"/>
              <a:t>Få med så många som möjligt så långt upp i åldrarna som möjligt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 smtClean="0"/>
              <a:t> Skapa goda förutsättningar för våra barn att bli bra ”medborgare”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</a:t>
            </a:r>
            <a:r>
              <a:rPr lang="sv-SE" sz="2400" dirty="0" smtClean="0"/>
              <a:t>Resultat är att lyckas få våra barn att växa – inte att vinna matcher…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30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Datum - Hovslätts IK P 08</a:t>
            </a:r>
            <a:endParaRPr lang="sv-SE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1097279" y="2118475"/>
            <a:ext cx="9300944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828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1450" indent="-171450">
              <a:lnSpc>
                <a:spcPct val="100000"/>
              </a:lnSpc>
              <a:buClrTx/>
              <a:buSzTx/>
            </a:pP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14/4		Issas</a:t>
            </a:r>
            <a:r>
              <a:rPr kumimoji="0" lang="sv-SE" altLang="sv-SE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Festival</a:t>
            </a: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lang="sv-SE" altLang="sv-SE" baseline="0" dirty="0" smtClean="0">
                <a:ea typeface="Times New Roman" panose="02020603050405020304" pitchFamily="18" charset="0"/>
                <a:cs typeface="Arial" panose="020B0604020202020204" pitchFamily="34" charset="0"/>
              </a:rPr>
              <a:t>21/4		Träningsmatcher</a:t>
            </a:r>
            <a:r>
              <a:rPr lang="sv-SE" altLang="sv-SE" dirty="0" smtClean="0">
                <a:ea typeface="Times New Roman" panose="02020603050405020304" pitchFamily="18" charset="0"/>
                <a:cs typeface="Arial" panose="020B0604020202020204" pitchFamily="34" charset="0"/>
              </a:rPr>
              <a:t> Ekhagen, tider - Ulf</a:t>
            </a: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28/4		Seriestart</a:t>
            </a: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lang="sv-SE" altLang="sv-SE" dirty="0" smtClean="0">
                <a:ea typeface="Times New Roman" panose="02020603050405020304" pitchFamily="18" charset="0"/>
                <a:cs typeface="Arial" panose="020B0604020202020204" pitchFamily="34" charset="0"/>
              </a:rPr>
              <a:t>30/6-1/7</a:t>
            </a: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	Habo Honda</a:t>
            </a:r>
            <a:r>
              <a:rPr kumimoji="0" lang="sv-SE" altLang="sv-SE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Cup, 2 lag, lördag &amp; söndag, boka in i kalendern </a:t>
            </a:r>
            <a:r>
              <a:rPr kumimoji="0" lang="sv-SE" altLang="sv-SE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lang="sv-SE" altLang="sv-SE" dirty="0" smtClean="0">
                <a:ea typeface="Times New Roman" panose="02020603050405020304" pitchFamily="18" charset="0"/>
                <a:cs typeface="Arial" panose="020B0604020202020204" pitchFamily="34" charset="0"/>
              </a:rPr>
              <a:t>1/8</a:t>
            </a:r>
            <a:r>
              <a:rPr lang="sv-SE" altLang="sv-SE" dirty="0">
                <a:ea typeface="Times New Roman" panose="02020603050405020304" pitchFamily="18" charset="0"/>
                <a:cs typeface="Arial" panose="020B0604020202020204" pitchFamily="34" charset="0"/>
              </a:rPr>
              <a:t>		</a:t>
            </a:r>
            <a:r>
              <a:rPr lang="sv-SE" altLang="sv-SE" dirty="0" smtClean="0">
                <a:ea typeface="Times New Roman" panose="02020603050405020304" pitchFamily="18" charset="0"/>
                <a:cs typeface="Arial" panose="020B0604020202020204" pitchFamily="34" charset="0"/>
              </a:rPr>
              <a:t>Träningsstart </a:t>
            </a:r>
            <a:r>
              <a:rPr lang="sv-SE" altLang="sv-SE" dirty="0" err="1" smtClean="0">
                <a:ea typeface="Times New Roman" panose="02020603050405020304" pitchFamily="18" charset="0"/>
                <a:cs typeface="Arial" panose="020B0604020202020204" pitchFamily="34" charset="0"/>
              </a:rPr>
              <a:t>ev</a:t>
            </a:r>
            <a:r>
              <a:rPr lang="sv-SE" altLang="sv-SE" dirty="0" smtClean="0">
                <a:ea typeface="Times New Roman" panose="02020603050405020304" pitchFamily="18" charset="0"/>
                <a:cs typeface="Arial" panose="020B0604020202020204" pitchFamily="34" charset="0"/>
              </a:rPr>
              <a:t> om ledare…;)</a:t>
            </a:r>
            <a:endParaRPr lang="sv-SE" altLang="sv-SE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4-5/8		Trekanten Cup, 2-dagars, se till att boka in i kalendern </a:t>
            </a: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lang="sv-SE" altLang="sv-SE" dirty="0" smtClean="0">
                <a:cs typeface="Arial" panose="020B0604020202020204" pitchFamily="34" charset="0"/>
              </a:rPr>
              <a:t>/8		Seriestart</a:t>
            </a: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kumimoji="0" lang="sv-SE" altLang="sv-S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29/9		Pizzaavslutning, Hovet,</a:t>
            </a:r>
            <a:r>
              <a:rPr kumimoji="0" lang="sv-SE" altLang="sv-SE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18.00</a:t>
            </a: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buClrTx/>
              <a:buSzTx/>
            </a:pPr>
            <a:r>
              <a:rPr lang="sv-SE" altLang="sv-SE" dirty="0" smtClean="0">
                <a:cs typeface="Arial" panose="020B0604020202020204" pitchFamily="34" charset="0"/>
              </a:rPr>
              <a:t>30/9		Sista matchen för säsongen och därmed avslut</a:t>
            </a:r>
          </a:p>
          <a:p>
            <a:pPr marL="171450" indent="-171450">
              <a:lnSpc>
                <a:spcPct val="100000"/>
              </a:lnSpc>
              <a:buClrTx/>
              <a:buSzTx/>
            </a:pPr>
            <a:endParaRPr kumimoji="0" lang="sv-SE" altLang="sv-S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93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Avgifter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800" b="1" dirty="0" smtClean="0"/>
              <a:t>Senast 15e maj till Samuel Lindahl</a:t>
            </a:r>
          </a:p>
          <a:p>
            <a:pPr marL="0" indent="0">
              <a:buNone/>
            </a:pPr>
            <a:r>
              <a:rPr lang="sv-SE" sz="2800" b="1" dirty="0" smtClean="0"/>
              <a:t>Föreningskonto: 8150-5, 964 207 919-9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Träningsavgift	500:- 30/4 (Samuel för över till Huvudsektion)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Lagavgift		400:- 30/4 (</a:t>
            </a:r>
            <a:r>
              <a:rPr lang="sv-SE" sz="2800" dirty="0" err="1" smtClean="0"/>
              <a:t>Gman,Issa</a:t>
            </a:r>
            <a:r>
              <a:rPr lang="sv-SE" sz="2800" dirty="0"/>
              <a:t> </a:t>
            </a:r>
            <a:r>
              <a:rPr lang="sv-SE" sz="2800" dirty="0" smtClean="0"/>
              <a:t>&amp; Habo, ej Trekanten)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Medlemsavgift	200:- </a:t>
            </a:r>
            <a:r>
              <a:rPr lang="sv-SE" sz="2800" dirty="0"/>
              <a:t>	</a:t>
            </a:r>
            <a:r>
              <a:rPr lang="sv-SE" sz="2800" dirty="0" smtClean="0"/>
              <a:t>+giro, 269654-0</a:t>
            </a:r>
            <a:r>
              <a:rPr lang="sv-SE" sz="2800" dirty="0"/>
              <a:t> </a:t>
            </a:r>
            <a:r>
              <a:rPr lang="sv-SE" sz="2800" dirty="0" smtClean="0"/>
              <a:t>–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Familjemedlem	400:-  betalas via </a:t>
            </a:r>
            <a:r>
              <a:rPr lang="sv-SE" sz="2800" dirty="0" err="1" smtClean="0"/>
              <a:t>inbet</a:t>
            </a:r>
            <a:r>
              <a:rPr lang="sv-SE" sz="2800" dirty="0" smtClean="0"/>
              <a:t> från Föreningen)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144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Träningstider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v-SE" sz="3600" dirty="0"/>
              <a:t> </a:t>
            </a:r>
            <a:r>
              <a:rPr lang="sv-SE" sz="3600" dirty="0" smtClean="0"/>
              <a:t> Onsdagar 17.30 – 18.30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3600" dirty="0"/>
              <a:t>  </a:t>
            </a:r>
            <a:r>
              <a:rPr lang="sv-SE" sz="3600" dirty="0" smtClean="0"/>
              <a:t>Fredagar 17.00 – 18.00</a:t>
            </a:r>
          </a:p>
          <a:p>
            <a:pPr>
              <a:buFont typeface="Wingdings" panose="05000000000000000000" pitchFamily="2" charset="2"/>
              <a:buChar char="§"/>
            </a:pPr>
            <a:endParaRPr lang="sv-SE" sz="3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sv-SE" sz="3400" dirty="0" smtClean="0"/>
              <a:t>Samling sker 17.15 på onsdagar för uppvärmning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v-SE" sz="3400" dirty="0" smtClean="0"/>
              <a:t>Fredagar gäller 17.00</a:t>
            </a:r>
            <a:endParaRPr lang="sv-SE" sz="340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5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2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Seriespel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4"/>
            <a:ext cx="9740438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Anmälda till 2 7-manna serier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Indelning - </a:t>
            </a:r>
            <a:r>
              <a:rPr lang="sv-SE" sz="2800" dirty="0" err="1" smtClean="0"/>
              <a:t>xlfil</a:t>
            </a:r>
            <a:endParaRPr lang="sv-SE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Speldatum - </a:t>
            </a:r>
            <a:r>
              <a:rPr lang="sv-SE" sz="2800" dirty="0" err="1" smtClean="0"/>
              <a:t>xlfil</a:t>
            </a:r>
            <a:endParaRPr lang="sv-SE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 smtClean="0"/>
              <a:t> Träningsnärvaro för att spela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r>
              <a:rPr lang="sv-SE" sz="2800" dirty="0" smtClean="0"/>
              <a:t>Tröjor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976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fterhand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TM04033937[[fn=Ångor]]</Template>
  <TotalTime>0</TotalTime>
  <Words>1145</Words>
  <Application>Microsoft Office PowerPoint</Application>
  <PresentationFormat>Bredbild</PresentationFormat>
  <Paragraphs>224</Paragraphs>
  <Slides>20</Slides>
  <Notes>11</Notes>
  <HiddenSlides>1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Efterhand</vt:lpstr>
      <vt:lpstr>Välkomna till föräldramöte </vt:lpstr>
      <vt:lpstr>Ledare</vt:lpstr>
      <vt:lpstr>Agenda</vt:lpstr>
      <vt:lpstr>Målsättningar</vt:lpstr>
      <vt:lpstr>Ledarfilosofi</vt:lpstr>
      <vt:lpstr>Datum - Hovslätts IK P 08</vt:lpstr>
      <vt:lpstr>Avgifter</vt:lpstr>
      <vt:lpstr>Träningstider</vt:lpstr>
      <vt:lpstr>Seriespel</vt:lpstr>
      <vt:lpstr>Spelidé</vt:lpstr>
      <vt:lpstr>Att anfalla</vt:lpstr>
      <vt:lpstr>Att försvara</vt:lpstr>
      <vt:lpstr>Lag HIK Röd, ledare Ulf, Ljungarum/Gräst.</vt:lpstr>
      <vt:lpstr>Lag HIK Vit – ledare Daniel - Hovslätt</vt:lpstr>
      <vt:lpstr>Praktisk info - matcher</vt:lpstr>
      <vt:lpstr>Förväntingar barn &amp; föräldrar</vt:lpstr>
      <vt:lpstr>Föräldraengagemang - praktiskt</vt:lpstr>
      <vt:lpstr>HIK – dagen, 26e maj</vt:lpstr>
      <vt:lpstr>Föräldraengagemang - beteende</vt:lpstr>
      <vt:lpstr>Tack för ikväll!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Värdegrundsarbete Hovslätts IK</dc:title>
  <dc:creator>Viktor Fransson</dc:creator>
  <cp:lastModifiedBy>Daniel Johansson</cp:lastModifiedBy>
  <cp:revision>120</cp:revision>
  <dcterms:created xsi:type="dcterms:W3CDTF">2016-09-01T12:46:56Z</dcterms:created>
  <dcterms:modified xsi:type="dcterms:W3CDTF">2018-04-18T12:54:30Z</dcterms:modified>
</cp:coreProperties>
</file>