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70" r:id="rId6"/>
    <p:sldId id="260" r:id="rId7"/>
    <p:sldId id="266" r:id="rId8"/>
    <p:sldId id="272" r:id="rId9"/>
    <p:sldId id="262" r:id="rId10"/>
    <p:sldId id="261" r:id="rId11"/>
    <p:sldId id="263" r:id="rId12"/>
    <p:sldId id="268" r:id="rId13"/>
    <p:sldId id="265" r:id="rId14"/>
    <p:sldId id="273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85119" autoAdjust="0"/>
  </p:normalViewPr>
  <p:slideViewPr>
    <p:cSldViewPr snapToGrid="0">
      <p:cViewPr varScale="1">
        <p:scale>
          <a:sx n="95" d="100"/>
          <a:sy n="95" d="100"/>
        </p:scale>
        <p:origin x="58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61E6F5-B0F3-434F-B11C-4D33F4687514}" type="datetimeFigureOut">
              <a:rPr lang="sv-SE" smtClean="0"/>
              <a:t>2017-04-13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5DC566-D4FF-41AE-86DF-E110EADA6B7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46230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DC566-D4FF-41AE-86DF-E110EADA6B71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0021094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Samuel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DC566-D4FF-41AE-86DF-E110EADA6B71}" type="slidenum">
              <a:rPr lang="sv-SE" smtClean="0"/>
              <a:t>11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999762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Samuel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DC566-D4FF-41AE-86DF-E110EADA6B71}" type="slidenum">
              <a:rPr lang="sv-SE" smtClean="0"/>
              <a:t>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027383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Viktor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DC566-D4FF-41AE-86DF-E110EADA6B71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162142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Alla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DC566-D4FF-41AE-86DF-E110EADA6B71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50490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Viktor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DC566-D4FF-41AE-86DF-E110EADA6B71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582118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Viktor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DC566-D4FF-41AE-86DF-E110EADA6B71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16102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Mattias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DC566-D4FF-41AE-86DF-E110EADA6B71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61045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Mattias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DC566-D4FF-41AE-86DF-E110EADA6B71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137912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Emma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DC566-D4FF-41AE-86DF-E110EADA6B71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884478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Emma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DC566-D4FF-41AE-86DF-E110EADA6B71}" type="slidenum">
              <a:rPr lang="sv-SE" smtClean="0"/>
              <a:t>10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27283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sv-SE" smtClean="0"/>
              <a:t>Klicka här för att ändra format på underrubrik i bakgrunden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4/13/2017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4/13/2017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4/13/2017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4/13/2017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4/13/2017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4/13/2017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4/13/2017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4/13/2017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4/13/2017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4/13/2017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4/13/2017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4/13/2017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/>
              <a:t>Välkomna till föräldramöte</a:t>
            </a:r>
            <a:br>
              <a:rPr lang="sv-SE" dirty="0" smtClean="0"/>
            </a:b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HOVSLÄTTS IK P08 - Fotboll</a:t>
            </a:r>
            <a:endParaRPr lang="sv-SE" dirty="0"/>
          </a:p>
        </p:txBody>
      </p:sp>
      <p:pic>
        <p:nvPicPr>
          <p:cNvPr id="4" name="Picture 3" descr="HIK-Logga-till-Viktor-06091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2" t="10847" r="2623" b="25898"/>
          <a:stretch/>
        </p:blipFill>
        <p:spPr bwMode="auto">
          <a:xfrm>
            <a:off x="10595596" y="78887"/>
            <a:ext cx="1596404" cy="10988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6146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Föräldraengagemang - beteende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sv-SE" sz="2800" dirty="0" smtClean="0"/>
              <a:t> Vi </a:t>
            </a:r>
            <a:r>
              <a:rPr lang="sv-SE" sz="2800" dirty="0"/>
              <a:t>hejar på och stöttar hela vårt lag på ett positivt sätt. </a:t>
            </a:r>
            <a:endParaRPr lang="sv-SE" sz="28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</a:t>
            </a:r>
            <a:r>
              <a:rPr lang="sv-SE" sz="2800" dirty="0" smtClean="0"/>
              <a:t>Vi </a:t>
            </a:r>
            <a:r>
              <a:rPr lang="sv-SE" sz="2800" dirty="0"/>
              <a:t>uppmuntrar barnen att göra sitt bästa och vara en bra kompis både på och utanför plan</a:t>
            </a:r>
            <a:r>
              <a:rPr lang="sv-SE" sz="2800" dirty="0" smtClean="0"/>
              <a:t>.</a:t>
            </a:r>
            <a:endParaRPr lang="sv-SE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 smtClean="0"/>
              <a:t> Vi </a:t>
            </a:r>
            <a:r>
              <a:rPr lang="sv-SE" sz="2800" dirty="0"/>
              <a:t>kommenterar inte enskilda spelares eller lagets misstag vare sig under eller efter match/träning. Barnen måste få göra misstag och förlora utan att känna skuld. Under match låter vi bli att störa spelarna och de som matchar laget med instruktioner.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 smtClean="0"/>
              <a:t> Vi </a:t>
            </a:r>
            <a:r>
              <a:rPr lang="sv-SE" sz="2800" dirty="0"/>
              <a:t>pratar inte illa om tränarna inför barnen. Kom till oss om ni har synpunkter.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 smtClean="0"/>
              <a:t> Vi </a:t>
            </a:r>
            <a:r>
              <a:rPr lang="sv-SE" sz="2800" dirty="0"/>
              <a:t>respekterar domarens beslut både under och efter match. Vi skriker inte ut kritik eller missnöje mot domaren. Nolltolerans!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 smtClean="0"/>
              <a:t> Vi </a:t>
            </a:r>
            <a:r>
              <a:rPr lang="sv-SE" sz="2800" dirty="0"/>
              <a:t>kommenterar inte domarens beslut i negativa termer inför barnen och vi är medvetna om att domaren, precis som våra barn, är under utbildning och håller på att lära sig att döma.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 smtClean="0"/>
              <a:t> Vi </a:t>
            </a:r>
            <a:r>
              <a:rPr lang="sv-SE" sz="2800" dirty="0"/>
              <a:t>bemöter motståndare och deras föräldrar med respekt och på ett positivt sätt. Vi kommenterar inte heller dessa barns negativa prestationer. </a:t>
            </a:r>
          </a:p>
        </p:txBody>
      </p:sp>
      <p:pic>
        <p:nvPicPr>
          <p:cNvPr id="4" name="Picture 3" descr="HIK-Logga-till-Viktor-06091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2" t="10847" r="2623" b="25898"/>
          <a:stretch/>
        </p:blipFill>
        <p:spPr bwMode="auto">
          <a:xfrm>
            <a:off x="10595596" y="78887"/>
            <a:ext cx="1596404" cy="10988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1546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Praktisk info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v-SE" sz="2800" dirty="0" smtClean="0"/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 smtClean="0"/>
              <a:t> All information skall finnas på laget.se - var uppdaterad, samt    uppdatera din mailadress och mobiltelefonnummer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 smtClean="0"/>
              <a:t> Matchtröjor – kvitteras och delas ut i samband med 1a match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</a:t>
            </a:r>
            <a:r>
              <a:rPr lang="sv-SE" sz="2800" dirty="0" smtClean="0"/>
              <a:t>Egna vita strumpor till matcher.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</a:t>
            </a:r>
            <a:r>
              <a:rPr lang="sv-SE" sz="2800" dirty="0" smtClean="0"/>
              <a:t>Fotografering lördag 20/5, HIK-dagen, matchställ gäller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 smtClean="0"/>
              <a:t> Mobilförbud på träningar &amp; matcher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</a:t>
            </a:r>
            <a:r>
              <a:rPr lang="sv-SE" sz="2800" dirty="0" smtClean="0"/>
              <a:t>Godis, fika &amp; läskförbud under poolspel </a:t>
            </a:r>
            <a:r>
              <a:rPr lang="sv-SE" sz="2800" dirty="0" err="1" smtClean="0"/>
              <a:t>etc</a:t>
            </a:r>
            <a:r>
              <a:rPr lang="sv-SE" sz="2800" dirty="0" smtClean="0"/>
              <a:t> – ta med frukt/macka etc.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</a:t>
            </a:r>
            <a:r>
              <a:rPr lang="sv-SE" sz="2800" dirty="0" smtClean="0"/>
              <a:t>Uppmuntra positivt beteende, ge ej ”pengar per mål”</a:t>
            </a:r>
          </a:p>
        </p:txBody>
      </p:sp>
      <p:pic>
        <p:nvPicPr>
          <p:cNvPr id="4" name="Picture 3" descr="HIK-Logga-till-Viktor-06091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2" t="10847" r="2623" b="25898"/>
          <a:stretch/>
        </p:blipFill>
        <p:spPr bwMode="auto">
          <a:xfrm>
            <a:off x="10595596" y="78887"/>
            <a:ext cx="1596404" cy="10988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8970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Avgifter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v-SE" sz="2800" b="1" dirty="0" smtClean="0"/>
              <a:t>Senast 15e maj till Samuel Lindahl</a:t>
            </a:r>
          </a:p>
          <a:p>
            <a:pPr marL="0" indent="0">
              <a:buNone/>
            </a:pPr>
            <a:r>
              <a:rPr lang="sv-SE" sz="2800" b="1" dirty="0" smtClean="0"/>
              <a:t>Föreningskonto: 8150-5, 964 207 919-9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</a:t>
            </a:r>
            <a:r>
              <a:rPr lang="sv-SE" sz="2800" dirty="0" smtClean="0"/>
              <a:t>Träningsavgift	400:-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</a:t>
            </a:r>
            <a:r>
              <a:rPr lang="sv-SE" sz="2800" dirty="0" smtClean="0"/>
              <a:t>Cupavgift	</a:t>
            </a:r>
            <a:r>
              <a:rPr lang="sv-SE" sz="2800" smtClean="0"/>
              <a:t>	200</a:t>
            </a:r>
            <a:r>
              <a:rPr lang="sv-SE" sz="2800" dirty="0" smtClean="0"/>
              <a:t>:-</a:t>
            </a:r>
          </a:p>
          <a:p>
            <a:pPr>
              <a:buFont typeface="Arial" panose="020B0604020202020204" pitchFamily="34" charset="0"/>
              <a:buChar char="•"/>
            </a:pPr>
            <a:endParaRPr lang="sv-SE" sz="28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 smtClean="0"/>
              <a:t> Medlemsavgift	200:- </a:t>
            </a:r>
            <a:r>
              <a:rPr lang="sv-SE" sz="2800" dirty="0"/>
              <a:t>	</a:t>
            </a:r>
            <a:r>
              <a:rPr lang="sv-SE" sz="2800" dirty="0" smtClean="0"/>
              <a:t>(7-18 år)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</a:t>
            </a:r>
            <a:r>
              <a:rPr lang="sv-SE" sz="2800" dirty="0" smtClean="0"/>
              <a:t>Familjemedlem	400:-</a:t>
            </a:r>
          </a:p>
        </p:txBody>
      </p:sp>
      <p:pic>
        <p:nvPicPr>
          <p:cNvPr id="4" name="Picture 3" descr="HIK-Logga-till-Viktor-06091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2" t="10847" r="2623" b="25898"/>
          <a:stretch/>
        </p:blipFill>
        <p:spPr bwMode="auto">
          <a:xfrm>
            <a:off x="10595596" y="78887"/>
            <a:ext cx="1596404" cy="10988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2144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Övriga frågor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sv-SE" sz="2800" dirty="0" smtClean="0"/>
              <a:t>Träningsavgift enligt separat dok.</a:t>
            </a:r>
            <a:endParaRPr lang="sv-SE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 smtClean="0"/>
              <a:t> På matcher och poolspel vill vi att alla spelare byter om och duschar tillsammans. Mkt av gemenskap och socialt samspel byggs i omklädningsrummet innan och efter match.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 smtClean="0"/>
              <a:t> Något annat ni undrar över?</a:t>
            </a:r>
            <a:endParaRPr lang="sv-SE" sz="2800" dirty="0"/>
          </a:p>
        </p:txBody>
      </p:sp>
      <p:pic>
        <p:nvPicPr>
          <p:cNvPr id="4" name="Picture 3" descr="HIK-Logga-till-Viktor-0609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2" t="10847" r="2623" b="25898"/>
          <a:stretch/>
        </p:blipFill>
        <p:spPr bwMode="auto">
          <a:xfrm>
            <a:off x="10595596" y="78887"/>
            <a:ext cx="1596404" cy="10988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1937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97280" y="2648803"/>
            <a:ext cx="10058400" cy="1450757"/>
          </a:xfrm>
        </p:spPr>
        <p:txBody>
          <a:bodyPr/>
          <a:lstStyle/>
          <a:p>
            <a:pPr algn="ctr"/>
            <a:r>
              <a:rPr lang="sv-SE" dirty="0" smtClean="0"/>
              <a:t>Tack för ikväll!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61928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Agenda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sv-SE" sz="2800" dirty="0" smtClean="0"/>
              <a:t> Presentation Ledare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 smtClean="0"/>
              <a:t> Målsättningar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</a:t>
            </a:r>
            <a:r>
              <a:rPr lang="sv-SE" sz="2800" dirty="0" smtClean="0"/>
              <a:t>Ledarfilosofi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</a:t>
            </a:r>
            <a:r>
              <a:rPr lang="sv-SE" sz="2800" dirty="0" smtClean="0"/>
              <a:t>Poolspel, datum, träningstider</a:t>
            </a:r>
            <a:endParaRPr lang="sv-SE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</a:t>
            </a:r>
            <a:r>
              <a:rPr lang="sv-SE" sz="2800" dirty="0" smtClean="0"/>
              <a:t>Föräldraengagemang</a:t>
            </a:r>
            <a:endParaRPr lang="sv-SE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</a:t>
            </a:r>
            <a:r>
              <a:rPr lang="sv-SE" sz="2800" dirty="0" smtClean="0"/>
              <a:t>Praktisk info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</a:t>
            </a:r>
            <a:r>
              <a:rPr lang="sv-SE" sz="2800" dirty="0" smtClean="0"/>
              <a:t>Övriga frågor</a:t>
            </a:r>
            <a:endParaRPr lang="sv-SE" sz="2800" dirty="0"/>
          </a:p>
        </p:txBody>
      </p:sp>
      <p:pic>
        <p:nvPicPr>
          <p:cNvPr id="4" name="Picture 3" descr="HIK-Logga-till-Viktor-06091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2" t="10847" r="2623" b="25898"/>
          <a:stretch/>
        </p:blipFill>
        <p:spPr bwMode="auto">
          <a:xfrm>
            <a:off x="10595596" y="78887"/>
            <a:ext cx="1596404" cy="10988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1792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Presentation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sv-SE" sz="2400" dirty="0" smtClean="0"/>
              <a:t>Tränare:</a:t>
            </a:r>
          </a:p>
          <a:p>
            <a:pPr marL="0" indent="0">
              <a:buNone/>
            </a:pPr>
            <a:r>
              <a:rPr lang="sv-SE" sz="2400" dirty="0"/>
              <a:t>	</a:t>
            </a:r>
            <a:r>
              <a:rPr lang="sv-SE" sz="2400" dirty="0" smtClean="0"/>
              <a:t>Ulf </a:t>
            </a:r>
            <a:r>
              <a:rPr lang="sv-SE" sz="2400" dirty="0" err="1" smtClean="0"/>
              <a:t>Brengdahl</a:t>
            </a:r>
            <a:endParaRPr lang="sv-SE" sz="2400" dirty="0" smtClean="0"/>
          </a:p>
          <a:p>
            <a:pPr marL="0" indent="0">
              <a:buNone/>
            </a:pPr>
            <a:r>
              <a:rPr lang="sv-SE" sz="2400" dirty="0" smtClean="0"/>
              <a:t>	Hristo Kronberg</a:t>
            </a:r>
          </a:p>
          <a:p>
            <a:pPr marL="0" indent="0">
              <a:buNone/>
            </a:pPr>
            <a:r>
              <a:rPr lang="sv-SE" sz="2400" dirty="0"/>
              <a:t>	</a:t>
            </a:r>
            <a:r>
              <a:rPr lang="sv-SE" sz="2400" dirty="0" smtClean="0"/>
              <a:t>Daniel Johansson</a:t>
            </a:r>
          </a:p>
          <a:p>
            <a:pPr marL="0" indent="0">
              <a:buNone/>
            </a:pPr>
            <a:r>
              <a:rPr lang="sv-SE" sz="2400" dirty="0" smtClean="0"/>
              <a:t>Laget.se / kommunikation</a:t>
            </a:r>
          </a:p>
          <a:p>
            <a:pPr marL="0" indent="0">
              <a:buNone/>
            </a:pPr>
            <a:r>
              <a:rPr lang="sv-SE" sz="2400" dirty="0"/>
              <a:t>	</a:t>
            </a:r>
            <a:r>
              <a:rPr lang="sv-SE" sz="2400" dirty="0" smtClean="0"/>
              <a:t>Viktoria </a:t>
            </a:r>
            <a:r>
              <a:rPr lang="sv-SE" sz="2400" dirty="0" err="1" smtClean="0"/>
              <a:t>Vristel</a:t>
            </a:r>
            <a:endParaRPr lang="sv-SE" sz="2400" dirty="0" smtClean="0"/>
          </a:p>
          <a:p>
            <a:pPr marL="0" indent="0">
              <a:buNone/>
            </a:pPr>
            <a:r>
              <a:rPr lang="sv-SE" sz="2400" dirty="0" smtClean="0"/>
              <a:t>Material &amp; matchställsansvarig</a:t>
            </a:r>
          </a:p>
          <a:p>
            <a:pPr marL="0" indent="0">
              <a:buNone/>
            </a:pPr>
            <a:r>
              <a:rPr lang="sv-SE" sz="2400" dirty="0"/>
              <a:t>	</a:t>
            </a:r>
            <a:r>
              <a:rPr lang="sv-SE" sz="2400" dirty="0" smtClean="0"/>
              <a:t>Linda </a:t>
            </a:r>
            <a:r>
              <a:rPr lang="sv-SE" sz="2400" dirty="0" err="1" smtClean="0"/>
              <a:t>Borrman</a:t>
            </a:r>
            <a:endParaRPr lang="sv-SE" sz="2400" dirty="0"/>
          </a:p>
        </p:txBody>
      </p:sp>
      <p:sp>
        <p:nvSpPr>
          <p:cNvPr id="5" name="Platshållare för innehåll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v-SE" sz="2400" dirty="0" smtClean="0"/>
              <a:t>Cupgeneral &amp; ekonomichef</a:t>
            </a:r>
            <a:endParaRPr lang="sv-SE" sz="2400" dirty="0"/>
          </a:p>
          <a:p>
            <a:pPr marL="0" indent="0">
              <a:buNone/>
            </a:pPr>
            <a:r>
              <a:rPr lang="sv-SE" sz="2400" dirty="0"/>
              <a:t>	Samuel </a:t>
            </a:r>
            <a:r>
              <a:rPr lang="sv-SE" sz="2400" dirty="0" smtClean="0"/>
              <a:t>Lindahl</a:t>
            </a:r>
          </a:p>
          <a:p>
            <a:pPr marL="0" indent="0">
              <a:buNone/>
            </a:pPr>
            <a:r>
              <a:rPr lang="sv-SE" sz="2400" dirty="0" smtClean="0"/>
              <a:t>Poolspelsvärd-Domare &amp; kiosk</a:t>
            </a:r>
          </a:p>
          <a:p>
            <a:pPr marL="0" indent="0">
              <a:buNone/>
            </a:pPr>
            <a:r>
              <a:rPr lang="sv-SE" sz="2400" dirty="0"/>
              <a:t>	</a:t>
            </a:r>
            <a:r>
              <a:rPr lang="sv-SE" sz="2400" dirty="0" smtClean="0"/>
              <a:t>Jakob Malm</a:t>
            </a:r>
            <a:endParaRPr lang="sv-SE" sz="2400" dirty="0"/>
          </a:p>
          <a:p>
            <a:pPr marL="0" indent="0">
              <a:buNone/>
            </a:pPr>
            <a:r>
              <a:rPr lang="sv-SE" sz="2400" dirty="0"/>
              <a:t>Närvaro, </a:t>
            </a:r>
            <a:r>
              <a:rPr lang="sv-SE" sz="2400" dirty="0" smtClean="0"/>
              <a:t>upplägg, registervård</a:t>
            </a:r>
            <a:endParaRPr lang="sv-SE" sz="2400" dirty="0"/>
          </a:p>
          <a:p>
            <a:pPr marL="0" indent="0">
              <a:buNone/>
            </a:pPr>
            <a:r>
              <a:rPr lang="sv-SE" sz="2400" dirty="0"/>
              <a:t>	K</a:t>
            </a:r>
            <a:r>
              <a:rPr lang="sv-SE" sz="2400" dirty="0" smtClean="0"/>
              <a:t>rister Enger</a:t>
            </a:r>
            <a:endParaRPr lang="sv-SE" sz="2400" dirty="0"/>
          </a:p>
          <a:p>
            <a:pPr marL="0" indent="0">
              <a:buNone/>
            </a:pPr>
            <a:r>
              <a:rPr lang="sv-SE" sz="2400" dirty="0" err="1" smtClean="0"/>
              <a:t>Friends</a:t>
            </a:r>
            <a:r>
              <a:rPr lang="sv-SE" sz="2400" dirty="0" smtClean="0"/>
              <a:t> in </a:t>
            </a:r>
            <a:r>
              <a:rPr lang="sv-SE" sz="2400" dirty="0" err="1" smtClean="0"/>
              <a:t>need</a:t>
            </a:r>
            <a:r>
              <a:rPr lang="sv-SE" sz="2400" dirty="0" smtClean="0"/>
              <a:t>…</a:t>
            </a:r>
            <a:r>
              <a:rPr lang="sv-SE" sz="2400" dirty="0" smtClean="0">
                <a:sym typeface="Wingdings" panose="05000000000000000000" pitchFamily="2" charset="2"/>
              </a:rPr>
              <a:t></a:t>
            </a:r>
            <a:endParaRPr lang="sv-SE" sz="2400" dirty="0"/>
          </a:p>
          <a:p>
            <a:pPr marL="0" indent="0">
              <a:buNone/>
            </a:pPr>
            <a:r>
              <a:rPr lang="sv-SE" sz="2400" dirty="0"/>
              <a:t>	Viktor </a:t>
            </a:r>
            <a:r>
              <a:rPr lang="sv-SE" sz="2400" dirty="0" smtClean="0"/>
              <a:t>Fransson / Johan </a:t>
            </a:r>
            <a:r>
              <a:rPr lang="sv-SE" sz="2400" dirty="0" err="1"/>
              <a:t>Byrmo</a:t>
            </a:r>
            <a:endParaRPr lang="sv-SE" sz="2400" dirty="0"/>
          </a:p>
          <a:p>
            <a:endParaRPr lang="sv-SE" dirty="0"/>
          </a:p>
        </p:txBody>
      </p:sp>
      <p:pic>
        <p:nvPicPr>
          <p:cNvPr id="4" name="Picture 3" descr="HIK-Logga-till-Viktor-06091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2" t="10847" r="2623" b="25898"/>
          <a:stretch/>
        </p:blipFill>
        <p:spPr bwMode="auto">
          <a:xfrm>
            <a:off x="10595596" y="78887"/>
            <a:ext cx="1596404" cy="10988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3640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Målsättningar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v-SE" sz="2800" dirty="0"/>
              <a:t>S</a:t>
            </a:r>
            <a:r>
              <a:rPr lang="sv-SE" sz="2800" dirty="0" smtClean="0"/>
              <a:t>äsongen ska vara utvecklande och fylld med glädje</a:t>
            </a:r>
          </a:p>
          <a:p>
            <a:pPr marL="0" indent="0">
              <a:buNone/>
            </a:pPr>
            <a:r>
              <a:rPr lang="sv-SE" sz="2800" dirty="0" smtClean="0"/>
              <a:t>1. </a:t>
            </a:r>
            <a:r>
              <a:rPr lang="sv-SE" sz="2800" dirty="0"/>
              <a:t>Sociala samspelet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sz="2400" dirty="0"/>
              <a:t>Respekt och uppmuntran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sz="2400" dirty="0"/>
              <a:t>Alla är lika mycket värda</a:t>
            </a:r>
            <a:endParaRPr lang="sv-SE" sz="2200" dirty="0"/>
          </a:p>
          <a:p>
            <a:pPr marL="0" indent="0">
              <a:buNone/>
            </a:pPr>
            <a:r>
              <a:rPr lang="sv-SE" sz="2800" dirty="0"/>
              <a:t>2. </a:t>
            </a:r>
            <a:r>
              <a:rPr lang="sv-SE" sz="2800" dirty="0" smtClean="0"/>
              <a:t>Fotboll</a:t>
            </a:r>
            <a:endParaRPr lang="sv-SE" sz="28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sv-SE" sz="2400" dirty="0"/>
              <a:t>Förstå spelet och sporten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sz="2400" dirty="0" smtClean="0"/>
              <a:t>Bollbehandling, passningar, skott, teknik</a:t>
            </a:r>
            <a:endParaRPr lang="sv-SE" sz="2400" dirty="0"/>
          </a:p>
          <a:p>
            <a:pPr marL="0" indent="0">
              <a:buNone/>
            </a:pPr>
            <a:r>
              <a:rPr lang="sv-SE" sz="2800" dirty="0" smtClean="0"/>
              <a:t>3. Fysisk aktivitet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sz="2400" dirty="0" smtClean="0"/>
              <a:t>Göra sitt bästa – anstränga sig och svettas ihop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sz="2400" dirty="0" smtClean="0"/>
              <a:t>Utveckla hjärta, hjärna och därigenom öka prestation</a:t>
            </a:r>
          </a:p>
        </p:txBody>
      </p:sp>
      <p:pic>
        <p:nvPicPr>
          <p:cNvPr id="4" name="Picture 3" descr="HIK-Logga-till-Viktor-06091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2" t="10847" r="2623" b="25898"/>
          <a:stretch/>
        </p:blipFill>
        <p:spPr bwMode="auto">
          <a:xfrm>
            <a:off x="10595596" y="78887"/>
            <a:ext cx="1596404" cy="10988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3273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Ledarfilosofi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sv-SE" sz="2400" dirty="0" smtClean="0"/>
              <a:t> Positivitet och engagemang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400" dirty="0" smtClean="0"/>
              <a:t> Se alla, uppmärksamma killar &amp; föräldrar</a:t>
            </a:r>
          </a:p>
          <a:p>
            <a:pPr marL="0" indent="0">
              <a:buNone/>
            </a:pPr>
            <a:endParaRPr lang="sv-SE" sz="24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sv-SE" sz="2400" dirty="0"/>
              <a:t> </a:t>
            </a:r>
            <a:r>
              <a:rPr lang="sv-SE" sz="2400" dirty="0" smtClean="0"/>
              <a:t>Tydlighet – gränser, regler, </a:t>
            </a:r>
            <a:r>
              <a:rPr lang="sv-SE" sz="2400" dirty="0" smtClean="0"/>
              <a:t>konsekvenser </a:t>
            </a:r>
            <a:r>
              <a:rPr lang="sv-SE" dirty="0" smtClean="0"/>
              <a:t>(om killarna lägger energi på fel saker så kommer man att få sätta  sig vid sidan och ta en liten paus)</a:t>
            </a:r>
            <a:endParaRPr lang="sv-SE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sv-SE" sz="2400" dirty="0"/>
              <a:t> </a:t>
            </a:r>
            <a:r>
              <a:rPr lang="sv-SE" sz="2400" dirty="0" smtClean="0"/>
              <a:t>Nolltolerans mot mobbing, svordomar, negativt och ovårdat </a:t>
            </a:r>
            <a:r>
              <a:rPr lang="sv-SE" sz="2400" dirty="0" smtClean="0"/>
              <a:t>språk</a:t>
            </a:r>
          </a:p>
          <a:p>
            <a:pPr marL="0" indent="0">
              <a:buNone/>
            </a:pPr>
            <a:endParaRPr lang="sv-SE" sz="24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sv-SE" sz="2400" dirty="0"/>
              <a:t> </a:t>
            </a:r>
            <a:r>
              <a:rPr lang="sv-SE" sz="2400" dirty="0" smtClean="0"/>
              <a:t>Ge och ta emot </a:t>
            </a:r>
            <a:r>
              <a:rPr lang="sv-SE" sz="2400" dirty="0" smtClean="0"/>
              <a:t>feedback</a:t>
            </a:r>
          </a:p>
          <a:p>
            <a:pPr marL="0" indent="0">
              <a:buNone/>
            </a:pPr>
            <a:endParaRPr lang="sv-SE" sz="2400" dirty="0" smtClean="0"/>
          </a:p>
        </p:txBody>
      </p:sp>
      <p:pic>
        <p:nvPicPr>
          <p:cNvPr id="4" name="Picture 3" descr="HIK-Logga-till-Viktor-06091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2" t="10847" r="2623" b="25898"/>
          <a:stretch/>
        </p:blipFill>
        <p:spPr bwMode="auto">
          <a:xfrm>
            <a:off x="10595596" y="78887"/>
            <a:ext cx="1596404" cy="10988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8303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Poolspelssäsong 2017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097280" y="1845734"/>
            <a:ext cx="9740438" cy="402336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sv-SE" sz="2800" dirty="0" smtClean="0"/>
              <a:t> Anmälda till Poolspelsserier – Smålands Fotbollsförbund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</a:t>
            </a:r>
            <a:r>
              <a:rPr lang="sv-SE" sz="2800" dirty="0" smtClean="0"/>
              <a:t>5-manna spel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</a:t>
            </a:r>
            <a:r>
              <a:rPr lang="sv-SE" sz="2800" dirty="0" smtClean="0"/>
              <a:t>17e april, speldatum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 smtClean="0"/>
              <a:t> Träningsnärvaro för att spela, mutor välkomna</a:t>
            </a:r>
          </a:p>
          <a:p>
            <a:pPr>
              <a:buFont typeface="Arial" panose="020B0604020202020204" pitchFamily="34" charset="0"/>
              <a:buChar char="•"/>
            </a:pPr>
            <a:endParaRPr lang="sv-SE" sz="2800" dirty="0"/>
          </a:p>
        </p:txBody>
      </p:sp>
      <p:pic>
        <p:nvPicPr>
          <p:cNvPr id="4" name="Picture 3" descr="HIK-Logga-till-Viktor-06091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2" t="10847" r="2623" b="25898"/>
          <a:stretch/>
        </p:blipFill>
        <p:spPr bwMode="auto">
          <a:xfrm>
            <a:off x="10595596" y="78887"/>
            <a:ext cx="1596404" cy="10988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69766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Datum - Hovslätts IK P 08</a:t>
            </a:r>
            <a:endParaRPr lang="sv-SE" dirty="0"/>
          </a:p>
        </p:txBody>
      </p:sp>
      <p:pic>
        <p:nvPicPr>
          <p:cNvPr id="4" name="Picture 3" descr="HIK-Logga-till-Viktor-06091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2" t="10847" r="2623" b="25898"/>
          <a:stretch/>
        </p:blipFill>
        <p:spPr bwMode="auto">
          <a:xfrm>
            <a:off x="10595596" y="78887"/>
            <a:ext cx="1596404" cy="10988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1"/>
          <p:cNvSpPr>
            <a:spLocks noGrp="1" noChangeArrowheads="1"/>
          </p:cNvSpPr>
          <p:nvPr>
            <p:ph sz="half" idx="1"/>
          </p:nvPr>
        </p:nvSpPr>
        <p:spPr bwMode="auto">
          <a:xfrm>
            <a:off x="1097279" y="1810698"/>
            <a:ext cx="6189708" cy="40934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8286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171450" indent="-171450">
              <a:lnSpc>
                <a:spcPct val="100000"/>
              </a:lnSpc>
              <a:buClrTx/>
              <a:buSzTx/>
            </a:pPr>
            <a:r>
              <a:rPr lang="sv-SE" altLang="sv-SE" dirty="0" smtClean="0">
                <a:ea typeface="Times New Roman" panose="02020603050405020304" pitchFamily="18" charset="0"/>
                <a:cs typeface="Arial" panose="020B0604020202020204" pitchFamily="34" charset="0"/>
              </a:rPr>
              <a:t>26/4	</a:t>
            </a:r>
            <a:r>
              <a:rPr kumimoji="0" lang="sv-SE" altLang="sv-SE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	Start träning</a:t>
            </a:r>
          </a:p>
          <a:p>
            <a:pPr marL="171450" indent="-171450">
              <a:lnSpc>
                <a:spcPct val="100000"/>
              </a:lnSpc>
              <a:buClrTx/>
              <a:buSzTx/>
            </a:pPr>
            <a:r>
              <a:rPr kumimoji="0" lang="sv-SE" altLang="sv-SE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13/5 		ev.</a:t>
            </a:r>
            <a:r>
              <a:rPr kumimoji="0" lang="sv-SE" altLang="sv-SE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sv-SE" altLang="sv-SE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träningsmatcher</a:t>
            </a:r>
            <a:br>
              <a:rPr kumimoji="0" lang="sv-SE" altLang="sv-SE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kumimoji="0" lang="sv-SE" altLang="sv-SE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20/5</a:t>
            </a:r>
            <a:r>
              <a:rPr kumimoji="0" lang="sv-SE" altLang="sv-SE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		</a:t>
            </a:r>
            <a:r>
              <a:rPr kumimoji="0" lang="sv-SE" altLang="sv-SE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HIK dag, poolspel HIK P 08 </a:t>
            </a:r>
            <a:endParaRPr kumimoji="0" lang="sv-SE" altLang="sv-SE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  <a:p>
            <a:pPr marL="171450" indent="-171450">
              <a:lnSpc>
                <a:spcPct val="100000"/>
              </a:lnSpc>
              <a:buClrTx/>
              <a:buSzTx/>
            </a:pPr>
            <a:r>
              <a:rPr kumimoji="0" lang="sv-SE" altLang="sv-SE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3/6 		Eco Cup</a:t>
            </a:r>
            <a:endParaRPr kumimoji="0" lang="sv-SE" altLang="sv-SE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  <a:p>
            <a:pPr marL="171450" indent="-171450">
              <a:lnSpc>
                <a:spcPct val="100000"/>
              </a:lnSpc>
              <a:buClrTx/>
              <a:buSzTx/>
            </a:pPr>
            <a:r>
              <a:rPr kumimoji="0" lang="sv-SE" altLang="sv-SE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14/6		Sista träning före sommaruppehåll</a:t>
            </a:r>
            <a:br>
              <a:rPr kumimoji="0" lang="sv-SE" altLang="sv-SE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kumimoji="0" lang="sv-SE" altLang="sv-SE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17alt18/6 	Poolspel</a:t>
            </a:r>
            <a:endParaRPr kumimoji="0" lang="sv-SE" altLang="sv-SE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  <a:p>
            <a:pPr marL="171450" indent="-171450">
              <a:lnSpc>
                <a:spcPct val="100000"/>
              </a:lnSpc>
              <a:buClrTx/>
              <a:buSzTx/>
            </a:pPr>
            <a:r>
              <a:rPr lang="sv-SE" altLang="sv-SE" dirty="0" smtClean="0">
                <a:ea typeface="Times New Roman" panose="02020603050405020304" pitchFamily="18" charset="0"/>
                <a:cs typeface="Arial" panose="020B0604020202020204" pitchFamily="34" charset="0"/>
              </a:rPr>
              <a:t>Ca 20/6</a:t>
            </a:r>
            <a:r>
              <a:rPr kumimoji="0" lang="sv-SE" altLang="sv-SE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	</a:t>
            </a:r>
            <a:r>
              <a:rPr kumimoji="0" lang="sv-SE" altLang="sv-SE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Ev. Fotbollsskola </a:t>
            </a:r>
            <a:r>
              <a:rPr kumimoji="0" lang="sv-SE" altLang="sv-SE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i Hovslätt </a:t>
            </a:r>
            <a:r>
              <a:rPr lang="sv-SE" altLang="sv-SE" dirty="0" smtClean="0">
                <a:ea typeface="Times New Roman" panose="02020603050405020304" pitchFamily="18" charset="0"/>
                <a:cs typeface="Arial" panose="020B0604020202020204" pitchFamily="34" charset="0"/>
              </a:rPr>
              <a:t>(Frivilligt)</a:t>
            </a:r>
            <a:endParaRPr kumimoji="0" lang="sv-SE" altLang="sv-SE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71450" indent="-171450">
              <a:lnSpc>
                <a:spcPct val="100000"/>
              </a:lnSpc>
              <a:buClrTx/>
              <a:buSzTx/>
            </a:pPr>
            <a:endParaRPr kumimoji="0" lang="sv-SE" altLang="sv-SE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  <a:p>
            <a:pPr marL="171450" indent="-171450">
              <a:lnSpc>
                <a:spcPct val="100000"/>
              </a:lnSpc>
              <a:buClrTx/>
              <a:buSzTx/>
            </a:pPr>
            <a:r>
              <a:rPr kumimoji="0" lang="sv-SE" altLang="sv-SE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9/8		</a:t>
            </a:r>
            <a:r>
              <a:rPr lang="sv-SE" altLang="sv-SE" dirty="0" smtClean="0">
                <a:ea typeface="Times New Roman" panose="02020603050405020304" pitchFamily="18" charset="0"/>
                <a:cs typeface="Arial" panose="020B0604020202020204" pitchFamily="34" charset="0"/>
              </a:rPr>
              <a:t>Träningss</a:t>
            </a:r>
            <a:r>
              <a:rPr kumimoji="0" lang="sv-SE" altLang="sv-SE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tart</a:t>
            </a:r>
            <a:endParaRPr kumimoji="0" lang="sv-SE" altLang="sv-SE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  <a:p>
            <a:pPr marL="171450" indent="-171450">
              <a:lnSpc>
                <a:spcPct val="100000"/>
              </a:lnSpc>
              <a:buClrTx/>
              <a:buSzTx/>
            </a:pPr>
            <a:r>
              <a:rPr kumimoji="0" lang="sv-SE" altLang="sv-SE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19/20/8, 	Hagadagarna</a:t>
            </a:r>
            <a:endParaRPr kumimoji="0" lang="sv-SE" altLang="sv-SE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  <a:p>
            <a:pPr marL="171450" indent="-171450">
              <a:lnSpc>
                <a:spcPct val="100000"/>
              </a:lnSpc>
              <a:buClrTx/>
              <a:buSzTx/>
            </a:pPr>
            <a:r>
              <a:rPr kumimoji="0" lang="sv-SE" altLang="sv-SE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26/27/8 </a:t>
            </a:r>
            <a:r>
              <a:rPr kumimoji="0" lang="sv-SE" altLang="sv-SE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	Poolspel</a:t>
            </a:r>
          </a:p>
          <a:p>
            <a:pPr marL="171450" indent="-171450">
              <a:lnSpc>
                <a:spcPct val="100000"/>
              </a:lnSpc>
              <a:buClrTx/>
              <a:buSzTx/>
            </a:pPr>
            <a:r>
              <a:rPr lang="sv-SE" altLang="sv-SE" dirty="0" smtClean="0">
                <a:cs typeface="Arial" panose="020B0604020202020204" pitchFamily="34" charset="0"/>
              </a:rPr>
              <a:t>22/9		Sista träningen för säsongen</a:t>
            </a:r>
            <a:endParaRPr kumimoji="0" lang="sv-SE" altLang="sv-SE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  <a:p>
            <a:pPr marL="171450" indent="-171450">
              <a:lnSpc>
                <a:spcPct val="100000"/>
              </a:lnSpc>
              <a:buClrTx/>
              <a:buSzTx/>
            </a:pPr>
            <a:r>
              <a:rPr kumimoji="0" lang="sv-SE" altLang="sv-SE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23/24/9 	Poolspel  </a:t>
            </a:r>
            <a:endParaRPr kumimoji="0" lang="sv-SE" altLang="sv-SE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6937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Träningstider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sv-SE" sz="3600" dirty="0"/>
              <a:t> </a:t>
            </a:r>
            <a:r>
              <a:rPr lang="sv-SE" sz="3600" dirty="0" smtClean="0"/>
              <a:t> Onsdagar 17.30 – 18.30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v-SE" sz="3600" dirty="0"/>
              <a:t>  </a:t>
            </a:r>
            <a:r>
              <a:rPr lang="sv-SE" sz="3600" dirty="0" smtClean="0"/>
              <a:t>Fredagar 17.00 – 18.00</a:t>
            </a:r>
            <a:endParaRPr lang="sv-SE" sz="3600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sv-SE" dirty="0"/>
          </a:p>
        </p:txBody>
      </p:sp>
      <p:pic>
        <p:nvPicPr>
          <p:cNvPr id="5" name="Picture 3" descr="HIK-Logga-till-Viktor-0609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2" t="10847" r="2623" b="25898"/>
          <a:stretch/>
        </p:blipFill>
        <p:spPr bwMode="auto">
          <a:xfrm>
            <a:off x="10595596" y="78887"/>
            <a:ext cx="1596404" cy="10988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21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Föräldraengagemang - praktiskt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290906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Kiosk på de poolspel vi </a:t>
            </a:r>
            <a:r>
              <a:rPr lang="sv-SE" sz="2800" dirty="0" smtClean="0"/>
              <a:t>arrangerar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</a:t>
            </a:r>
            <a:r>
              <a:rPr lang="sv-SE" sz="2800" dirty="0" smtClean="0"/>
              <a:t>HIK-dagen 20/5, </a:t>
            </a:r>
            <a:r>
              <a:rPr lang="sv-SE" sz="2800" dirty="0" err="1" smtClean="0"/>
              <a:t>ev</a:t>
            </a:r>
            <a:r>
              <a:rPr lang="sv-SE" sz="2800" dirty="0" smtClean="0"/>
              <a:t> </a:t>
            </a:r>
            <a:r>
              <a:rPr lang="sv-SE" sz="2800" dirty="0" smtClean="0"/>
              <a:t>uppdrag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 smtClean="0"/>
              <a:t> Lotter</a:t>
            </a:r>
            <a:r>
              <a:rPr lang="sv-SE" sz="2800" dirty="0" smtClean="0"/>
              <a:t>, Kycklingracet, inför 3/6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 smtClean="0"/>
              <a:t> </a:t>
            </a:r>
            <a:r>
              <a:rPr lang="sv-SE" sz="2800" dirty="0" smtClean="0"/>
              <a:t>Blodomloppet, Augusti, mer info senare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</a:t>
            </a:r>
            <a:r>
              <a:rPr lang="sv-SE" sz="2800" dirty="0" smtClean="0"/>
              <a:t>Hjälpa till med </a:t>
            </a:r>
            <a:r>
              <a:rPr lang="sv-SE" sz="2800" dirty="0" smtClean="0"/>
              <a:t>mål</a:t>
            </a:r>
            <a:r>
              <a:rPr lang="sv-SE" sz="2800" dirty="0" smtClean="0"/>
              <a:t>, bollar, västar före och efter träningar/poolspel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 smtClean="0"/>
              <a:t> Bistå vid övningar och att ta fram/bort material vid behov</a:t>
            </a:r>
          </a:p>
          <a:p>
            <a:pPr marL="0" indent="0">
              <a:buNone/>
            </a:pPr>
            <a:endParaRPr lang="sv-SE" sz="2800" dirty="0" smtClean="0"/>
          </a:p>
        </p:txBody>
      </p:sp>
      <p:pic>
        <p:nvPicPr>
          <p:cNvPr id="4" name="Picture 3" descr="HIK-Logga-till-Viktor-06091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2" t="10847" r="2623" b="25898"/>
          <a:stretch/>
        </p:blipFill>
        <p:spPr bwMode="auto">
          <a:xfrm>
            <a:off x="10595596" y="78887"/>
            <a:ext cx="1596404" cy="10988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14257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Efterhand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TM04033937[[fn=Ångor]]</Template>
  <TotalTime>2301</TotalTime>
  <Words>598</Words>
  <Application>Microsoft Office PowerPoint</Application>
  <PresentationFormat>Bredbild</PresentationFormat>
  <Paragraphs>124</Paragraphs>
  <Slides>14</Slides>
  <Notes>11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Wingdings</vt:lpstr>
      <vt:lpstr>Efterhand</vt:lpstr>
      <vt:lpstr>Välkomna till föräldramöte </vt:lpstr>
      <vt:lpstr>Agenda</vt:lpstr>
      <vt:lpstr>Presentation</vt:lpstr>
      <vt:lpstr>Målsättningar</vt:lpstr>
      <vt:lpstr>Ledarfilosofi</vt:lpstr>
      <vt:lpstr>Poolspelssäsong 2017</vt:lpstr>
      <vt:lpstr>Datum - Hovslätts IK P 08</vt:lpstr>
      <vt:lpstr>Träningstider</vt:lpstr>
      <vt:lpstr>Föräldraengagemang - praktiskt</vt:lpstr>
      <vt:lpstr>Föräldraengagemang - beteende</vt:lpstr>
      <vt:lpstr>Praktisk info</vt:lpstr>
      <vt:lpstr>Avgifter</vt:lpstr>
      <vt:lpstr>Övriga frågor</vt:lpstr>
      <vt:lpstr>Tack för ikväll!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Värdegrundsarbete Hovslätts IK</dc:title>
  <dc:creator>Viktor Fransson</dc:creator>
  <cp:lastModifiedBy>Viktoria Vristel</cp:lastModifiedBy>
  <cp:revision>104</cp:revision>
  <dcterms:created xsi:type="dcterms:W3CDTF">2016-09-01T12:46:56Z</dcterms:created>
  <dcterms:modified xsi:type="dcterms:W3CDTF">2017-04-13T07:16:01Z</dcterms:modified>
</cp:coreProperties>
</file>