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886D04-E13B-4050-B9A2-0644BF681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F0C7AA7-F55F-4930-9032-37B176D3C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33A076-B194-43B0-A1C1-CA6EC6EF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44E9E4-0611-49E1-AF64-46623AAD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EE0E00-D780-49E4-9ACF-6A742966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78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F37E9-F288-476A-9CF0-FA58712E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8057F70-BD9F-4D8D-A163-AA5C24BE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DFA523-819B-4137-9B74-EAAB74F1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6CDF4C-BFD1-441E-9663-0316AB97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CA8FA9-13C5-4C8A-A786-9538556FD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46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60C931A-00F7-41F3-8144-37D840A72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E3FAC93-F2D3-4CBB-B81A-07A10770D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D51322-9B49-429D-86BF-96DCB1E9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148462-A199-448E-B2CB-3DEC10C5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EE5AC7-6AEF-44F7-AD3E-96BA23DD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90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984687-2E9A-4E4A-B465-E5806D1A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B3A38C-3C4C-42FC-8D28-97D39997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D23B2E-4520-46F4-BEF7-E76B2DE95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BB24E56-F7B0-496F-AF80-92FFC02B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B99724-993E-4C62-BDEA-60C542E9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99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9957D2-CE18-497A-AEAA-5C5AE097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DECA0D-8EB8-4FAB-B474-A777D16CC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C1E549-1173-4611-9CCF-79AFA744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CE3B72-420C-4A15-AE1E-0556CEB4C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F67058-BDC1-402C-A77D-7AB39500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189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B2E96A-D979-49E5-8D67-839113027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9C09AF-4B3E-4006-BC87-7FB8803F8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0EFB4A-F48D-4984-ACD2-FB020C2B9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27B73F-CD0D-4901-B09A-E8986CA9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FAD50F-8C9A-4EF0-8755-A077D99E4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8FA038-7B16-4781-BCC6-8C761F62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2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33AB-B57D-42D2-8D93-FC0CD6AF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126D02-F372-4846-97E2-1FEC7D9D7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21F543-7A36-45C5-9FAA-CAC598249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A042CA2-5B90-4EB8-8D6E-5AE2F6783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FD4C786-54BA-4BFF-82DC-C94793F68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A91CF0B-68B7-41E0-B4CA-0EA6DCCD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B8B3924-F4F1-4D09-8E00-52ABFE14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9B17626-C15D-4FB3-84A3-D980AB4E5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463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D1CA5B-1898-4B5D-906F-35A3AB540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626E7F4-19C2-4D75-AC75-0D80D029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9A002C-4325-4D27-A9E9-13C9BC37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01C9007-3120-4853-ADEB-96605FA6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63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8F0B0C-1BCA-4037-BE53-D22F38C8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37101A-5F72-4BB0-8F6B-810911ED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49EB7-451F-4964-B190-730217FA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128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43D36-626B-427A-A4FE-748B92D4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446653-88D3-4624-87E0-911B6E0A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85FE4C-9ACC-4FF8-B640-F79C6AD90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117C25-2784-4283-8F94-2F832B313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BF85AE-FA00-44AB-BC33-4D242698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B3B6F51-E77E-4AA1-9827-96ECEC823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564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34E8AE-AAF7-4C5F-9A8E-B3D5C1EC5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681B37E-972B-42C0-B626-A75A00FBC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CF45184-934D-4085-9745-E25A6E226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2340118-D795-4796-BBAB-3A8A9D64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8FE859-5459-4303-8C69-E3CAAF6B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85C159-0C88-4742-94EA-BF1EF647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3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400BF02-12B4-4660-8748-31670580C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F0B410-20CD-4220-8953-E4D9DE253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3A896F-2F95-4D67-A22E-B8ED3D2F4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B2A43-766F-4AD0-86C4-9CA1B76916C7}" type="datetimeFigureOut">
              <a:rPr lang="sv-SE" smtClean="0"/>
              <a:t>2022-08-31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0E2FDE-61CC-4573-BFE3-FC41B0201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13B997-899A-4671-9229-0BC72273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3344-E6F7-4F4A-8942-5AF648E484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9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F1B781-4963-414A-BB2D-6765CF04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r>
              <a:rPr lang="sv-SE" sz="4400" b="1" dirty="0">
                <a:latin typeface="+mn-lt"/>
                <a:ea typeface="+mn-ea"/>
                <a:cs typeface="+mn-cs"/>
              </a:rPr>
              <a:t>Mål för Härryda HK F12, säsongen 2022/23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5FC4FA-A0D3-48F9-ADC3-BB6F55FE2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Träningar: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E3DF5D4-8652-42DF-AADD-C1F5E1C319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v-SE" dirty="0"/>
              <a:t>Viktigt med fokus, inget trams</a:t>
            </a:r>
          </a:p>
          <a:p>
            <a:r>
              <a:rPr lang="sv-SE" dirty="0"/>
              <a:t>Variation</a:t>
            </a:r>
          </a:p>
          <a:p>
            <a:r>
              <a:rPr lang="sv-SE" dirty="0"/>
              <a:t>Prata teknik på träningarna</a:t>
            </a:r>
          </a:p>
          <a:p>
            <a:r>
              <a:rPr lang="sv-SE" dirty="0"/>
              <a:t>Styrka och stretch</a:t>
            </a:r>
          </a:p>
          <a:p>
            <a:r>
              <a:rPr lang="sv-SE" dirty="0"/>
              <a:t>Filma träningarna och gör en träningsfilm i slutet av säsongen</a:t>
            </a:r>
          </a:p>
          <a:p>
            <a:r>
              <a:rPr lang="sv-SE" dirty="0"/>
              <a:t>Fler nya övningar, men också repetition av gamla</a:t>
            </a:r>
          </a:p>
          <a:p>
            <a:r>
              <a:rPr lang="sv-SE" dirty="0"/>
              <a:t>Öva olika typer av försvar- och anfallsspel</a:t>
            </a:r>
          </a:p>
          <a:p>
            <a:r>
              <a:rPr lang="sv-SE" dirty="0"/>
              <a:t>Knäkontroll</a:t>
            </a:r>
          </a:p>
          <a:p>
            <a:r>
              <a:rPr lang="sv-SE" dirty="0"/>
              <a:t>Stafetter</a:t>
            </a:r>
          </a:p>
          <a:p>
            <a:r>
              <a:rPr lang="sv-SE" dirty="0"/>
              <a:t>Fart och tempo i övningarna</a:t>
            </a:r>
          </a:p>
          <a:p>
            <a:r>
              <a:rPr lang="sv-SE" dirty="0"/>
              <a:t>Finter</a:t>
            </a:r>
          </a:p>
          <a:p>
            <a:r>
              <a:rPr lang="sv-SE" dirty="0"/>
              <a:t>Fler som lär sig linjespel</a:t>
            </a:r>
          </a:p>
          <a:p>
            <a:r>
              <a:rPr lang="sv-SE" dirty="0"/>
              <a:t>Målvaktsträning med Rut</a:t>
            </a:r>
          </a:p>
          <a:p>
            <a:r>
              <a:rPr lang="sv-SE" dirty="0"/>
              <a:t>Alla ska kunna bolla med alla</a:t>
            </a:r>
          </a:p>
          <a:p>
            <a:r>
              <a:rPr lang="sv-SE" dirty="0"/>
              <a:t>När säsongen är slut vill vi alla ha utvecklats som handbollsspelare</a:t>
            </a:r>
            <a:endParaRPr lang="sv-SE" sz="2800" dirty="0">
              <a:latin typeface="+mn-lt"/>
              <a:ea typeface="+mn-ea"/>
              <a:cs typeface="+mn-cs"/>
            </a:endParaRP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4BC993-B60C-41D9-830B-EDCAA38BB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En bra kompis är: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ADE044A-60CE-436B-9344-DAFD79483F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v-SE" dirty="0"/>
              <a:t>Hälsar på alla</a:t>
            </a:r>
          </a:p>
          <a:p>
            <a:r>
              <a:rPr lang="sv-SE" dirty="0"/>
              <a:t>Snäll</a:t>
            </a:r>
          </a:p>
          <a:p>
            <a:r>
              <a:rPr lang="sv-SE" dirty="0"/>
              <a:t>Peppande</a:t>
            </a:r>
          </a:p>
          <a:p>
            <a:r>
              <a:rPr lang="sv-SE" dirty="0"/>
              <a:t>Omtänksam</a:t>
            </a:r>
          </a:p>
          <a:p>
            <a:r>
              <a:rPr lang="sv-SE" dirty="0"/>
              <a:t>Positiv</a:t>
            </a:r>
          </a:p>
          <a:p>
            <a:r>
              <a:rPr lang="sv-SE" dirty="0"/>
              <a:t>Givmild (t.ex. lånar ut om någon saknar något på träningarna)</a:t>
            </a:r>
          </a:p>
          <a:p>
            <a:r>
              <a:rPr lang="sv-SE" dirty="0"/>
              <a:t>Hjälpsam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lnSpc>
                <a:spcPct val="110000"/>
              </a:lnSpc>
              <a:buNone/>
            </a:pPr>
            <a:r>
              <a:rPr lang="sv-SE" sz="6000" b="1" dirty="0"/>
              <a:t>Det här vill vi göra:</a:t>
            </a:r>
          </a:p>
          <a:p>
            <a:r>
              <a:rPr lang="sv-SE" sz="2800" dirty="0">
                <a:latin typeface="+mn-lt"/>
                <a:ea typeface="+mn-ea"/>
                <a:cs typeface="+mn-cs"/>
              </a:rPr>
              <a:t>Vara med laget utanför träningarna, t.ex. tacokväll och poolparty</a:t>
            </a:r>
          </a:p>
          <a:p>
            <a:r>
              <a:rPr lang="sv-SE" sz="2800" dirty="0">
                <a:latin typeface="+mn-lt"/>
                <a:ea typeface="+mn-ea"/>
                <a:cs typeface="+mn-cs"/>
              </a:rPr>
              <a:t>Spela tre cuper (både med och utan övernattning, gärna möta utländskt motstånd)</a:t>
            </a:r>
          </a:p>
          <a:p>
            <a:r>
              <a:rPr lang="sv-SE" dirty="0"/>
              <a:t>Ett träningsläger (med övernattning för de som vill)</a:t>
            </a:r>
          </a:p>
          <a:p>
            <a:r>
              <a:rPr lang="sv-SE" sz="2800" dirty="0">
                <a:latin typeface="+mn-lt"/>
                <a:ea typeface="+mn-ea"/>
                <a:cs typeface="+mn-cs"/>
              </a:rPr>
              <a:t>Spela många matcher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CAF6387-B3B2-43AC-99A3-70E9BC954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787" y="163163"/>
            <a:ext cx="1879664" cy="172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38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160</Words>
  <Application>Microsoft Office PowerPoint</Application>
  <PresentationFormat>Bredbild</PresentationFormat>
  <Paragraphs>32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Mål för Härryda HK F12, säsongen 2022/23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Sahl Torbjörn</dc:creator>
  <cp:lastModifiedBy>Sahl Torbjörn</cp:lastModifiedBy>
  <cp:revision>5</cp:revision>
  <dcterms:created xsi:type="dcterms:W3CDTF">2022-08-29T14:09:47Z</dcterms:created>
  <dcterms:modified xsi:type="dcterms:W3CDTF">2022-08-31T10:37:23Z</dcterms:modified>
</cp:coreProperties>
</file>