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5F392A-2C39-4496-B80B-FF4C4B1056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1820738"/>
            <a:ext cx="8689976" cy="2984344"/>
          </a:xfrm>
        </p:spPr>
        <p:txBody>
          <a:bodyPr/>
          <a:lstStyle/>
          <a:p>
            <a:br>
              <a:rPr lang="sv-SE" dirty="0"/>
            </a:br>
            <a:r>
              <a:rPr lang="sv-SE" dirty="0"/>
              <a:t>Informationsmöte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98DA20B-0E52-4D97-906B-B301D9AAC4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r>
              <a:rPr lang="sv-SE" sz="3300" dirty="0"/>
              <a:t>HHF P11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B0C1945-C5FA-4FA1-B229-102772B50C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6856" y="1600201"/>
            <a:ext cx="4150680" cy="2128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076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209BCA-F4F5-4674-8303-9F7E23940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Viktigt att komma ihåg	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30C570E-8F9A-42EE-9E63-C77FE316F55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SE" dirty="0"/>
          </a:p>
          <a:p>
            <a:r>
              <a:rPr lang="sv-SE" dirty="0"/>
              <a:t>Svara på kallelser – skickas ut per mail och i laget.se</a:t>
            </a:r>
          </a:p>
          <a:p>
            <a:r>
              <a:rPr lang="sv-SE" dirty="0"/>
              <a:t>Träningsnärvaro </a:t>
            </a:r>
          </a:p>
          <a:p>
            <a:r>
              <a:rPr lang="sv-SE" dirty="0"/>
              <a:t>Matcher, cuper och kostnader</a:t>
            </a:r>
          </a:p>
          <a:p>
            <a:r>
              <a:rPr lang="sv-SE" dirty="0"/>
              <a:t>Kassör</a:t>
            </a:r>
          </a:p>
        </p:txBody>
      </p:sp>
    </p:spTree>
    <p:extLst>
      <p:ext uri="{BB962C8B-B14F-4D97-AF65-F5344CB8AC3E}">
        <p14:creationId xmlns:p14="http://schemas.microsoft.com/office/powerpoint/2010/main" val="2832481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037DB5-EC1A-48CF-93C6-560F36709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Träningsnärvaro 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CF1893BE-8943-40A5-A19A-BF7F96F6928A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2115672" y="1636463"/>
            <a:ext cx="8319246" cy="5105293"/>
          </a:xfrm>
        </p:spPr>
      </p:pic>
    </p:spTree>
    <p:extLst>
      <p:ext uri="{BB962C8B-B14F-4D97-AF65-F5344CB8AC3E}">
        <p14:creationId xmlns:p14="http://schemas.microsoft.com/office/powerpoint/2010/main" val="4136847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3335B8-6131-408F-8E4A-B6D224E94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Matcher, cuper, kostnader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96B6070-7190-4507-9629-40A7BF47296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649506"/>
            <a:ext cx="10363826" cy="414169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sv-SE" sz="5600" dirty="0"/>
              <a:t>USM steg 2 – vassunda/</a:t>
            </a:r>
            <a:r>
              <a:rPr lang="sv-SE" sz="5600" dirty="0" err="1"/>
              <a:t>knivsta</a:t>
            </a:r>
            <a:r>
              <a:rPr lang="sv-SE" sz="5600" dirty="0"/>
              <a:t> 14-15/12</a:t>
            </a:r>
          </a:p>
          <a:p>
            <a:pPr marL="0" indent="0">
              <a:buNone/>
            </a:pPr>
            <a:r>
              <a:rPr lang="sv-SE" sz="5600" dirty="0"/>
              <a:t>1400 kr per spelare (resa, mat, boende)</a:t>
            </a:r>
          </a:p>
          <a:p>
            <a:pPr marL="0" indent="0">
              <a:buNone/>
            </a:pPr>
            <a:r>
              <a:rPr lang="sv-SE" sz="5600" dirty="0"/>
              <a:t>Kallelse går ut idag</a:t>
            </a:r>
          </a:p>
          <a:p>
            <a:pPr marL="0" indent="0">
              <a:buNone/>
            </a:pPr>
            <a:r>
              <a:rPr lang="sv-SE" sz="5600" dirty="0"/>
              <a:t>Hur många kör?</a:t>
            </a:r>
          </a:p>
          <a:p>
            <a:pPr marL="0" indent="0">
              <a:buNone/>
            </a:pPr>
            <a:r>
              <a:rPr lang="sv-SE" sz="5600" dirty="0"/>
              <a:t>Ska betalas senast 9 december </a:t>
            </a:r>
          </a:p>
          <a:p>
            <a:pPr marL="0" indent="0">
              <a:buNone/>
            </a:pPr>
            <a:endParaRPr lang="sv-SE" sz="5600" dirty="0"/>
          </a:p>
          <a:p>
            <a:pPr marL="0" indent="0">
              <a:buNone/>
            </a:pPr>
            <a:r>
              <a:rPr lang="sv-SE" sz="5600" dirty="0"/>
              <a:t>Kopparcupen – </a:t>
            </a:r>
            <a:r>
              <a:rPr lang="sv-SE" sz="5600" dirty="0" err="1"/>
              <a:t>falun</a:t>
            </a:r>
            <a:r>
              <a:rPr lang="sv-SE" sz="5600" dirty="0"/>
              <a:t> 3-5/1-2025</a:t>
            </a:r>
          </a:p>
          <a:p>
            <a:pPr marL="0" indent="0">
              <a:buNone/>
            </a:pPr>
            <a:r>
              <a:rPr lang="sv-SE" sz="5600" dirty="0"/>
              <a:t>1250 deltagaravgift (boende och mat)</a:t>
            </a:r>
          </a:p>
          <a:p>
            <a:pPr marL="0" indent="0">
              <a:buNone/>
            </a:pPr>
            <a:r>
              <a:rPr lang="sv-SE" sz="5600" dirty="0"/>
              <a:t>600 kr resa (gemensam buss med andra lag i föreningen)</a:t>
            </a:r>
          </a:p>
          <a:p>
            <a:pPr marL="0" indent="0">
              <a:buNone/>
            </a:pPr>
            <a:r>
              <a:rPr lang="sv-SE" sz="5600" dirty="0"/>
              <a:t>Ska betalas senast 29 november</a:t>
            </a:r>
          </a:p>
          <a:p>
            <a:pPr marL="0" indent="0">
              <a:buNone/>
            </a:pPr>
            <a:endParaRPr lang="sv-SE" sz="5600" dirty="0"/>
          </a:p>
          <a:p>
            <a:pPr marL="0" indent="0">
              <a:buNone/>
            </a:pPr>
            <a:r>
              <a:rPr lang="sv-SE" sz="5600" dirty="0"/>
              <a:t>Sammandrag i </a:t>
            </a:r>
            <a:r>
              <a:rPr lang="sv-SE" sz="5600" dirty="0" err="1"/>
              <a:t>umeå</a:t>
            </a:r>
            <a:r>
              <a:rPr lang="sv-SE" sz="5600" dirty="0"/>
              <a:t> 12/1, seriematcher. Kostnad mat + resa. </a:t>
            </a:r>
          </a:p>
          <a:p>
            <a:pPr marL="0" indent="0">
              <a:buNone/>
            </a:pPr>
            <a:endParaRPr lang="sv-SE" sz="5600" dirty="0"/>
          </a:p>
          <a:p>
            <a:pPr marL="0" indent="0">
              <a:buNone/>
            </a:pPr>
            <a:r>
              <a:rPr lang="sv-SE" sz="5600" dirty="0"/>
              <a:t>USM steg 3 – hur gör vi?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				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5081095"/>
      </p:ext>
    </p:extLst>
  </p:cSld>
  <p:clrMapOvr>
    <a:masterClrMapping/>
  </p:clrMapOvr>
</p:sld>
</file>

<file path=ppt/theme/theme1.xml><?xml version="1.0" encoding="utf-8"?>
<a:theme xmlns:a="http://schemas.openxmlformats.org/drawingml/2006/main" name="Droppe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TM04033925[[fn=Droppe]]</Template>
  <TotalTime>3285</TotalTime>
  <Words>119</Words>
  <Application>Microsoft Office PowerPoint</Application>
  <PresentationFormat>Bredbild</PresentationFormat>
  <Paragraphs>30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7" baseType="lpstr">
      <vt:lpstr>Arial</vt:lpstr>
      <vt:lpstr>Tw Cen MT</vt:lpstr>
      <vt:lpstr>Droppe</vt:lpstr>
      <vt:lpstr> Informationsmöte </vt:lpstr>
      <vt:lpstr>Viktigt att komma ihåg </vt:lpstr>
      <vt:lpstr>Träningsnärvaro </vt:lpstr>
      <vt:lpstr>Matcher, cuper, kostnader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</dc:title>
  <dc:creator>Sofia Almgren Fångsjö</dc:creator>
  <cp:lastModifiedBy>Sofia Almgren Fångsjö</cp:lastModifiedBy>
  <cp:revision>14</cp:revision>
  <dcterms:created xsi:type="dcterms:W3CDTF">2024-10-01T07:33:51Z</dcterms:created>
  <dcterms:modified xsi:type="dcterms:W3CDTF">2024-11-26T11:55:19Z</dcterms:modified>
</cp:coreProperties>
</file>