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56" r:id="rId3"/>
    <p:sldId id="268" r:id="rId4"/>
    <p:sldId id="269" r:id="rId5"/>
    <p:sldId id="273" r:id="rId6"/>
    <p:sldId id="274" r:id="rId7"/>
    <p:sldId id="275" r:id="rId8"/>
    <p:sldId id="276" r:id="rId9"/>
    <p:sldId id="277" r:id="rId10"/>
    <p:sldId id="278" r:id="rId11"/>
    <p:sldId id="279" r:id="rId12"/>
    <p:sldId id="280" r:id="rId13"/>
    <p:sldId id="281"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2D7B53-4B8E-4FFE-BFDA-0F07BF4ABF0A}" v="50" dt="2025-02-20T14:11:20.15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6357" autoAdjust="0"/>
  </p:normalViewPr>
  <p:slideViewPr>
    <p:cSldViewPr snapToGrid="0">
      <p:cViewPr varScale="1">
        <p:scale>
          <a:sx n="107" d="100"/>
          <a:sy n="107" d="100"/>
        </p:scale>
        <p:origin x="73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marbo Thomas" userId="4b99cd28-10eb-450e-853d-075ba685f816" providerId="ADAL" clId="{9E2D7B53-4B8E-4FFE-BFDA-0F07BF4ABF0A}"/>
    <pc:docChg chg="undo custSel addSld delSld modSld sldOrd">
      <pc:chgData name="Kammarbo Thomas" userId="4b99cd28-10eb-450e-853d-075ba685f816" providerId="ADAL" clId="{9E2D7B53-4B8E-4FFE-BFDA-0F07BF4ABF0A}" dt="2025-02-22T10:01:38.035" v="2048" actId="47"/>
      <pc:docMkLst>
        <pc:docMk/>
      </pc:docMkLst>
      <pc:sldChg chg="modSp mod">
        <pc:chgData name="Kammarbo Thomas" userId="4b99cd28-10eb-450e-853d-075ba685f816" providerId="ADAL" clId="{9E2D7B53-4B8E-4FFE-BFDA-0F07BF4ABF0A}" dt="2025-02-19T14:59:16.515" v="89" actId="6549"/>
        <pc:sldMkLst>
          <pc:docMk/>
          <pc:sldMk cId="3250286713" sldId="256"/>
        </pc:sldMkLst>
        <pc:spChg chg="mod">
          <ac:chgData name="Kammarbo Thomas" userId="4b99cd28-10eb-450e-853d-075ba685f816" providerId="ADAL" clId="{9E2D7B53-4B8E-4FFE-BFDA-0F07BF4ABF0A}" dt="2025-02-19T14:59:16.515" v="89" actId="6549"/>
          <ac:spMkLst>
            <pc:docMk/>
            <pc:sldMk cId="3250286713" sldId="256"/>
            <ac:spMk id="5" creationId="{18B97607-980F-1958-5C14-10E7614138AF}"/>
          </ac:spMkLst>
        </pc:spChg>
      </pc:sldChg>
      <pc:sldChg chg="del">
        <pc:chgData name="Kammarbo Thomas" userId="4b99cd28-10eb-450e-853d-075ba685f816" providerId="ADAL" clId="{9E2D7B53-4B8E-4FFE-BFDA-0F07BF4ABF0A}" dt="2025-02-20T14:13:16.906" v="1615" actId="47"/>
        <pc:sldMkLst>
          <pc:docMk/>
          <pc:sldMk cId="3672410805" sldId="259"/>
        </pc:sldMkLst>
      </pc:sldChg>
      <pc:sldChg chg="modSp mod">
        <pc:chgData name="Kammarbo Thomas" userId="4b99cd28-10eb-450e-853d-075ba685f816" providerId="ADAL" clId="{9E2D7B53-4B8E-4FFE-BFDA-0F07BF4ABF0A}" dt="2025-02-19T14:58:08.604" v="9" actId="20577"/>
        <pc:sldMkLst>
          <pc:docMk/>
          <pc:sldMk cId="2705506443" sldId="260"/>
        </pc:sldMkLst>
        <pc:spChg chg="mod">
          <ac:chgData name="Kammarbo Thomas" userId="4b99cd28-10eb-450e-853d-075ba685f816" providerId="ADAL" clId="{9E2D7B53-4B8E-4FFE-BFDA-0F07BF4ABF0A}" dt="2025-02-19T14:58:08.604" v="9" actId="20577"/>
          <ac:spMkLst>
            <pc:docMk/>
            <pc:sldMk cId="2705506443" sldId="260"/>
            <ac:spMk id="2" creationId="{729B90ED-3FC4-8462-4FA2-882A82B610A4}"/>
          </ac:spMkLst>
        </pc:spChg>
      </pc:sldChg>
      <pc:sldChg chg="del">
        <pc:chgData name="Kammarbo Thomas" userId="4b99cd28-10eb-450e-853d-075ba685f816" providerId="ADAL" clId="{9E2D7B53-4B8E-4FFE-BFDA-0F07BF4ABF0A}" dt="2025-02-19T15:04:51.898" v="118" actId="47"/>
        <pc:sldMkLst>
          <pc:docMk/>
          <pc:sldMk cId="209465935" sldId="261"/>
        </pc:sldMkLst>
      </pc:sldChg>
      <pc:sldChg chg="del ord">
        <pc:chgData name="Kammarbo Thomas" userId="4b99cd28-10eb-450e-853d-075ba685f816" providerId="ADAL" clId="{9E2D7B53-4B8E-4FFE-BFDA-0F07BF4ABF0A}" dt="2025-02-20T14:12:50.867" v="1612" actId="47"/>
        <pc:sldMkLst>
          <pc:docMk/>
          <pc:sldMk cId="2934341756" sldId="262"/>
        </pc:sldMkLst>
      </pc:sldChg>
      <pc:sldChg chg="del">
        <pc:chgData name="Kammarbo Thomas" userId="4b99cd28-10eb-450e-853d-075ba685f816" providerId="ADAL" clId="{9E2D7B53-4B8E-4FFE-BFDA-0F07BF4ABF0A}" dt="2025-02-20T14:13:22.409" v="1616" actId="47"/>
        <pc:sldMkLst>
          <pc:docMk/>
          <pc:sldMk cId="3961437564" sldId="263"/>
        </pc:sldMkLst>
      </pc:sldChg>
      <pc:sldChg chg="del">
        <pc:chgData name="Kammarbo Thomas" userId="4b99cd28-10eb-450e-853d-075ba685f816" providerId="ADAL" clId="{9E2D7B53-4B8E-4FFE-BFDA-0F07BF4ABF0A}" dt="2025-02-20T14:13:27.585" v="1618" actId="47"/>
        <pc:sldMkLst>
          <pc:docMk/>
          <pc:sldMk cId="1814489054" sldId="264"/>
        </pc:sldMkLst>
      </pc:sldChg>
      <pc:sldChg chg="del">
        <pc:chgData name="Kammarbo Thomas" userId="4b99cd28-10eb-450e-853d-075ba685f816" providerId="ADAL" clId="{9E2D7B53-4B8E-4FFE-BFDA-0F07BF4ABF0A}" dt="2025-02-20T14:13:29.973" v="1619" actId="47"/>
        <pc:sldMkLst>
          <pc:docMk/>
          <pc:sldMk cId="706749723" sldId="265"/>
        </pc:sldMkLst>
      </pc:sldChg>
      <pc:sldChg chg="del">
        <pc:chgData name="Kammarbo Thomas" userId="4b99cd28-10eb-450e-853d-075ba685f816" providerId="ADAL" clId="{9E2D7B53-4B8E-4FFE-BFDA-0F07BF4ABF0A}" dt="2025-02-20T14:13:25.423" v="1617" actId="47"/>
        <pc:sldMkLst>
          <pc:docMk/>
          <pc:sldMk cId="3818960342" sldId="266"/>
        </pc:sldMkLst>
      </pc:sldChg>
      <pc:sldChg chg="del">
        <pc:chgData name="Kammarbo Thomas" userId="4b99cd28-10eb-450e-853d-075ba685f816" providerId="ADAL" clId="{9E2D7B53-4B8E-4FFE-BFDA-0F07BF4ABF0A}" dt="2025-02-20T14:12:56.503" v="1613" actId="47"/>
        <pc:sldMkLst>
          <pc:docMk/>
          <pc:sldMk cId="2707526113" sldId="267"/>
        </pc:sldMkLst>
      </pc:sldChg>
      <pc:sldChg chg="modSp mod">
        <pc:chgData name="Kammarbo Thomas" userId="4b99cd28-10eb-450e-853d-075ba685f816" providerId="ADAL" clId="{9E2D7B53-4B8E-4FFE-BFDA-0F07BF4ABF0A}" dt="2025-02-19T14:59:39.053" v="115" actId="20577"/>
        <pc:sldMkLst>
          <pc:docMk/>
          <pc:sldMk cId="3673684625" sldId="268"/>
        </pc:sldMkLst>
        <pc:spChg chg="mod">
          <ac:chgData name="Kammarbo Thomas" userId="4b99cd28-10eb-450e-853d-075ba685f816" providerId="ADAL" clId="{9E2D7B53-4B8E-4FFE-BFDA-0F07BF4ABF0A}" dt="2025-02-19T14:59:39.053" v="115" actId="20577"/>
          <ac:spMkLst>
            <pc:docMk/>
            <pc:sldMk cId="3673684625" sldId="268"/>
            <ac:spMk id="4" creationId="{A065D4D0-19F1-889E-FCF7-794D4BA37F7E}"/>
          </ac:spMkLst>
        </pc:spChg>
      </pc:sldChg>
      <pc:sldChg chg="addSp delSp modSp mod">
        <pc:chgData name="Kammarbo Thomas" userId="4b99cd28-10eb-450e-853d-075ba685f816" providerId="ADAL" clId="{9E2D7B53-4B8E-4FFE-BFDA-0F07BF4ABF0A}" dt="2025-02-20T14:11:20.150" v="1611" actId="14100"/>
        <pc:sldMkLst>
          <pc:docMk/>
          <pc:sldMk cId="3288541758" sldId="269"/>
        </pc:sldMkLst>
        <pc:spChg chg="mod">
          <ac:chgData name="Kammarbo Thomas" userId="4b99cd28-10eb-450e-853d-075ba685f816" providerId="ADAL" clId="{9E2D7B53-4B8E-4FFE-BFDA-0F07BF4ABF0A}" dt="2025-02-20T14:00:49.944" v="1576" actId="20577"/>
          <ac:spMkLst>
            <pc:docMk/>
            <pc:sldMk cId="3288541758" sldId="269"/>
            <ac:spMk id="4" creationId="{A065D4D0-19F1-889E-FCF7-794D4BA37F7E}"/>
          </ac:spMkLst>
        </pc:spChg>
        <pc:picChg chg="del">
          <ac:chgData name="Kammarbo Thomas" userId="4b99cd28-10eb-450e-853d-075ba685f816" providerId="ADAL" clId="{9E2D7B53-4B8E-4FFE-BFDA-0F07BF4ABF0A}" dt="2025-02-20T13:59:45.536" v="1555" actId="478"/>
          <ac:picMkLst>
            <pc:docMk/>
            <pc:sldMk cId="3288541758" sldId="269"/>
            <ac:picMk id="5" creationId="{C3DB6CD6-C2F4-1A83-267E-C5E30492C395}"/>
          </ac:picMkLst>
        </pc:picChg>
        <pc:picChg chg="del">
          <ac:chgData name="Kammarbo Thomas" userId="4b99cd28-10eb-450e-853d-075ba685f816" providerId="ADAL" clId="{9E2D7B53-4B8E-4FFE-BFDA-0F07BF4ABF0A}" dt="2025-02-20T13:59:46.261" v="1556" actId="478"/>
          <ac:picMkLst>
            <pc:docMk/>
            <pc:sldMk cId="3288541758" sldId="269"/>
            <ac:picMk id="8" creationId="{1864C0F1-BFA5-6F24-8FFC-06E2BF3D77B6}"/>
          </ac:picMkLst>
        </pc:picChg>
        <pc:picChg chg="del">
          <ac:chgData name="Kammarbo Thomas" userId="4b99cd28-10eb-450e-853d-075ba685f816" providerId="ADAL" clId="{9E2D7B53-4B8E-4FFE-BFDA-0F07BF4ABF0A}" dt="2025-02-20T13:59:47.109" v="1557" actId="478"/>
          <ac:picMkLst>
            <pc:docMk/>
            <pc:sldMk cId="3288541758" sldId="269"/>
            <ac:picMk id="11" creationId="{75495A88-1566-8B83-53F2-8C8009AB2977}"/>
          </ac:picMkLst>
        </pc:picChg>
        <pc:picChg chg="add mod">
          <ac:chgData name="Kammarbo Thomas" userId="4b99cd28-10eb-450e-853d-075ba685f816" providerId="ADAL" clId="{9E2D7B53-4B8E-4FFE-BFDA-0F07BF4ABF0A}" dt="2025-02-20T14:11:20.150" v="1611" actId="14100"/>
          <ac:picMkLst>
            <pc:docMk/>
            <pc:sldMk cId="3288541758" sldId="269"/>
            <ac:picMk id="2050" creationId="{2D596018-0A41-AD16-169B-08D412E51C31}"/>
          </ac:picMkLst>
        </pc:picChg>
        <pc:picChg chg="add del mod">
          <ac:chgData name="Kammarbo Thomas" userId="4b99cd28-10eb-450e-853d-075ba685f816" providerId="ADAL" clId="{9E2D7B53-4B8E-4FFE-BFDA-0F07BF4ABF0A}" dt="2025-02-20T14:09:48.033" v="1584" actId="478"/>
          <ac:picMkLst>
            <pc:docMk/>
            <pc:sldMk cId="3288541758" sldId="269"/>
            <ac:picMk id="2051" creationId="{41AD7680-EED7-AB46-1F4B-2960383305DA}"/>
          </ac:picMkLst>
        </pc:picChg>
        <pc:picChg chg="add mod">
          <ac:chgData name="Kammarbo Thomas" userId="4b99cd28-10eb-450e-853d-075ba685f816" providerId="ADAL" clId="{9E2D7B53-4B8E-4FFE-BFDA-0F07BF4ABF0A}" dt="2025-02-20T14:11:14.183" v="1608" actId="1076"/>
          <ac:picMkLst>
            <pc:docMk/>
            <pc:sldMk cId="3288541758" sldId="269"/>
            <ac:picMk id="2052" creationId="{DAB2119B-CA5C-4D6B-1985-2ACFAC5A0248}"/>
          </ac:picMkLst>
        </pc:picChg>
        <pc:picChg chg="add mod">
          <ac:chgData name="Kammarbo Thomas" userId="4b99cd28-10eb-450e-853d-075ba685f816" providerId="ADAL" clId="{9E2D7B53-4B8E-4FFE-BFDA-0F07BF4ABF0A}" dt="2025-02-20T14:11:09.815" v="1606" actId="14100"/>
          <ac:picMkLst>
            <pc:docMk/>
            <pc:sldMk cId="3288541758" sldId="269"/>
            <ac:picMk id="2053" creationId="{609D6F82-DE5D-9BFB-D12E-8008299282CA}"/>
          </ac:picMkLst>
        </pc:picChg>
        <pc:picChg chg="add mod">
          <ac:chgData name="Kammarbo Thomas" userId="4b99cd28-10eb-450e-853d-075ba685f816" providerId="ADAL" clId="{9E2D7B53-4B8E-4FFE-BFDA-0F07BF4ABF0A}" dt="2025-02-20T14:11:03.897" v="1603" actId="14100"/>
          <ac:picMkLst>
            <pc:docMk/>
            <pc:sldMk cId="3288541758" sldId="269"/>
            <ac:picMk id="2054" creationId="{442BFF0B-505F-EC4E-3946-4EDF6CA17A4B}"/>
          </ac:picMkLst>
        </pc:picChg>
      </pc:sldChg>
      <pc:sldChg chg="del">
        <pc:chgData name="Kammarbo Thomas" userId="4b99cd28-10eb-450e-853d-075ba685f816" providerId="ADAL" clId="{9E2D7B53-4B8E-4FFE-BFDA-0F07BF4ABF0A}" dt="2025-02-22T10:01:35.923" v="2047" actId="47"/>
        <pc:sldMkLst>
          <pc:docMk/>
          <pc:sldMk cId="4070128116" sldId="270"/>
        </pc:sldMkLst>
      </pc:sldChg>
      <pc:sldChg chg="del">
        <pc:chgData name="Kammarbo Thomas" userId="4b99cd28-10eb-450e-853d-075ba685f816" providerId="ADAL" clId="{9E2D7B53-4B8E-4FFE-BFDA-0F07BF4ABF0A}" dt="2025-02-22T10:01:38.035" v="2048" actId="47"/>
        <pc:sldMkLst>
          <pc:docMk/>
          <pc:sldMk cId="3223488835" sldId="271"/>
        </pc:sldMkLst>
      </pc:sldChg>
      <pc:sldChg chg="del">
        <pc:chgData name="Kammarbo Thomas" userId="4b99cd28-10eb-450e-853d-075ba685f816" providerId="ADAL" clId="{9E2D7B53-4B8E-4FFE-BFDA-0F07BF4ABF0A}" dt="2025-02-20T14:13:09.209" v="1614" actId="47"/>
        <pc:sldMkLst>
          <pc:docMk/>
          <pc:sldMk cId="1795504258" sldId="272"/>
        </pc:sldMkLst>
      </pc:sldChg>
      <pc:sldChg chg="modSp add mod">
        <pc:chgData name="Kammarbo Thomas" userId="4b99cd28-10eb-450e-853d-075ba685f816" providerId="ADAL" clId="{9E2D7B53-4B8E-4FFE-BFDA-0F07BF4ABF0A}" dt="2025-02-20T14:00:33.825" v="1559" actId="5793"/>
        <pc:sldMkLst>
          <pc:docMk/>
          <pc:sldMk cId="3563371156" sldId="273"/>
        </pc:sldMkLst>
        <pc:spChg chg="mod">
          <ac:chgData name="Kammarbo Thomas" userId="4b99cd28-10eb-450e-853d-075ba685f816" providerId="ADAL" clId="{9E2D7B53-4B8E-4FFE-BFDA-0F07BF4ABF0A}" dt="2025-02-20T12:02:29.986" v="126" actId="20577"/>
          <ac:spMkLst>
            <pc:docMk/>
            <pc:sldMk cId="3563371156" sldId="273"/>
            <ac:spMk id="2" creationId="{BF5CB0CE-826D-F692-FF16-8AF7A9D584B1}"/>
          </ac:spMkLst>
        </pc:spChg>
        <pc:spChg chg="mod">
          <ac:chgData name="Kammarbo Thomas" userId="4b99cd28-10eb-450e-853d-075ba685f816" providerId="ADAL" clId="{9E2D7B53-4B8E-4FFE-BFDA-0F07BF4ABF0A}" dt="2025-02-20T14:00:33.825" v="1559" actId="5793"/>
          <ac:spMkLst>
            <pc:docMk/>
            <pc:sldMk cId="3563371156" sldId="273"/>
            <ac:spMk id="3" creationId="{E5A8D440-BEEF-6BD3-E4C3-F5153F223B6E}"/>
          </ac:spMkLst>
        </pc:spChg>
      </pc:sldChg>
      <pc:sldChg chg="addSp modSp add mod">
        <pc:chgData name="Kammarbo Thomas" userId="4b99cd28-10eb-450e-853d-075ba685f816" providerId="ADAL" clId="{9E2D7B53-4B8E-4FFE-BFDA-0F07BF4ABF0A}" dt="2025-02-20T14:18:02.795" v="1997" actId="20577"/>
        <pc:sldMkLst>
          <pc:docMk/>
          <pc:sldMk cId="2486205920" sldId="274"/>
        </pc:sldMkLst>
        <pc:spChg chg="mod">
          <ac:chgData name="Kammarbo Thomas" userId="4b99cd28-10eb-450e-853d-075ba685f816" providerId="ADAL" clId="{9E2D7B53-4B8E-4FFE-BFDA-0F07BF4ABF0A}" dt="2025-02-20T12:11:26.647" v="194" actId="20577"/>
          <ac:spMkLst>
            <pc:docMk/>
            <pc:sldMk cId="2486205920" sldId="274"/>
            <ac:spMk id="2" creationId="{BF5CB0CE-826D-F692-FF16-8AF7A9D584B1}"/>
          </ac:spMkLst>
        </pc:spChg>
        <pc:spChg chg="mod">
          <ac:chgData name="Kammarbo Thomas" userId="4b99cd28-10eb-450e-853d-075ba685f816" providerId="ADAL" clId="{9E2D7B53-4B8E-4FFE-BFDA-0F07BF4ABF0A}" dt="2025-02-20T14:18:02.795" v="1997" actId="20577"/>
          <ac:spMkLst>
            <pc:docMk/>
            <pc:sldMk cId="2486205920" sldId="274"/>
            <ac:spMk id="3" creationId="{E5A8D440-BEEF-6BD3-E4C3-F5153F223B6E}"/>
          </ac:spMkLst>
        </pc:spChg>
        <pc:picChg chg="add mod">
          <ac:chgData name="Kammarbo Thomas" userId="4b99cd28-10eb-450e-853d-075ba685f816" providerId="ADAL" clId="{9E2D7B53-4B8E-4FFE-BFDA-0F07BF4ABF0A}" dt="2025-02-20T12:24:28.052" v="466" actId="14100"/>
          <ac:picMkLst>
            <pc:docMk/>
            <pc:sldMk cId="2486205920" sldId="274"/>
            <ac:picMk id="5" creationId="{9B7F569C-409D-46DB-CE13-82C3A9656177}"/>
          </ac:picMkLst>
        </pc:picChg>
      </pc:sldChg>
      <pc:sldChg chg="delSp modSp add mod">
        <pc:chgData name="Kammarbo Thomas" userId="4b99cd28-10eb-450e-853d-075ba685f816" providerId="ADAL" clId="{9E2D7B53-4B8E-4FFE-BFDA-0F07BF4ABF0A}" dt="2025-02-20T13:02:22.205" v="710" actId="20577"/>
        <pc:sldMkLst>
          <pc:docMk/>
          <pc:sldMk cId="3788857578" sldId="275"/>
        </pc:sldMkLst>
        <pc:spChg chg="mod">
          <ac:chgData name="Kammarbo Thomas" userId="4b99cd28-10eb-450e-853d-075ba685f816" providerId="ADAL" clId="{9E2D7B53-4B8E-4FFE-BFDA-0F07BF4ABF0A}" dt="2025-02-20T12:28:01.611" v="506" actId="20577"/>
          <ac:spMkLst>
            <pc:docMk/>
            <pc:sldMk cId="3788857578" sldId="275"/>
            <ac:spMk id="2" creationId="{BF5CB0CE-826D-F692-FF16-8AF7A9D584B1}"/>
          </ac:spMkLst>
        </pc:spChg>
        <pc:spChg chg="mod">
          <ac:chgData name="Kammarbo Thomas" userId="4b99cd28-10eb-450e-853d-075ba685f816" providerId="ADAL" clId="{9E2D7B53-4B8E-4FFE-BFDA-0F07BF4ABF0A}" dt="2025-02-20T13:02:22.205" v="710" actId="20577"/>
          <ac:spMkLst>
            <pc:docMk/>
            <pc:sldMk cId="3788857578" sldId="275"/>
            <ac:spMk id="3" creationId="{E5A8D440-BEEF-6BD3-E4C3-F5153F223B6E}"/>
          </ac:spMkLst>
        </pc:spChg>
        <pc:picChg chg="del">
          <ac:chgData name="Kammarbo Thomas" userId="4b99cd28-10eb-450e-853d-075ba685f816" providerId="ADAL" clId="{9E2D7B53-4B8E-4FFE-BFDA-0F07BF4ABF0A}" dt="2025-02-20T12:28:03.760" v="507" actId="478"/>
          <ac:picMkLst>
            <pc:docMk/>
            <pc:sldMk cId="3788857578" sldId="275"/>
            <ac:picMk id="5" creationId="{9B7F569C-409D-46DB-CE13-82C3A9656177}"/>
          </ac:picMkLst>
        </pc:picChg>
      </pc:sldChg>
      <pc:sldChg chg="modSp add mod">
        <pc:chgData name="Kammarbo Thomas" userId="4b99cd28-10eb-450e-853d-075ba685f816" providerId="ADAL" clId="{9E2D7B53-4B8E-4FFE-BFDA-0F07BF4ABF0A}" dt="2025-02-20T13:10:25.120" v="940" actId="20577"/>
        <pc:sldMkLst>
          <pc:docMk/>
          <pc:sldMk cId="1252995624" sldId="276"/>
        </pc:sldMkLst>
        <pc:spChg chg="mod">
          <ac:chgData name="Kammarbo Thomas" userId="4b99cd28-10eb-450e-853d-075ba685f816" providerId="ADAL" clId="{9E2D7B53-4B8E-4FFE-BFDA-0F07BF4ABF0A}" dt="2025-02-20T13:03:03.794" v="716" actId="20577"/>
          <ac:spMkLst>
            <pc:docMk/>
            <pc:sldMk cId="1252995624" sldId="276"/>
            <ac:spMk id="2" creationId="{BF5CB0CE-826D-F692-FF16-8AF7A9D584B1}"/>
          </ac:spMkLst>
        </pc:spChg>
        <pc:spChg chg="mod">
          <ac:chgData name="Kammarbo Thomas" userId="4b99cd28-10eb-450e-853d-075ba685f816" providerId="ADAL" clId="{9E2D7B53-4B8E-4FFE-BFDA-0F07BF4ABF0A}" dt="2025-02-20T13:10:25.120" v="940" actId="20577"/>
          <ac:spMkLst>
            <pc:docMk/>
            <pc:sldMk cId="1252995624" sldId="276"/>
            <ac:spMk id="3" creationId="{E5A8D440-BEEF-6BD3-E4C3-F5153F223B6E}"/>
          </ac:spMkLst>
        </pc:spChg>
      </pc:sldChg>
      <pc:sldChg chg="modSp add mod">
        <pc:chgData name="Kammarbo Thomas" userId="4b99cd28-10eb-450e-853d-075ba685f816" providerId="ADAL" clId="{9E2D7B53-4B8E-4FFE-BFDA-0F07BF4ABF0A}" dt="2025-02-20T16:53:40.546" v="2046" actId="20577"/>
        <pc:sldMkLst>
          <pc:docMk/>
          <pc:sldMk cId="4275497505" sldId="277"/>
        </pc:sldMkLst>
        <pc:spChg chg="mod">
          <ac:chgData name="Kammarbo Thomas" userId="4b99cd28-10eb-450e-853d-075ba685f816" providerId="ADAL" clId="{9E2D7B53-4B8E-4FFE-BFDA-0F07BF4ABF0A}" dt="2025-02-20T13:11:29.441" v="1008" actId="20577"/>
          <ac:spMkLst>
            <pc:docMk/>
            <pc:sldMk cId="4275497505" sldId="277"/>
            <ac:spMk id="2" creationId="{BF5CB0CE-826D-F692-FF16-8AF7A9D584B1}"/>
          </ac:spMkLst>
        </pc:spChg>
        <pc:spChg chg="mod">
          <ac:chgData name="Kammarbo Thomas" userId="4b99cd28-10eb-450e-853d-075ba685f816" providerId="ADAL" clId="{9E2D7B53-4B8E-4FFE-BFDA-0F07BF4ABF0A}" dt="2025-02-20T16:53:40.546" v="2046" actId="20577"/>
          <ac:spMkLst>
            <pc:docMk/>
            <pc:sldMk cId="4275497505" sldId="277"/>
            <ac:spMk id="3" creationId="{E5A8D440-BEEF-6BD3-E4C3-F5153F223B6E}"/>
          </ac:spMkLst>
        </pc:spChg>
      </pc:sldChg>
      <pc:sldChg chg="addSp delSp modSp add mod">
        <pc:chgData name="Kammarbo Thomas" userId="4b99cd28-10eb-450e-853d-075ba685f816" providerId="ADAL" clId="{9E2D7B53-4B8E-4FFE-BFDA-0F07BF4ABF0A}" dt="2025-02-20T13:22:18.056" v="1091" actId="1076"/>
        <pc:sldMkLst>
          <pc:docMk/>
          <pc:sldMk cId="3276240252" sldId="278"/>
        </pc:sldMkLst>
        <pc:spChg chg="mod">
          <ac:chgData name="Kammarbo Thomas" userId="4b99cd28-10eb-450e-853d-075ba685f816" providerId="ADAL" clId="{9E2D7B53-4B8E-4FFE-BFDA-0F07BF4ABF0A}" dt="2025-02-20T13:17:46.215" v="1083" actId="20577"/>
          <ac:spMkLst>
            <pc:docMk/>
            <pc:sldMk cId="3276240252" sldId="278"/>
            <ac:spMk id="2" creationId="{BF5CB0CE-826D-F692-FF16-8AF7A9D584B1}"/>
          </ac:spMkLst>
        </pc:spChg>
        <pc:spChg chg="mod">
          <ac:chgData name="Kammarbo Thomas" userId="4b99cd28-10eb-450e-853d-075ba685f816" providerId="ADAL" clId="{9E2D7B53-4B8E-4FFE-BFDA-0F07BF4ABF0A}" dt="2025-02-20T13:17:49.618" v="1084" actId="6549"/>
          <ac:spMkLst>
            <pc:docMk/>
            <pc:sldMk cId="3276240252" sldId="278"/>
            <ac:spMk id="3" creationId="{E5A8D440-BEEF-6BD3-E4C3-F5153F223B6E}"/>
          </ac:spMkLst>
        </pc:spChg>
        <pc:picChg chg="add mod">
          <ac:chgData name="Kammarbo Thomas" userId="4b99cd28-10eb-450e-853d-075ba685f816" providerId="ADAL" clId="{9E2D7B53-4B8E-4FFE-BFDA-0F07BF4ABF0A}" dt="2025-02-20T13:22:18.056" v="1091" actId="1076"/>
          <ac:picMkLst>
            <pc:docMk/>
            <pc:sldMk cId="3276240252" sldId="278"/>
            <ac:picMk id="5" creationId="{A67ED6AE-37BF-FBF3-71A8-D8125DFE367F}"/>
          </ac:picMkLst>
        </pc:picChg>
        <pc:picChg chg="add del mod">
          <ac:chgData name="Kammarbo Thomas" userId="4b99cd28-10eb-450e-853d-075ba685f816" providerId="ADAL" clId="{9E2D7B53-4B8E-4FFE-BFDA-0F07BF4ABF0A}" dt="2025-02-20T13:22:15.724" v="1089" actId="478"/>
          <ac:picMkLst>
            <pc:docMk/>
            <pc:sldMk cId="3276240252" sldId="278"/>
            <ac:picMk id="1026" creationId="{8ADC3A69-2133-870A-A49B-5C6ED18160CA}"/>
          </ac:picMkLst>
        </pc:picChg>
      </pc:sldChg>
      <pc:sldChg chg="delSp modSp add mod">
        <pc:chgData name="Kammarbo Thomas" userId="4b99cd28-10eb-450e-853d-075ba685f816" providerId="ADAL" clId="{9E2D7B53-4B8E-4FFE-BFDA-0F07BF4ABF0A}" dt="2025-02-20T14:16:44.671" v="1906" actId="114"/>
        <pc:sldMkLst>
          <pc:docMk/>
          <pc:sldMk cId="801058746" sldId="279"/>
        </pc:sldMkLst>
        <pc:spChg chg="mod">
          <ac:chgData name="Kammarbo Thomas" userId="4b99cd28-10eb-450e-853d-075ba685f816" providerId="ADAL" clId="{9E2D7B53-4B8E-4FFE-BFDA-0F07BF4ABF0A}" dt="2025-02-20T14:16:36.224" v="1905" actId="1076"/>
          <ac:spMkLst>
            <pc:docMk/>
            <pc:sldMk cId="801058746" sldId="279"/>
            <ac:spMk id="2" creationId="{BF5CB0CE-826D-F692-FF16-8AF7A9D584B1}"/>
          </ac:spMkLst>
        </pc:spChg>
        <pc:spChg chg="mod">
          <ac:chgData name="Kammarbo Thomas" userId="4b99cd28-10eb-450e-853d-075ba685f816" providerId="ADAL" clId="{9E2D7B53-4B8E-4FFE-BFDA-0F07BF4ABF0A}" dt="2025-02-20T14:16:44.671" v="1906" actId="114"/>
          <ac:spMkLst>
            <pc:docMk/>
            <pc:sldMk cId="801058746" sldId="279"/>
            <ac:spMk id="3" creationId="{E5A8D440-BEEF-6BD3-E4C3-F5153F223B6E}"/>
          </ac:spMkLst>
        </pc:spChg>
        <pc:picChg chg="del">
          <ac:chgData name="Kammarbo Thomas" userId="4b99cd28-10eb-450e-853d-075ba685f816" providerId="ADAL" clId="{9E2D7B53-4B8E-4FFE-BFDA-0F07BF4ABF0A}" dt="2025-02-20T13:22:28.188" v="1093" actId="478"/>
          <ac:picMkLst>
            <pc:docMk/>
            <pc:sldMk cId="801058746" sldId="279"/>
            <ac:picMk id="5" creationId="{A67ED6AE-37BF-FBF3-71A8-D8125DFE367F}"/>
          </ac:picMkLst>
        </pc:picChg>
      </pc:sldChg>
      <pc:sldChg chg="modSp add mod">
        <pc:chgData name="Kammarbo Thomas" userId="4b99cd28-10eb-450e-853d-075ba685f816" providerId="ADAL" clId="{9E2D7B53-4B8E-4FFE-BFDA-0F07BF4ABF0A}" dt="2025-02-20T13:57:21.084" v="1535" actId="1076"/>
        <pc:sldMkLst>
          <pc:docMk/>
          <pc:sldMk cId="816914091" sldId="280"/>
        </pc:sldMkLst>
        <pc:spChg chg="mod">
          <ac:chgData name="Kammarbo Thomas" userId="4b99cd28-10eb-450e-853d-075ba685f816" providerId="ADAL" clId="{9E2D7B53-4B8E-4FFE-BFDA-0F07BF4ABF0A}" dt="2025-02-20T13:57:21.084" v="1535" actId="1076"/>
          <ac:spMkLst>
            <pc:docMk/>
            <pc:sldMk cId="816914091" sldId="280"/>
            <ac:spMk id="3" creationId="{E5A8D440-BEEF-6BD3-E4C3-F5153F223B6E}"/>
          </ac:spMkLst>
        </pc:spChg>
      </pc:sldChg>
      <pc:sldChg chg="modSp add mod">
        <pc:chgData name="Kammarbo Thomas" userId="4b99cd28-10eb-450e-853d-075ba685f816" providerId="ADAL" clId="{9E2D7B53-4B8E-4FFE-BFDA-0F07BF4ABF0A}" dt="2025-02-20T13:50:24.292" v="1432" actId="5793"/>
        <pc:sldMkLst>
          <pc:docMk/>
          <pc:sldMk cId="3199439481" sldId="281"/>
        </pc:sldMkLst>
        <pc:spChg chg="mod">
          <ac:chgData name="Kammarbo Thomas" userId="4b99cd28-10eb-450e-853d-075ba685f816" providerId="ADAL" clId="{9E2D7B53-4B8E-4FFE-BFDA-0F07BF4ABF0A}" dt="2025-02-20T13:50:24.292" v="1432" actId="5793"/>
          <ac:spMkLst>
            <pc:docMk/>
            <pc:sldMk cId="3199439481" sldId="281"/>
            <ac:spMk id="3" creationId="{E5A8D440-BEEF-6BD3-E4C3-F5153F223B6E}"/>
          </ac:spMkLst>
        </pc:spChg>
      </pc:sldChg>
      <pc:sldChg chg="modSp add del mod">
        <pc:chgData name="Kammarbo Thomas" userId="4b99cd28-10eb-450e-853d-075ba685f816" providerId="ADAL" clId="{9E2D7B53-4B8E-4FFE-BFDA-0F07BF4ABF0A}" dt="2025-02-20T13:59:41.860" v="1554" actId="47"/>
        <pc:sldMkLst>
          <pc:docMk/>
          <pc:sldMk cId="1467683709" sldId="282"/>
        </pc:sldMkLst>
        <pc:spChg chg="mod">
          <ac:chgData name="Kammarbo Thomas" userId="4b99cd28-10eb-450e-853d-075ba685f816" providerId="ADAL" clId="{9E2D7B53-4B8E-4FFE-BFDA-0F07BF4ABF0A}" dt="2025-02-20T13:59:36.020" v="1553" actId="20577"/>
          <ac:spMkLst>
            <pc:docMk/>
            <pc:sldMk cId="1467683709" sldId="282"/>
            <ac:spMk id="2" creationId="{BF5CB0CE-826D-F692-FF16-8AF7A9D584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A3DB2-26F0-4D3F-932B-533C00118628}" type="datetimeFigureOut">
              <a:rPr lang="sv-SE" smtClean="0"/>
              <a:t>2025-02-22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B7092-9A61-44C3-BFA4-084A00FD0A6F}" type="slidenum">
              <a:rPr lang="sv-SE" smtClean="0"/>
              <a:t>‹#›</a:t>
            </a:fld>
            <a:endParaRPr lang="sv-SE"/>
          </a:p>
        </p:txBody>
      </p:sp>
    </p:spTree>
    <p:extLst>
      <p:ext uri="{BB962C8B-B14F-4D97-AF65-F5344CB8AC3E}">
        <p14:creationId xmlns:p14="http://schemas.microsoft.com/office/powerpoint/2010/main" val="179199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97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529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6D6D6A8-F966-5090-64A1-8EDE7FCE6E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77157" y="1520890"/>
            <a:ext cx="3387334" cy="4172183"/>
          </a:xfrm>
          <a:prstGeom prst="rect">
            <a:avLst/>
          </a:prstGeom>
        </p:spPr>
      </p:pic>
      <p:pic>
        <p:nvPicPr>
          <p:cNvPr id="12" name="Bildobjekt 11">
            <a:extLst>
              <a:ext uri="{FF2B5EF4-FFF2-40B4-BE49-F238E27FC236}">
                <a16:creationId xmlns:a16="http://schemas.microsoft.com/office/drawing/2014/main" id="{ED76057F-6C59-8A01-A6E1-1424CFA85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1"/>
            <a:ext cx="12196459" cy="1080655"/>
          </a:xfrm>
          <a:prstGeom prst="rect">
            <a:avLst/>
          </a:prstGeom>
        </p:spPr>
      </p:pic>
      <p:pic>
        <p:nvPicPr>
          <p:cNvPr id="14" name="Bildobjekt 13">
            <a:extLst>
              <a:ext uri="{FF2B5EF4-FFF2-40B4-BE49-F238E27FC236}">
                <a16:creationId xmlns:a16="http://schemas.microsoft.com/office/drawing/2014/main" id="{CCAD3CA4-6D26-F2A3-4C32-82FA2B54EA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6238481"/>
            <a:ext cx="12192002" cy="619519"/>
          </a:xfrm>
          <a:prstGeom prst="rect">
            <a:avLst/>
          </a:prstGeom>
        </p:spPr>
      </p:pic>
    </p:spTree>
    <p:extLst>
      <p:ext uri="{BB962C8B-B14F-4D97-AF65-F5344CB8AC3E}">
        <p14:creationId xmlns:p14="http://schemas.microsoft.com/office/powerpoint/2010/main" val="320642640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A065D4D0-19F1-889E-FCF7-794D4BA37F7E}"/>
              </a:ext>
            </a:extLst>
          </p:cNvPr>
          <p:cNvSpPr txBox="1"/>
          <p:nvPr/>
        </p:nvSpPr>
        <p:spPr>
          <a:xfrm>
            <a:off x="1488140" y="1172829"/>
            <a:ext cx="9145025" cy="523220"/>
          </a:xfrm>
          <a:prstGeom prst="rect">
            <a:avLst/>
          </a:prstGeom>
          <a:noFill/>
        </p:spPr>
        <p:txBody>
          <a:bodyPr wrap="square" rtlCol="0">
            <a:spAutoFit/>
          </a:bodyPr>
          <a:lstStyle/>
          <a:p>
            <a:pPr algn="ctr"/>
            <a:r>
              <a:rPr lang="sv-SE" sz="2800" dirty="0">
                <a:latin typeface="Arial Black" panose="020B0A04020102020204" pitchFamily="34" charset="0"/>
              </a:rPr>
              <a:t>Föräldramöte Hammarö HC U14 (Team 11)</a:t>
            </a:r>
          </a:p>
        </p:txBody>
      </p:sp>
      <p:sp>
        <p:nvSpPr>
          <p:cNvPr id="2" name="textruta 1">
            <a:extLst>
              <a:ext uri="{FF2B5EF4-FFF2-40B4-BE49-F238E27FC236}">
                <a16:creationId xmlns:a16="http://schemas.microsoft.com/office/drawing/2014/main" id="{729B90ED-3FC4-8462-4FA2-882A82B610A4}"/>
              </a:ext>
            </a:extLst>
          </p:cNvPr>
          <p:cNvSpPr txBox="1"/>
          <p:nvPr/>
        </p:nvSpPr>
        <p:spPr>
          <a:xfrm>
            <a:off x="1122893" y="2457343"/>
            <a:ext cx="9145025" cy="523220"/>
          </a:xfrm>
          <a:prstGeom prst="rect">
            <a:avLst/>
          </a:prstGeom>
          <a:noFill/>
        </p:spPr>
        <p:txBody>
          <a:bodyPr wrap="square" rtlCol="0">
            <a:spAutoFit/>
          </a:bodyPr>
          <a:lstStyle/>
          <a:p>
            <a:pPr algn="ctr"/>
            <a:r>
              <a:rPr lang="sv-SE" sz="2800" dirty="0">
                <a:latin typeface="Arial Black" panose="020B0A04020102020204" pitchFamily="34" charset="0"/>
              </a:rPr>
              <a:t>2025-02-20</a:t>
            </a:r>
          </a:p>
        </p:txBody>
      </p:sp>
      <p:pic>
        <p:nvPicPr>
          <p:cNvPr id="3" name="Picture 1" descr="HHC_logo.eps">
            <a:extLst>
              <a:ext uri="{FF2B5EF4-FFF2-40B4-BE49-F238E27FC236}">
                <a16:creationId xmlns:a16="http://schemas.microsoft.com/office/drawing/2014/main" id="{92CDE86C-28E7-91AD-EF7A-2E08FD1432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1242" y="3877438"/>
            <a:ext cx="11715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506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F5CB0CE-826D-F692-FF16-8AF7A9D584B1}"/>
              </a:ext>
            </a:extLst>
          </p:cNvPr>
          <p:cNvSpPr txBox="1"/>
          <p:nvPr/>
        </p:nvSpPr>
        <p:spPr>
          <a:xfrm>
            <a:off x="2491214" y="933805"/>
            <a:ext cx="6471747" cy="1123384"/>
          </a:xfrm>
          <a:prstGeom prst="rect">
            <a:avLst/>
          </a:prstGeom>
          <a:noFill/>
        </p:spPr>
        <p:txBody>
          <a:bodyPr wrap="square" rtlCol="0">
            <a:spAutoFit/>
          </a:bodyPr>
          <a:lstStyle/>
          <a:p>
            <a:r>
              <a:rPr lang="sv-SE" altLang="en-US" sz="2800" b="1" dirty="0">
                <a:ea typeface="ＭＳ Ｐゴシック" panose="020B0600070205080204" pitchFamily="34" charset="-128"/>
              </a:rPr>
              <a:t>Övrigt</a:t>
            </a:r>
            <a:endParaRPr lang="sv-SE" sz="28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endParaRPr lang="sv-SE" sz="11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E5A8D440-BEEF-6BD3-E4C3-F5153F223B6E}"/>
              </a:ext>
            </a:extLst>
          </p:cNvPr>
          <p:cNvSpPr txBox="1">
            <a:spLocks noChangeArrowheads="1"/>
          </p:cNvSpPr>
          <p:nvPr/>
        </p:nvSpPr>
        <p:spPr>
          <a:xfrm>
            <a:off x="1879103" y="1804420"/>
            <a:ext cx="8218487" cy="4903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0150" lvl="2" indent="-285750">
              <a:defRPr/>
            </a:pPr>
            <a:endParaRPr lang="sv-SE" sz="1600" dirty="0">
              <a:cs typeface="+mn-cs"/>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buFontTx/>
              <a:buNone/>
              <a:defRPr/>
            </a:pPr>
            <a:br>
              <a:rPr lang="sv-SE" altLang="en-US" sz="2000" dirty="0">
                <a:ea typeface="ＭＳ Ｐゴシック" panose="020B0600070205080204" pitchFamily="34" charset="-128"/>
              </a:rPr>
            </a:br>
            <a:endParaRPr lang="sv-SE" altLang="en-US" sz="2000" dirty="0">
              <a:ea typeface="ＭＳ Ｐゴシック" panose="020B0600070205080204" pitchFamily="34" charset="-128"/>
            </a:endParaRPr>
          </a:p>
        </p:txBody>
      </p:sp>
      <p:pic>
        <p:nvPicPr>
          <p:cNvPr id="5" name="Bildobjekt 4">
            <a:extLst>
              <a:ext uri="{FF2B5EF4-FFF2-40B4-BE49-F238E27FC236}">
                <a16:creationId xmlns:a16="http://schemas.microsoft.com/office/drawing/2014/main" id="{A67ED6AE-37BF-FBF3-71A8-D8125DFE367F}"/>
              </a:ext>
            </a:extLst>
          </p:cNvPr>
          <p:cNvPicPr>
            <a:picLocks noChangeAspect="1"/>
          </p:cNvPicPr>
          <p:nvPr/>
        </p:nvPicPr>
        <p:blipFill>
          <a:blip r:embed="rId2"/>
          <a:stretch>
            <a:fillRect/>
          </a:stretch>
        </p:blipFill>
        <p:spPr>
          <a:xfrm>
            <a:off x="1879103" y="1804420"/>
            <a:ext cx="6677025" cy="3771900"/>
          </a:xfrm>
          <a:prstGeom prst="rect">
            <a:avLst/>
          </a:prstGeom>
        </p:spPr>
      </p:pic>
    </p:spTree>
    <p:extLst>
      <p:ext uri="{BB962C8B-B14F-4D97-AF65-F5344CB8AC3E}">
        <p14:creationId xmlns:p14="http://schemas.microsoft.com/office/powerpoint/2010/main" val="327624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F5CB0CE-826D-F692-FF16-8AF7A9D584B1}"/>
              </a:ext>
            </a:extLst>
          </p:cNvPr>
          <p:cNvSpPr txBox="1"/>
          <p:nvPr/>
        </p:nvSpPr>
        <p:spPr>
          <a:xfrm>
            <a:off x="1141639" y="1254778"/>
            <a:ext cx="9170894" cy="1123384"/>
          </a:xfrm>
          <a:prstGeom prst="rect">
            <a:avLst/>
          </a:prstGeom>
          <a:noFill/>
        </p:spPr>
        <p:txBody>
          <a:bodyPr wrap="square" rtlCol="0">
            <a:spAutoFit/>
          </a:bodyPr>
          <a:lstStyle/>
          <a:p>
            <a:r>
              <a:rPr lang="sv-SE" sz="2800" b="1" dirty="0">
                <a:latin typeface="Arial" panose="020B0604020202020204" pitchFamily="34" charset="0"/>
                <a:ea typeface="ＭＳ Ｐゴシック" panose="020B0600070205080204" pitchFamily="34" charset="-128"/>
                <a:cs typeface="Arial" panose="020B0604020202020204" pitchFamily="34" charset="0"/>
              </a:rPr>
              <a:t>Aktuell tidningsartikel senast publicerad i Expressen</a:t>
            </a:r>
            <a:endParaRPr lang="sv-SE" sz="28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endParaRPr lang="sv-SE" sz="11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E5A8D440-BEEF-6BD3-E4C3-F5153F223B6E}"/>
              </a:ext>
            </a:extLst>
          </p:cNvPr>
          <p:cNvSpPr txBox="1">
            <a:spLocks noChangeArrowheads="1"/>
          </p:cNvSpPr>
          <p:nvPr/>
        </p:nvSpPr>
        <p:spPr>
          <a:xfrm>
            <a:off x="1617843" y="2378162"/>
            <a:ext cx="8218487" cy="4903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defRPr/>
            </a:pPr>
            <a:r>
              <a:rPr lang="sv-SE" sz="1600" b="1" dirty="0">
                <a:latin typeface="Arial" panose="020B0604020202020204" pitchFamily="34" charset="0"/>
                <a:ea typeface="ＭＳ Ｐゴシック" panose="020B0600070205080204" pitchFamily="34" charset="-128"/>
                <a:cs typeface="Arial" panose="020B0604020202020204" pitchFamily="34" charset="0"/>
              </a:rPr>
              <a:t>Käre hockeyförälder!</a:t>
            </a:r>
            <a:endParaRPr lang="sv-SE" sz="1600" i="1" dirty="0">
              <a:cs typeface="+mn-cs"/>
            </a:endParaRPr>
          </a:p>
          <a:p>
            <a:pPr marL="914400" lvl="2" indent="0">
              <a:buNone/>
              <a:defRPr/>
            </a:pPr>
            <a:endParaRPr lang="sv-SE" sz="1600" i="1" dirty="0"/>
          </a:p>
          <a:p>
            <a:pPr marL="914400" lvl="2" indent="0">
              <a:buNone/>
              <a:defRPr/>
            </a:pPr>
            <a:r>
              <a:rPr lang="sv-SE" sz="1600" i="1" dirty="0">
                <a:cs typeface="+mn-cs"/>
              </a:rPr>
              <a:t>Jag är ungdomshockeytränare. Det är jag och mina tränarkollegor som tränar ditt barn. Du vill säkert ha bort mig för något som jag har gjort eller inte har gjort men det kanske inte finns någon ersättare? För egen del vet jag inte hur länge jag orkar hålla på. </a:t>
            </a:r>
          </a:p>
          <a:p>
            <a:pPr>
              <a:lnSpc>
                <a:spcPct val="80000"/>
              </a:lnSpc>
              <a:defRPr/>
            </a:pPr>
            <a:endParaRPr lang="sv-SE" altLang="en-US" sz="1800" dirty="0">
              <a:ea typeface="ＭＳ Ｐゴシック" panose="020B0600070205080204" pitchFamily="34" charset="-128"/>
            </a:endParaRPr>
          </a:p>
          <a:p>
            <a:pPr>
              <a:lnSpc>
                <a:spcPct val="80000"/>
              </a:lnSpc>
              <a:defRPr/>
            </a:pPr>
            <a:r>
              <a:rPr lang="sv-SE" altLang="en-US" sz="1800" i="1" dirty="0">
                <a:ea typeface="ＭＳ Ｐゴシック" panose="020B0600070205080204" pitchFamily="34" charset="-128"/>
              </a:rPr>
              <a:t>Tänk dig att du lägger ned ett halvtidsjobb – och betalar för det – på att vara tränare. </a:t>
            </a:r>
          </a:p>
          <a:p>
            <a:pPr>
              <a:lnSpc>
                <a:spcPct val="80000"/>
              </a:lnSpc>
              <a:defRPr/>
            </a:pPr>
            <a:r>
              <a:rPr lang="sv-SE" altLang="en-US" sz="1800" i="1" dirty="0">
                <a:ea typeface="ＭＳ Ｐゴシック" panose="020B0600070205080204" pitchFamily="34" charset="-128"/>
              </a:rPr>
              <a:t>Att du kämpar för ungdomarnas skull.</a:t>
            </a:r>
          </a:p>
          <a:p>
            <a:pPr>
              <a:lnSpc>
                <a:spcPct val="80000"/>
              </a:lnSpc>
              <a:defRPr/>
            </a:pPr>
            <a:r>
              <a:rPr lang="sv-SE" altLang="en-US" sz="1800" i="1" dirty="0">
                <a:ea typeface="ＭＳ Ｐゴシック" panose="020B0600070205080204" pitchFamily="34" charset="-128"/>
              </a:rPr>
              <a:t>Som tack får du skit från läktarna, föräldrar som baktalar dig…</a:t>
            </a: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buFontTx/>
              <a:buNone/>
              <a:defRPr/>
            </a:pPr>
            <a:br>
              <a:rPr lang="sv-SE" altLang="en-US" sz="2000" dirty="0">
                <a:ea typeface="ＭＳ Ｐゴシック" panose="020B0600070205080204" pitchFamily="34" charset="-128"/>
              </a:rPr>
            </a:br>
            <a:endParaRPr lang="sv-SE" altLang="en-US" sz="2000" dirty="0">
              <a:ea typeface="ＭＳ Ｐゴシック" panose="020B0600070205080204" pitchFamily="34" charset="-128"/>
            </a:endParaRPr>
          </a:p>
        </p:txBody>
      </p:sp>
    </p:spTree>
    <p:extLst>
      <p:ext uri="{BB962C8B-B14F-4D97-AF65-F5344CB8AC3E}">
        <p14:creationId xmlns:p14="http://schemas.microsoft.com/office/powerpoint/2010/main" val="80105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F5CB0CE-826D-F692-FF16-8AF7A9D584B1}"/>
              </a:ext>
            </a:extLst>
          </p:cNvPr>
          <p:cNvSpPr txBox="1"/>
          <p:nvPr/>
        </p:nvSpPr>
        <p:spPr>
          <a:xfrm>
            <a:off x="2491214" y="933805"/>
            <a:ext cx="6471747" cy="1123384"/>
          </a:xfrm>
          <a:prstGeom prst="rect">
            <a:avLst/>
          </a:prstGeom>
          <a:noFill/>
        </p:spPr>
        <p:txBody>
          <a:bodyPr wrap="square" rtlCol="0">
            <a:spAutoFit/>
          </a:bodyPr>
          <a:lstStyle/>
          <a:p>
            <a:r>
              <a:rPr lang="sv-SE" sz="2800" b="1" dirty="0">
                <a:latin typeface="Arial" panose="020B0604020202020204" pitchFamily="34" charset="0"/>
                <a:ea typeface="ＭＳ Ｐゴシック" panose="020B0600070205080204" pitchFamily="34" charset="-128"/>
                <a:cs typeface="Arial" panose="020B0604020202020204" pitchFamily="34" charset="0"/>
              </a:rPr>
              <a:t>Käre hockeyförälder!</a:t>
            </a:r>
            <a:endParaRPr lang="sv-SE" sz="28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endParaRPr lang="sv-SE" sz="11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E5A8D440-BEEF-6BD3-E4C3-F5153F223B6E}"/>
              </a:ext>
            </a:extLst>
          </p:cNvPr>
          <p:cNvSpPr txBox="1">
            <a:spLocks noChangeArrowheads="1"/>
          </p:cNvSpPr>
          <p:nvPr/>
        </p:nvSpPr>
        <p:spPr>
          <a:xfrm>
            <a:off x="1323291" y="1495497"/>
            <a:ext cx="8218487" cy="4903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effectLst/>
                <a:latin typeface="Segoe UI Emoji" panose="020B0502040204020203" pitchFamily="34" charset="0"/>
                <a:ea typeface="Aptos" panose="020B0004020202020204" pitchFamily="34" charset="0"/>
                <a:cs typeface="Segoe UI Emoji" panose="020B0502040204020203" pitchFamily="34" charset="0"/>
              </a:rPr>
              <a:t>🧊</a:t>
            </a:r>
            <a:r>
              <a:rPr lang="sv-SE" sz="1800" dirty="0">
                <a:effectLst/>
                <a:latin typeface="Aptos" panose="020B0004020202020204" pitchFamily="34" charset="0"/>
                <a:ea typeface="Aptos" panose="020B0004020202020204" pitchFamily="34" charset="0"/>
                <a:cs typeface="Aptos" panose="020B0004020202020204" pitchFamily="34" charset="0"/>
              </a:rPr>
              <a:t> Hockey är tidskrävande</a:t>
            </a:r>
          </a:p>
          <a:p>
            <a:pPr marL="0" indent="0">
              <a:buNone/>
            </a:pPr>
            <a:r>
              <a:rPr lang="sv-SE" sz="1800" dirty="0">
                <a:effectLst/>
                <a:latin typeface="Aptos" panose="020B0004020202020204" pitchFamily="34" charset="0"/>
                <a:ea typeface="Aptos" panose="020B0004020202020204" pitchFamily="34" charset="0"/>
                <a:cs typeface="Aptos" panose="020B0004020202020204" pitchFamily="34" charset="0"/>
              </a:rPr>
              <a:t>• Tränarna lägger ned massor av tid varje vecka på ditt barns idrottande.</a:t>
            </a:r>
          </a:p>
          <a:p>
            <a:pPr marL="0" indent="0">
              <a:buNone/>
            </a:pPr>
            <a:r>
              <a:rPr lang="sv-SE" sz="1800" dirty="0">
                <a:effectLst/>
                <a:latin typeface="Aptos" panose="020B0004020202020204" pitchFamily="34" charset="0"/>
                <a:ea typeface="Aptos" panose="020B0004020202020204" pitchFamily="34" charset="0"/>
                <a:cs typeface="Aptos" panose="020B0004020202020204" pitchFamily="34" charset="0"/>
              </a:rPr>
              <a:t>• Offrar egen tid, familjetid och träning för att möjliggöra hockey för alla barn.</a:t>
            </a:r>
          </a:p>
          <a:p>
            <a:pPr marL="0" indent="0">
              <a:buNone/>
            </a:pPr>
            <a:r>
              <a:rPr lang="sv-SE" sz="1800" dirty="0">
                <a:effectLst/>
                <a:latin typeface="Aptos" panose="020B0004020202020204" pitchFamily="34" charset="0"/>
                <a:ea typeface="Aptos" panose="020B0004020202020204" pitchFamily="34" charset="0"/>
                <a:cs typeface="Aptos" panose="020B0004020202020204" pitchFamily="34" charset="0"/>
              </a:rPr>
              <a:t>• Cuphelger = slitigt men ger fantastiska minnen för barnen.</a:t>
            </a:r>
          </a:p>
          <a:p>
            <a:pPr marL="0" indent="0">
              <a:buNone/>
            </a:pPr>
            <a:r>
              <a:rPr lang="sv-SE" sz="1800" dirty="0">
                <a:effectLst/>
                <a:latin typeface="Segoe UI Emoji" panose="020B0502040204020203" pitchFamily="34" charset="0"/>
                <a:ea typeface="Aptos" panose="020B0004020202020204" pitchFamily="34" charset="0"/>
                <a:cs typeface="Segoe UI Emoji" panose="020B0502040204020203" pitchFamily="34" charset="0"/>
              </a:rPr>
              <a:t>🔥</a:t>
            </a:r>
            <a:r>
              <a:rPr lang="sv-SE" sz="1800" dirty="0">
                <a:effectLst/>
                <a:latin typeface="Aptos" panose="020B0004020202020204" pitchFamily="34" charset="0"/>
                <a:ea typeface="Aptos" panose="020B0004020202020204" pitchFamily="34" charset="0"/>
                <a:cs typeface="Aptos" panose="020B0004020202020204" pitchFamily="34" charset="0"/>
              </a:rPr>
              <a:t> Hockey engagerar – på gott och ont</a:t>
            </a:r>
          </a:p>
          <a:p>
            <a:pPr marL="0" indent="0">
              <a:buNone/>
            </a:pPr>
            <a:r>
              <a:rPr lang="sv-SE" sz="1800" dirty="0">
                <a:effectLst/>
                <a:latin typeface="Aptos" panose="020B0004020202020204" pitchFamily="34" charset="0"/>
                <a:ea typeface="Aptos" panose="020B0004020202020204" pitchFamily="34" charset="0"/>
                <a:cs typeface="Aptos" panose="020B0004020202020204" pitchFamily="34" charset="0"/>
              </a:rPr>
              <a:t>• Vi tränare brinner för barnens utveckling – inte för att vinna till varje pris.</a:t>
            </a:r>
          </a:p>
          <a:p>
            <a:pPr marL="0" indent="0">
              <a:buNone/>
            </a:pPr>
            <a:r>
              <a:rPr lang="sv-SE" sz="1800" dirty="0">
                <a:effectLst/>
                <a:latin typeface="Aptos" panose="020B0004020202020204" pitchFamily="34" charset="0"/>
                <a:ea typeface="Aptos" panose="020B0004020202020204" pitchFamily="34" charset="0"/>
                <a:cs typeface="Aptos" panose="020B0004020202020204" pitchFamily="34" charset="0"/>
              </a:rPr>
              <a:t>• Vi coachar efter en plan, men kan inte alltid göra alla nöjda.</a:t>
            </a:r>
          </a:p>
          <a:p>
            <a:pPr marL="0" indent="0">
              <a:buNone/>
            </a:pPr>
            <a:r>
              <a:rPr lang="sv-SE" sz="1800" dirty="0">
                <a:effectLst/>
                <a:latin typeface="Aptos" panose="020B0004020202020204" pitchFamily="34" charset="0"/>
                <a:ea typeface="Aptos" panose="020B0004020202020204" pitchFamily="34" charset="0"/>
                <a:cs typeface="Aptos" panose="020B0004020202020204" pitchFamily="34" charset="0"/>
              </a:rPr>
              <a:t>• Förluster är jobbiga, men vi försöker lära barnen att hantera motgångar.</a:t>
            </a:r>
          </a:p>
          <a:p>
            <a:pPr marL="0" indent="0">
              <a:buNone/>
            </a:pPr>
            <a:r>
              <a:rPr lang="sv-SE" sz="1800" dirty="0">
                <a:effectLst/>
                <a:latin typeface="Segoe UI Emoji" panose="020B0502040204020203" pitchFamily="34" charset="0"/>
                <a:ea typeface="Aptos" panose="020B0004020202020204" pitchFamily="34" charset="0"/>
                <a:cs typeface="Segoe UI Emoji" panose="020B0502040204020203" pitchFamily="34" charset="0"/>
              </a:rPr>
              <a:t>💬</a:t>
            </a:r>
            <a:r>
              <a:rPr lang="sv-SE" sz="1800" dirty="0">
                <a:effectLst/>
                <a:latin typeface="Aptos" panose="020B0004020202020204" pitchFamily="34" charset="0"/>
                <a:ea typeface="Aptos" panose="020B0004020202020204" pitchFamily="34" charset="0"/>
                <a:cs typeface="Aptos" panose="020B0004020202020204" pitchFamily="34" charset="0"/>
              </a:rPr>
              <a:t> Föräldrarnas roll &amp; påverkan</a:t>
            </a:r>
          </a:p>
          <a:p>
            <a:pPr marL="0" indent="0">
              <a:buNone/>
            </a:pPr>
            <a:r>
              <a:rPr lang="sv-SE" sz="1800" dirty="0">
                <a:effectLst/>
                <a:latin typeface="Aptos" panose="020B0004020202020204" pitchFamily="34" charset="0"/>
                <a:ea typeface="Aptos" panose="020B0004020202020204" pitchFamily="34" charset="0"/>
                <a:cs typeface="Aptos" panose="020B0004020202020204" pitchFamily="34" charset="0"/>
              </a:rPr>
              <a:t>• Kritik är okej – men hur den framförs spelar stor roll.</a:t>
            </a:r>
          </a:p>
          <a:p>
            <a:pPr marL="0" indent="0">
              <a:buNone/>
            </a:pPr>
            <a:r>
              <a:rPr lang="sv-SE" sz="1800" dirty="0">
                <a:effectLst/>
                <a:latin typeface="Aptos" panose="020B0004020202020204" pitchFamily="34" charset="0"/>
                <a:ea typeface="Aptos" panose="020B0004020202020204" pitchFamily="34" charset="0"/>
                <a:cs typeface="Aptos" panose="020B0004020202020204" pitchFamily="34" charset="0"/>
              </a:rPr>
              <a:t>• Skäll, klander, gnäll/skitsnack på läktaren och hot skrämmer bort tränare – vilket drabbar barnen.</a:t>
            </a:r>
          </a:p>
          <a:p>
            <a:pPr marL="0" indent="0">
              <a:buNone/>
            </a:pPr>
            <a:r>
              <a:rPr lang="sv-SE" sz="1800" dirty="0">
                <a:effectLst/>
                <a:latin typeface="Aptos" panose="020B0004020202020204" pitchFamily="34" charset="0"/>
                <a:ea typeface="Aptos" panose="020B0004020202020204" pitchFamily="34" charset="0"/>
                <a:cs typeface="Aptos" panose="020B0004020202020204" pitchFamily="34" charset="0"/>
              </a:rPr>
              <a:t>• Fråga oss gärna – men med respekt!</a:t>
            </a:r>
          </a:p>
          <a:p>
            <a:pPr marL="0" indent="0">
              <a:buNone/>
            </a:pPr>
            <a:endParaRPr lang="sv-SE"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sv-SE" sz="1800" dirty="0">
              <a:effectLst/>
              <a:latin typeface="Aptos" panose="020B0004020202020204" pitchFamily="34" charset="0"/>
              <a:ea typeface="Aptos" panose="020B0004020202020204" pitchFamily="34" charset="0"/>
              <a:cs typeface="Aptos" panose="020B0004020202020204" pitchFamily="34" charset="0"/>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buFontTx/>
              <a:buNone/>
              <a:defRPr/>
            </a:pPr>
            <a:br>
              <a:rPr lang="sv-SE" altLang="en-US" sz="2000" dirty="0">
                <a:ea typeface="ＭＳ Ｐゴシック" panose="020B0600070205080204" pitchFamily="34" charset="-128"/>
              </a:rPr>
            </a:br>
            <a:endParaRPr lang="sv-SE" altLang="en-US" sz="2000" dirty="0">
              <a:ea typeface="ＭＳ Ｐゴシック" panose="020B0600070205080204" pitchFamily="34" charset="-128"/>
            </a:endParaRPr>
          </a:p>
        </p:txBody>
      </p:sp>
    </p:spTree>
    <p:extLst>
      <p:ext uri="{BB962C8B-B14F-4D97-AF65-F5344CB8AC3E}">
        <p14:creationId xmlns:p14="http://schemas.microsoft.com/office/powerpoint/2010/main" val="81691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F5CB0CE-826D-F692-FF16-8AF7A9D584B1}"/>
              </a:ext>
            </a:extLst>
          </p:cNvPr>
          <p:cNvSpPr txBox="1"/>
          <p:nvPr/>
        </p:nvSpPr>
        <p:spPr>
          <a:xfrm>
            <a:off x="2491214" y="933805"/>
            <a:ext cx="6471747" cy="1123384"/>
          </a:xfrm>
          <a:prstGeom prst="rect">
            <a:avLst/>
          </a:prstGeom>
          <a:noFill/>
        </p:spPr>
        <p:txBody>
          <a:bodyPr wrap="square" rtlCol="0">
            <a:spAutoFit/>
          </a:bodyPr>
          <a:lstStyle/>
          <a:p>
            <a:r>
              <a:rPr lang="sv-SE" sz="2800" b="1" dirty="0">
                <a:latin typeface="Arial" panose="020B0604020202020204" pitchFamily="34" charset="0"/>
                <a:ea typeface="ＭＳ Ｐゴシック" panose="020B0600070205080204" pitchFamily="34" charset="-128"/>
                <a:cs typeface="Arial" panose="020B0604020202020204" pitchFamily="34" charset="0"/>
              </a:rPr>
              <a:t>Käre hockeyförälder!</a:t>
            </a:r>
            <a:endParaRPr lang="sv-SE" sz="28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endParaRPr lang="sv-SE" sz="11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E5A8D440-BEEF-6BD3-E4C3-F5153F223B6E}"/>
              </a:ext>
            </a:extLst>
          </p:cNvPr>
          <p:cNvSpPr txBox="1">
            <a:spLocks noChangeArrowheads="1"/>
          </p:cNvSpPr>
          <p:nvPr/>
        </p:nvSpPr>
        <p:spPr>
          <a:xfrm>
            <a:off x="1323291" y="1616162"/>
            <a:ext cx="8218487" cy="4903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effectLst/>
                <a:latin typeface="Segoe UI Emoji" panose="020B0502040204020203" pitchFamily="34" charset="0"/>
                <a:ea typeface="Aptos" panose="020B0004020202020204" pitchFamily="34" charset="0"/>
                <a:cs typeface="Segoe UI Emoji" panose="020B0502040204020203" pitchFamily="34" charset="0"/>
              </a:rPr>
              <a:t>💙</a:t>
            </a:r>
            <a:r>
              <a:rPr lang="sv-SE" sz="1800" dirty="0">
                <a:effectLst/>
                <a:latin typeface="Aptos" panose="020B0004020202020204" pitchFamily="34" charset="0"/>
                <a:ea typeface="Aptos" panose="020B0004020202020204" pitchFamily="34" charset="0"/>
                <a:cs typeface="Aptos" panose="020B0004020202020204" pitchFamily="34" charset="0"/>
              </a:rPr>
              <a:t> Varför vi fortsätter</a:t>
            </a:r>
          </a:p>
          <a:p>
            <a:pPr marL="0" indent="0">
              <a:buNone/>
            </a:pPr>
            <a:r>
              <a:rPr lang="sv-SE" sz="1800" dirty="0">
                <a:effectLst/>
                <a:latin typeface="Aptos" panose="020B0004020202020204" pitchFamily="34" charset="0"/>
                <a:ea typeface="Aptos" panose="020B0004020202020204" pitchFamily="34" charset="0"/>
                <a:cs typeface="Aptos" panose="020B0004020202020204" pitchFamily="34" charset="0"/>
              </a:rPr>
              <a:t>• Att se barnen lyckas och utvecklas är vår största drivkraft.</a:t>
            </a:r>
          </a:p>
          <a:p>
            <a:pPr marL="0" indent="0">
              <a:buNone/>
            </a:pPr>
            <a:r>
              <a:rPr lang="sv-SE" sz="1800" dirty="0">
                <a:effectLst/>
                <a:latin typeface="Aptos" panose="020B0004020202020204" pitchFamily="34" charset="0"/>
                <a:ea typeface="Aptos" panose="020B0004020202020204" pitchFamily="34" charset="0"/>
                <a:cs typeface="Aptos" panose="020B0004020202020204" pitchFamily="34" charset="0"/>
              </a:rPr>
              <a:t>• Vi vill att ditt barn ska ha roligt och utvecklas – både som spelare och människa.</a:t>
            </a:r>
          </a:p>
          <a:p>
            <a:pPr marL="0" indent="0">
              <a:buNone/>
            </a:pPr>
            <a:r>
              <a:rPr lang="sv-SE" sz="1800" dirty="0">
                <a:effectLst/>
                <a:latin typeface="Aptos" panose="020B0004020202020204" pitchFamily="34" charset="0"/>
                <a:ea typeface="Aptos" panose="020B0004020202020204" pitchFamily="34" charset="0"/>
                <a:cs typeface="Aptos" panose="020B0004020202020204" pitchFamily="34" charset="0"/>
              </a:rPr>
              <a:t>• Min framgång är ditt barns framgång.</a:t>
            </a:r>
          </a:p>
          <a:p>
            <a:pPr marL="0" indent="0">
              <a:buNone/>
            </a:pPr>
            <a:r>
              <a:rPr lang="sv-SE" sz="1800" dirty="0">
                <a:effectLst/>
                <a:latin typeface="Segoe UI Emoji" panose="020B0502040204020203" pitchFamily="34" charset="0"/>
                <a:ea typeface="Aptos" panose="020B0004020202020204" pitchFamily="34" charset="0"/>
                <a:cs typeface="Segoe UI Emoji" panose="020B0502040204020203" pitchFamily="34" charset="0"/>
              </a:rPr>
              <a:t>👉</a:t>
            </a:r>
            <a:r>
              <a:rPr lang="sv-SE" sz="1800" dirty="0">
                <a:effectLst/>
                <a:latin typeface="Aptos" panose="020B0004020202020204" pitchFamily="34" charset="0"/>
                <a:ea typeface="Aptos" panose="020B0004020202020204" pitchFamily="34" charset="0"/>
                <a:cs typeface="Aptos" panose="020B0004020202020204" pitchFamily="34" charset="0"/>
              </a:rPr>
              <a:t> Låt oss skapa en positiv hockeymiljö – tillsammans!</a:t>
            </a:r>
          </a:p>
          <a:p>
            <a:pPr marL="0" indent="0">
              <a:buNone/>
            </a:pPr>
            <a:endParaRPr lang="sv-SE"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sv-SE"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sv-SE" sz="1800" dirty="0">
              <a:effectLst/>
              <a:latin typeface="Aptos" panose="020B0004020202020204" pitchFamily="34" charset="0"/>
              <a:ea typeface="Aptos" panose="020B0004020202020204" pitchFamily="34" charset="0"/>
              <a:cs typeface="Aptos" panose="020B0004020202020204" pitchFamily="34" charset="0"/>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buFontTx/>
              <a:buNone/>
              <a:defRPr/>
            </a:pPr>
            <a:br>
              <a:rPr lang="sv-SE" altLang="en-US" sz="2000" dirty="0">
                <a:ea typeface="ＭＳ Ｐゴシック" panose="020B0600070205080204" pitchFamily="34" charset="-128"/>
              </a:rPr>
            </a:br>
            <a:endParaRPr lang="sv-SE" altLang="en-US" sz="2000" dirty="0">
              <a:ea typeface="ＭＳ Ｐゴシック" panose="020B0600070205080204" pitchFamily="34" charset="-128"/>
            </a:endParaRPr>
          </a:p>
        </p:txBody>
      </p:sp>
    </p:spTree>
    <p:extLst>
      <p:ext uri="{BB962C8B-B14F-4D97-AF65-F5344CB8AC3E}">
        <p14:creationId xmlns:p14="http://schemas.microsoft.com/office/powerpoint/2010/main" val="319943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A065D4D0-19F1-889E-FCF7-794D4BA37F7E}"/>
              </a:ext>
            </a:extLst>
          </p:cNvPr>
          <p:cNvSpPr txBox="1"/>
          <p:nvPr/>
        </p:nvSpPr>
        <p:spPr>
          <a:xfrm>
            <a:off x="1488141" y="902863"/>
            <a:ext cx="8116388" cy="523220"/>
          </a:xfrm>
          <a:prstGeom prst="rect">
            <a:avLst/>
          </a:prstGeom>
          <a:noFill/>
        </p:spPr>
        <p:txBody>
          <a:bodyPr wrap="square" rtlCol="0">
            <a:spAutoFit/>
          </a:bodyPr>
          <a:lstStyle/>
          <a:p>
            <a:pPr algn="ctr"/>
            <a:r>
              <a:rPr lang="sv-SE" sz="2800" dirty="0">
                <a:latin typeface="Arial Black" panose="020B0A04020102020204" pitchFamily="34" charset="0"/>
              </a:rPr>
              <a:t>Agenda</a:t>
            </a:r>
          </a:p>
        </p:txBody>
      </p:sp>
      <p:sp>
        <p:nvSpPr>
          <p:cNvPr id="5" name="textruta 4">
            <a:extLst>
              <a:ext uri="{FF2B5EF4-FFF2-40B4-BE49-F238E27FC236}">
                <a16:creationId xmlns:a16="http://schemas.microsoft.com/office/drawing/2014/main" id="{18B97607-980F-1958-5C14-10E7614138AF}"/>
              </a:ext>
            </a:extLst>
          </p:cNvPr>
          <p:cNvSpPr txBox="1"/>
          <p:nvPr/>
        </p:nvSpPr>
        <p:spPr>
          <a:xfrm>
            <a:off x="1799162" y="1426083"/>
            <a:ext cx="9015676" cy="4078039"/>
          </a:xfrm>
          <a:prstGeom prst="rect">
            <a:avLst/>
          </a:prstGeom>
          <a:noFill/>
        </p:spPr>
        <p:txBody>
          <a:bodyPr wrap="square" rtlCol="0">
            <a:spAutoFit/>
          </a:bodyPr>
          <a:lstStyle/>
          <a:p>
            <a:pPr marL="171450" indent="-171450">
              <a:buFont typeface="Arial" panose="020B0604020202020204" pitchFamily="34" charset="0"/>
              <a:buChar char="•"/>
            </a:pPr>
            <a:endParaRPr lang="sv-SE" sz="2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2400" b="1" dirty="0">
                <a:latin typeface="Arial" panose="020B0604020202020204" pitchFamily="34" charset="0"/>
                <a:cs typeface="Arial" panose="020B0604020202020204" pitchFamily="34" charset="0"/>
              </a:rPr>
              <a:t>Säsongen hittills</a:t>
            </a:r>
          </a:p>
          <a:p>
            <a:pPr marL="171450" indent="-171450">
              <a:buFont typeface="Arial" panose="020B0604020202020204" pitchFamily="34" charset="0"/>
              <a:buChar char="•"/>
            </a:pPr>
            <a:r>
              <a:rPr lang="sv-SE" sz="2400" b="1" dirty="0">
                <a:latin typeface="Arial" panose="020B0604020202020204" pitchFamily="34" charset="0"/>
                <a:cs typeface="Arial" panose="020B0604020202020204" pitchFamily="34" charset="0"/>
              </a:rPr>
              <a:t>Träning</a:t>
            </a:r>
          </a:p>
          <a:p>
            <a:pPr marL="171450" indent="-171450">
              <a:buFont typeface="Arial" panose="020B0604020202020204" pitchFamily="34" charset="0"/>
              <a:buChar char="•"/>
            </a:pPr>
            <a:r>
              <a:rPr lang="sv-SE" sz="2400" b="1" dirty="0">
                <a:latin typeface="Arial" panose="020B0604020202020204" pitchFamily="34" charset="0"/>
                <a:cs typeface="Arial" panose="020B0604020202020204" pitchFamily="34" charset="0"/>
              </a:rPr>
              <a:t>Matcher</a:t>
            </a:r>
          </a:p>
          <a:p>
            <a:pPr marL="171450" indent="-171450">
              <a:buFont typeface="Arial" panose="020B0604020202020204" pitchFamily="34" charset="0"/>
              <a:buChar char="•"/>
            </a:pPr>
            <a:r>
              <a:rPr lang="sv-SE" sz="2400" b="1" dirty="0">
                <a:latin typeface="Arial" panose="020B0604020202020204" pitchFamily="34" charset="0"/>
                <a:cs typeface="Arial" panose="020B0604020202020204" pitchFamily="34" charset="0"/>
              </a:rPr>
              <a:t>Slutdelen av säsongen</a:t>
            </a:r>
          </a:p>
          <a:p>
            <a:pPr marL="171450" indent="-171450">
              <a:buFont typeface="Arial" panose="020B0604020202020204" pitchFamily="34" charset="0"/>
              <a:buChar char="•"/>
            </a:pPr>
            <a:r>
              <a:rPr lang="sv-SE" sz="2400" b="1" dirty="0">
                <a:latin typeface="Arial" panose="020B0604020202020204" pitchFamily="34" charset="0"/>
                <a:cs typeface="Arial" panose="020B0604020202020204" pitchFamily="34" charset="0"/>
              </a:rPr>
              <a:t>Cuper</a:t>
            </a:r>
          </a:p>
          <a:p>
            <a:pPr marL="171450" indent="-171450">
              <a:buFont typeface="Arial" panose="020B0604020202020204" pitchFamily="34" charset="0"/>
              <a:buChar char="•"/>
            </a:pPr>
            <a:r>
              <a:rPr lang="sv-SE" sz="2400" b="1" dirty="0">
                <a:latin typeface="Arial" panose="020B0604020202020204" pitchFamily="34" charset="0"/>
                <a:cs typeface="Arial" panose="020B0604020202020204" pitchFamily="34" charset="0"/>
              </a:rPr>
              <a:t>Nästa säsong</a:t>
            </a:r>
          </a:p>
          <a:p>
            <a:pPr marL="171450" indent="-171450">
              <a:buFont typeface="Arial" panose="020B0604020202020204" pitchFamily="34" charset="0"/>
              <a:buChar char="•"/>
            </a:pPr>
            <a:r>
              <a:rPr lang="sv-SE" sz="2400" b="1" dirty="0">
                <a:latin typeface="Arial" panose="020B0604020202020204" pitchFamily="34" charset="0"/>
                <a:cs typeface="Arial" panose="020B0604020202020204" pitchFamily="34" charset="0"/>
              </a:rPr>
              <a:t>Övrigt</a:t>
            </a: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endParaRPr lang="sv-S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28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A065D4D0-19F1-889E-FCF7-794D4BA37F7E}"/>
              </a:ext>
            </a:extLst>
          </p:cNvPr>
          <p:cNvSpPr txBox="1"/>
          <p:nvPr/>
        </p:nvSpPr>
        <p:spPr>
          <a:xfrm>
            <a:off x="1479432" y="946406"/>
            <a:ext cx="8116388" cy="523220"/>
          </a:xfrm>
          <a:prstGeom prst="rect">
            <a:avLst/>
          </a:prstGeom>
          <a:noFill/>
        </p:spPr>
        <p:txBody>
          <a:bodyPr wrap="square" rtlCol="0">
            <a:spAutoFit/>
          </a:bodyPr>
          <a:lstStyle/>
          <a:p>
            <a:pPr algn="ctr"/>
            <a:r>
              <a:rPr lang="sv-SE" sz="2800" dirty="0">
                <a:latin typeface="Arial Black" panose="020B0A04020102020204" pitchFamily="34" charset="0"/>
              </a:rPr>
              <a:t>Säsongen hittills</a:t>
            </a:r>
          </a:p>
        </p:txBody>
      </p:sp>
      <p:pic>
        <p:nvPicPr>
          <p:cNvPr id="3" name="Bildobjekt 2" descr="En bild som visar utomhus, mark, träd, sport&#10;&#10;Automatiskt genererad beskrivning">
            <a:extLst>
              <a:ext uri="{FF2B5EF4-FFF2-40B4-BE49-F238E27FC236}">
                <a16:creationId xmlns:a16="http://schemas.microsoft.com/office/drawing/2014/main" id="{490C9AE1-17A7-9AF5-83DB-66E247241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90" y="1469626"/>
            <a:ext cx="3014481" cy="4268291"/>
          </a:xfrm>
          <a:prstGeom prst="rect">
            <a:avLst/>
          </a:prstGeom>
        </p:spPr>
      </p:pic>
      <p:pic>
        <p:nvPicPr>
          <p:cNvPr id="7" name="Bildobjekt 6" descr="En bild som visar fotbeklädnader, klädsel, person, byggnad&#10;&#10;Automatiskt genererad beskrivning">
            <a:extLst>
              <a:ext uri="{FF2B5EF4-FFF2-40B4-BE49-F238E27FC236}">
                <a16:creationId xmlns:a16="http://schemas.microsoft.com/office/drawing/2014/main" id="{85A96F3A-BB4F-B361-F59A-83142B1A1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567401" y="1969360"/>
            <a:ext cx="4268290" cy="3201217"/>
          </a:xfrm>
          <a:prstGeom prst="rect">
            <a:avLst/>
          </a:prstGeom>
        </p:spPr>
      </p:pic>
      <p:pic>
        <p:nvPicPr>
          <p:cNvPr id="9" name="Bildobjekt 8" descr="En bild som visar sport, skridskoåkning, sportutrustning, klädsel&#10;&#10;Automatiskt genererad beskrivning">
            <a:extLst>
              <a:ext uri="{FF2B5EF4-FFF2-40B4-BE49-F238E27FC236}">
                <a16:creationId xmlns:a16="http://schemas.microsoft.com/office/drawing/2014/main" id="{ECA0AAFC-9CBB-12CA-8A49-C29B21352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82597" y="2003162"/>
            <a:ext cx="4268291" cy="3201218"/>
          </a:xfrm>
          <a:prstGeom prst="rect">
            <a:avLst/>
          </a:prstGeom>
        </p:spPr>
      </p:pic>
    </p:spTree>
    <p:extLst>
      <p:ext uri="{BB962C8B-B14F-4D97-AF65-F5344CB8AC3E}">
        <p14:creationId xmlns:p14="http://schemas.microsoft.com/office/powerpoint/2010/main" val="367368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A065D4D0-19F1-889E-FCF7-794D4BA37F7E}"/>
              </a:ext>
            </a:extLst>
          </p:cNvPr>
          <p:cNvSpPr txBox="1"/>
          <p:nvPr/>
        </p:nvSpPr>
        <p:spPr>
          <a:xfrm>
            <a:off x="1479432" y="946406"/>
            <a:ext cx="8116388" cy="523220"/>
          </a:xfrm>
          <a:prstGeom prst="rect">
            <a:avLst/>
          </a:prstGeom>
          <a:noFill/>
        </p:spPr>
        <p:txBody>
          <a:bodyPr wrap="square" rtlCol="0">
            <a:spAutoFit/>
          </a:bodyPr>
          <a:lstStyle/>
          <a:p>
            <a:pPr algn="ctr"/>
            <a:r>
              <a:rPr lang="sv-SE" sz="2800" dirty="0">
                <a:latin typeface="Arial Black" panose="020B0A04020102020204" pitchFamily="34" charset="0"/>
              </a:rPr>
              <a:t>Säsongen hittills</a:t>
            </a:r>
          </a:p>
        </p:txBody>
      </p:sp>
      <p:pic>
        <p:nvPicPr>
          <p:cNvPr id="2050" name="Picture 2">
            <a:extLst>
              <a:ext uri="{FF2B5EF4-FFF2-40B4-BE49-F238E27FC236}">
                <a16:creationId xmlns:a16="http://schemas.microsoft.com/office/drawing/2014/main" id="{2D596018-0A41-AD16-169B-08D412E51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4" y="2129771"/>
            <a:ext cx="2890671" cy="28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DAB2119B-CA5C-4D6B-1985-2ACFAC5A0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931" y="2129771"/>
            <a:ext cx="2346680" cy="293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a:extLst>
              <a:ext uri="{FF2B5EF4-FFF2-40B4-BE49-F238E27FC236}">
                <a16:creationId xmlns:a16="http://schemas.microsoft.com/office/drawing/2014/main" id="{609D6F82-DE5D-9BFB-D12E-800829928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327" y="2036823"/>
            <a:ext cx="3050378" cy="308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442BFF0B-505F-EC4E-3946-4EDF6CA17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2930" y="2036823"/>
            <a:ext cx="2500152" cy="308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54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F5CB0CE-826D-F692-FF16-8AF7A9D584B1}"/>
              </a:ext>
            </a:extLst>
          </p:cNvPr>
          <p:cNvSpPr txBox="1"/>
          <p:nvPr/>
        </p:nvSpPr>
        <p:spPr>
          <a:xfrm>
            <a:off x="2491214" y="933805"/>
            <a:ext cx="6471747" cy="1123384"/>
          </a:xfrm>
          <a:prstGeom prst="rect">
            <a:avLst/>
          </a:prstGeom>
          <a:noFill/>
        </p:spPr>
        <p:txBody>
          <a:bodyPr wrap="square" rtlCol="0">
            <a:spAutoFit/>
          </a:bodyPr>
          <a:lstStyle/>
          <a:p>
            <a:r>
              <a:rPr lang="sv-SE" altLang="en-US" sz="2800" b="1" dirty="0">
                <a:ea typeface="ＭＳ Ｐゴシック" panose="020B0600070205080204" pitchFamily="34" charset="-128"/>
              </a:rPr>
              <a:t>Träning</a:t>
            </a:r>
            <a:endParaRPr lang="sv-SE" sz="28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endParaRPr lang="sv-SE" sz="11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E5A8D440-BEEF-6BD3-E4C3-F5153F223B6E}"/>
              </a:ext>
            </a:extLst>
          </p:cNvPr>
          <p:cNvSpPr txBox="1">
            <a:spLocks noChangeArrowheads="1"/>
          </p:cNvSpPr>
          <p:nvPr/>
        </p:nvSpPr>
        <p:spPr>
          <a:xfrm>
            <a:off x="1879103" y="1804420"/>
            <a:ext cx="8218487" cy="4903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eaLnBrk="1" hangingPunct="1">
              <a:lnSpc>
                <a:spcPct val="90000"/>
              </a:lnSpc>
              <a:buFont typeface="Arial" panose="020B0604020202020204" pitchFamily="34" charset="0"/>
              <a:buChar char="•"/>
              <a:defRPr/>
            </a:pPr>
            <a:r>
              <a:rPr lang="sv-SE" sz="2000" dirty="0">
                <a:cs typeface="+mn-cs"/>
              </a:rPr>
              <a:t>108 träningspass sedan 1:a augusti</a:t>
            </a:r>
          </a:p>
          <a:p>
            <a:pPr marL="1200150" lvl="2" indent="-285750">
              <a:defRPr/>
            </a:pPr>
            <a:r>
              <a:rPr lang="sv-SE" sz="1600" dirty="0"/>
              <a:t>84 </a:t>
            </a:r>
            <a:r>
              <a:rPr lang="sv-SE" sz="1600" dirty="0" err="1"/>
              <a:t>ispass</a:t>
            </a:r>
            <a:endParaRPr lang="sv-SE" sz="1600" dirty="0"/>
          </a:p>
          <a:p>
            <a:pPr marL="1200150" lvl="2" indent="-285750">
              <a:defRPr/>
            </a:pPr>
            <a:r>
              <a:rPr lang="sv-SE" sz="1600" dirty="0">
                <a:cs typeface="+mn-cs"/>
              </a:rPr>
              <a:t>24 </a:t>
            </a:r>
            <a:r>
              <a:rPr lang="sv-SE" sz="1600" dirty="0" err="1">
                <a:cs typeface="+mn-cs"/>
              </a:rPr>
              <a:t>fyspass</a:t>
            </a:r>
            <a:endParaRPr lang="sv-SE" sz="1600" dirty="0">
              <a:cs typeface="+mn-cs"/>
            </a:endParaRPr>
          </a:p>
          <a:p>
            <a:pPr>
              <a:lnSpc>
                <a:spcPct val="80000"/>
              </a:lnSpc>
              <a:buFontTx/>
              <a:buNone/>
              <a:defRPr/>
            </a:pPr>
            <a:r>
              <a:rPr lang="sv-SE" altLang="en-US" sz="1800" b="1" dirty="0">
                <a:ea typeface="ＭＳ Ｐゴシック" panose="020B0600070205080204" pitchFamily="34" charset="-128"/>
              </a:rPr>
              <a:t>Målsättning 24/25:</a:t>
            </a:r>
            <a:br>
              <a:rPr lang="sv-SE" altLang="en-US" sz="1800" b="1" dirty="0">
                <a:ea typeface="ＭＳ Ｐゴシック" panose="020B0600070205080204" pitchFamily="34" charset="-128"/>
              </a:rPr>
            </a:br>
            <a:endParaRPr lang="sv-SE" altLang="en-US" sz="1800" b="1" dirty="0">
              <a:ea typeface="ＭＳ Ｐゴシック" panose="020B0600070205080204" pitchFamily="34" charset="-128"/>
            </a:endParaRPr>
          </a:p>
          <a:p>
            <a:pPr>
              <a:lnSpc>
                <a:spcPct val="80000"/>
              </a:lnSpc>
              <a:defRPr/>
            </a:pPr>
            <a:r>
              <a:rPr lang="sv-SE" altLang="en-US" sz="1800" dirty="0">
                <a:ea typeface="ＭＳ Ｐゴシック" panose="020B0600070205080204" pitchFamily="34" charset="-128"/>
              </a:rPr>
              <a:t>Fortsätta bygga en grupp där alla har roligt och känner sig trygga.</a:t>
            </a:r>
          </a:p>
          <a:p>
            <a:pPr marL="0" indent="0">
              <a:lnSpc>
                <a:spcPct val="80000"/>
              </a:lnSpc>
              <a:buFontTx/>
              <a:buNone/>
              <a:defRPr/>
            </a:pPr>
            <a:endParaRPr lang="sv-SE" altLang="en-US" sz="1800" dirty="0">
              <a:ea typeface="ＭＳ Ｐゴシック" panose="020B0600070205080204" pitchFamily="34" charset="-128"/>
            </a:endParaRPr>
          </a:p>
          <a:p>
            <a:pPr>
              <a:lnSpc>
                <a:spcPct val="80000"/>
              </a:lnSpc>
              <a:defRPr/>
            </a:pPr>
            <a:r>
              <a:rPr lang="sv-SE" altLang="en-US" sz="1800" dirty="0">
                <a:ea typeface="ＭＳ Ｐゴシック" panose="020B0600070205080204" pitchFamily="34" charset="-128"/>
              </a:rPr>
              <a:t>Skridskoteknik och puckhantering</a:t>
            </a: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r>
              <a:rPr lang="sv-SE" altLang="en-US" sz="1800" dirty="0">
                <a:ea typeface="ＭＳ Ｐゴシック" panose="020B0600070205080204" pitchFamily="34" charset="-128"/>
              </a:rPr>
              <a:t>Utökad spelförståelse </a:t>
            </a:r>
          </a:p>
          <a:p>
            <a:pPr>
              <a:lnSpc>
                <a:spcPct val="80000"/>
              </a:lnSpc>
              <a:defRPr/>
            </a:pPr>
            <a:endParaRPr lang="sv-SE" altLang="en-US" sz="1800" dirty="0">
              <a:ea typeface="ＭＳ Ｐゴシック" panose="020B0600070205080204" pitchFamily="34" charset="-128"/>
            </a:endParaRPr>
          </a:p>
          <a:p>
            <a:pPr>
              <a:lnSpc>
                <a:spcPct val="80000"/>
              </a:lnSpc>
              <a:defRPr/>
            </a:pPr>
            <a:r>
              <a:rPr lang="sv-SE" altLang="en-US" sz="1800" dirty="0">
                <a:ea typeface="ＭＳ Ｐゴシック" panose="020B0600070205080204" pitchFamily="34" charset="-128"/>
              </a:rPr>
              <a:t>Höja intensiteten och kampviljan</a:t>
            </a:r>
          </a:p>
          <a:p>
            <a:pPr marL="0" indent="0">
              <a:lnSpc>
                <a:spcPct val="80000"/>
              </a:lnSpc>
              <a:buNone/>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buFontTx/>
              <a:buNone/>
              <a:defRPr/>
            </a:pPr>
            <a:br>
              <a:rPr lang="sv-SE" altLang="en-US" sz="2000" dirty="0">
                <a:ea typeface="ＭＳ Ｐゴシック" panose="020B0600070205080204" pitchFamily="34" charset="-128"/>
              </a:rPr>
            </a:br>
            <a:endParaRPr lang="sv-SE" altLang="en-US" sz="2000" dirty="0">
              <a:ea typeface="ＭＳ Ｐゴシック" panose="020B0600070205080204" pitchFamily="34" charset="-128"/>
            </a:endParaRPr>
          </a:p>
        </p:txBody>
      </p:sp>
    </p:spTree>
    <p:extLst>
      <p:ext uri="{BB962C8B-B14F-4D97-AF65-F5344CB8AC3E}">
        <p14:creationId xmlns:p14="http://schemas.microsoft.com/office/powerpoint/2010/main" val="356337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F5CB0CE-826D-F692-FF16-8AF7A9D584B1}"/>
              </a:ext>
            </a:extLst>
          </p:cNvPr>
          <p:cNvSpPr txBox="1"/>
          <p:nvPr/>
        </p:nvSpPr>
        <p:spPr>
          <a:xfrm>
            <a:off x="2491214" y="933805"/>
            <a:ext cx="6471747" cy="1123384"/>
          </a:xfrm>
          <a:prstGeom prst="rect">
            <a:avLst/>
          </a:prstGeom>
          <a:noFill/>
        </p:spPr>
        <p:txBody>
          <a:bodyPr wrap="square" rtlCol="0">
            <a:spAutoFit/>
          </a:bodyPr>
          <a:lstStyle/>
          <a:p>
            <a:r>
              <a:rPr lang="sv-SE" altLang="en-US" sz="2800" b="1" dirty="0">
                <a:ea typeface="ＭＳ Ｐゴシック" panose="020B0600070205080204" pitchFamily="34" charset="-128"/>
              </a:rPr>
              <a:t>Matcher</a:t>
            </a:r>
            <a:endParaRPr lang="sv-SE" sz="28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endParaRPr lang="sv-SE" sz="11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E5A8D440-BEEF-6BD3-E4C3-F5153F223B6E}"/>
              </a:ext>
            </a:extLst>
          </p:cNvPr>
          <p:cNvSpPr txBox="1">
            <a:spLocks noChangeArrowheads="1"/>
          </p:cNvSpPr>
          <p:nvPr/>
        </p:nvSpPr>
        <p:spPr>
          <a:xfrm>
            <a:off x="1879103" y="1804420"/>
            <a:ext cx="8218487" cy="4903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eaLnBrk="1" hangingPunct="1">
              <a:lnSpc>
                <a:spcPct val="90000"/>
              </a:lnSpc>
              <a:buFont typeface="Arial" panose="020B0604020202020204" pitchFamily="34" charset="0"/>
              <a:buChar char="•"/>
              <a:defRPr/>
            </a:pPr>
            <a:r>
              <a:rPr lang="sv-SE" sz="2000" dirty="0">
                <a:cs typeface="+mn-cs"/>
              </a:rPr>
              <a:t>17 seriematcher</a:t>
            </a:r>
          </a:p>
          <a:p>
            <a:pPr marL="742950" lvl="1" indent="-285750" eaLnBrk="1" hangingPunct="1">
              <a:lnSpc>
                <a:spcPct val="90000"/>
              </a:lnSpc>
              <a:buFont typeface="Arial" panose="020B0604020202020204" pitchFamily="34" charset="0"/>
              <a:buChar char="•"/>
              <a:defRPr/>
            </a:pPr>
            <a:r>
              <a:rPr lang="sv-SE" sz="2000" dirty="0"/>
              <a:t>DM</a:t>
            </a:r>
            <a:endParaRPr lang="sv-SE" sz="2000" dirty="0">
              <a:cs typeface="+mn-cs"/>
            </a:endParaRPr>
          </a:p>
          <a:p>
            <a:pPr marL="742950" lvl="1" indent="-285750" eaLnBrk="1" hangingPunct="1">
              <a:lnSpc>
                <a:spcPct val="90000"/>
              </a:lnSpc>
              <a:buFont typeface="Arial" panose="020B0604020202020204" pitchFamily="34" charset="0"/>
              <a:buChar char="•"/>
              <a:defRPr/>
            </a:pPr>
            <a:r>
              <a:rPr lang="sv-SE" sz="2000" dirty="0">
                <a:cs typeface="+mn-cs"/>
              </a:rPr>
              <a:t>5 träningsmatcher</a:t>
            </a:r>
          </a:p>
          <a:p>
            <a:pPr marL="742950" lvl="1" indent="-285750" eaLnBrk="1" hangingPunct="1">
              <a:lnSpc>
                <a:spcPct val="90000"/>
              </a:lnSpc>
              <a:buFont typeface="Arial" panose="020B0604020202020204" pitchFamily="34" charset="0"/>
              <a:buChar char="•"/>
              <a:defRPr/>
            </a:pPr>
            <a:r>
              <a:rPr lang="sv-SE" sz="2000" dirty="0">
                <a:cs typeface="+mn-cs"/>
              </a:rPr>
              <a:t>Cuper</a:t>
            </a:r>
          </a:p>
          <a:p>
            <a:pPr marL="1200150" lvl="2" indent="-285750">
              <a:defRPr/>
            </a:pPr>
            <a:r>
              <a:rPr lang="sv-SE" sz="1600" dirty="0"/>
              <a:t>Nordic </a:t>
            </a:r>
            <a:r>
              <a:rPr lang="sv-SE" sz="1600" dirty="0" err="1"/>
              <a:t>Youth</a:t>
            </a:r>
            <a:r>
              <a:rPr lang="sv-SE" sz="1600" dirty="0"/>
              <a:t> Trophy </a:t>
            </a:r>
          </a:p>
          <a:p>
            <a:pPr marL="1200150" lvl="2" indent="-285750">
              <a:defRPr/>
            </a:pPr>
            <a:r>
              <a:rPr lang="sv-SE" sz="1600" dirty="0"/>
              <a:t>Nordic </a:t>
            </a:r>
            <a:r>
              <a:rPr lang="sv-SE" sz="1600" dirty="0" err="1"/>
              <a:t>Youth</a:t>
            </a:r>
            <a:r>
              <a:rPr lang="sv-SE" sz="1600" dirty="0"/>
              <a:t> Trophy U13</a:t>
            </a:r>
          </a:p>
          <a:p>
            <a:pPr marL="1200150" lvl="2" indent="-285750">
              <a:defRPr/>
            </a:pPr>
            <a:r>
              <a:rPr lang="sv-SE" sz="1600" dirty="0" err="1">
                <a:cs typeface="+mn-cs"/>
              </a:rPr>
              <a:t>Rallarbo</a:t>
            </a:r>
            <a:r>
              <a:rPr lang="sv-SE" sz="1600" dirty="0">
                <a:cs typeface="+mn-cs"/>
              </a:rPr>
              <a:t> Cup</a:t>
            </a:r>
          </a:p>
          <a:p>
            <a:pPr marL="1200150" lvl="2" indent="-285750">
              <a:defRPr/>
            </a:pPr>
            <a:r>
              <a:rPr lang="sv-SE" sz="1600" dirty="0"/>
              <a:t>Oktobercupen</a:t>
            </a:r>
          </a:p>
          <a:p>
            <a:pPr marL="1200150" lvl="2" indent="-285750">
              <a:defRPr/>
            </a:pPr>
            <a:r>
              <a:rPr lang="sv-SE" sz="1600" dirty="0"/>
              <a:t>Hammarö HC Cup U13</a:t>
            </a:r>
          </a:p>
          <a:p>
            <a:pPr marL="1200150" lvl="2" indent="-285750">
              <a:defRPr/>
            </a:pPr>
            <a:r>
              <a:rPr lang="sv-SE" sz="1600" dirty="0">
                <a:cs typeface="+mn-cs"/>
              </a:rPr>
              <a:t>GIC-cup</a:t>
            </a:r>
          </a:p>
          <a:p>
            <a:pPr marL="742950" lvl="1" indent="-285750">
              <a:defRPr/>
            </a:pPr>
            <a:r>
              <a:rPr lang="sv-SE" sz="2000" dirty="0"/>
              <a:t>Seriematcher med U13</a:t>
            </a:r>
          </a:p>
          <a:p>
            <a:pPr marL="742950" lvl="1" indent="-285750">
              <a:defRPr/>
            </a:pPr>
            <a:r>
              <a:rPr lang="sv-SE" sz="2000" dirty="0">
                <a:cs typeface="+mn-cs"/>
              </a:rPr>
              <a:t>Seriematcher med U15</a:t>
            </a:r>
          </a:p>
          <a:p>
            <a:pPr marL="742950" lvl="1" indent="-285750">
              <a:defRPr/>
            </a:pPr>
            <a:r>
              <a:rPr lang="sv-SE" sz="2000" dirty="0"/>
              <a:t>Seriematcher med U16</a:t>
            </a:r>
            <a:endParaRPr lang="sv-SE" sz="2000" dirty="0">
              <a:cs typeface="+mn-cs"/>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buFontTx/>
              <a:buNone/>
              <a:defRPr/>
            </a:pPr>
            <a:br>
              <a:rPr lang="sv-SE" altLang="en-US" sz="2000" dirty="0">
                <a:ea typeface="ＭＳ Ｐゴシック" panose="020B0600070205080204" pitchFamily="34" charset="-128"/>
              </a:rPr>
            </a:br>
            <a:endParaRPr lang="sv-SE" altLang="en-US" sz="2000" dirty="0">
              <a:ea typeface="ＭＳ Ｐゴシック" panose="020B0600070205080204" pitchFamily="34" charset="-128"/>
            </a:endParaRPr>
          </a:p>
        </p:txBody>
      </p:sp>
      <p:pic>
        <p:nvPicPr>
          <p:cNvPr id="5" name="Bildobjekt 4">
            <a:extLst>
              <a:ext uri="{FF2B5EF4-FFF2-40B4-BE49-F238E27FC236}">
                <a16:creationId xmlns:a16="http://schemas.microsoft.com/office/drawing/2014/main" id="{9B7F569C-409D-46DB-CE13-82C3A9656177}"/>
              </a:ext>
            </a:extLst>
          </p:cNvPr>
          <p:cNvPicPr>
            <a:picLocks noChangeAspect="1"/>
          </p:cNvPicPr>
          <p:nvPr/>
        </p:nvPicPr>
        <p:blipFill>
          <a:blip r:embed="rId2"/>
          <a:stretch>
            <a:fillRect/>
          </a:stretch>
        </p:blipFill>
        <p:spPr>
          <a:xfrm>
            <a:off x="6333565" y="2130334"/>
            <a:ext cx="5490882" cy="2561880"/>
          </a:xfrm>
          <a:prstGeom prst="rect">
            <a:avLst/>
          </a:prstGeom>
        </p:spPr>
      </p:pic>
    </p:spTree>
    <p:extLst>
      <p:ext uri="{BB962C8B-B14F-4D97-AF65-F5344CB8AC3E}">
        <p14:creationId xmlns:p14="http://schemas.microsoft.com/office/powerpoint/2010/main" val="248620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F5CB0CE-826D-F692-FF16-8AF7A9D584B1}"/>
              </a:ext>
            </a:extLst>
          </p:cNvPr>
          <p:cNvSpPr txBox="1"/>
          <p:nvPr/>
        </p:nvSpPr>
        <p:spPr>
          <a:xfrm>
            <a:off x="2491214" y="933805"/>
            <a:ext cx="6471747" cy="1123384"/>
          </a:xfrm>
          <a:prstGeom prst="rect">
            <a:avLst/>
          </a:prstGeom>
          <a:noFill/>
        </p:spPr>
        <p:txBody>
          <a:bodyPr wrap="square" rtlCol="0">
            <a:spAutoFit/>
          </a:bodyPr>
          <a:lstStyle/>
          <a:p>
            <a:r>
              <a:rPr lang="sv-SE" altLang="en-US" sz="2800" b="1" dirty="0">
                <a:ea typeface="ＭＳ Ｐゴシック" panose="020B0600070205080204" pitchFamily="34" charset="-128"/>
              </a:rPr>
              <a:t>Slutdelen av säsongen</a:t>
            </a:r>
            <a:endParaRPr lang="sv-SE" sz="28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endParaRPr lang="sv-SE" sz="11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E5A8D440-BEEF-6BD3-E4C3-F5153F223B6E}"/>
              </a:ext>
            </a:extLst>
          </p:cNvPr>
          <p:cNvSpPr txBox="1">
            <a:spLocks noChangeArrowheads="1"/>
          </p:cNvSpPr>
          <p:nvPr/>
        </p:nvSpPr>
        <p:spPr>
          <a:xfrm>
            <a:off x="1879103" y="1804420"/>
            <a:ext cx="8218487" cy="4903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eaLnBrk="1" hangingPunct="1">
              <a:lnSpc>
                <a:spcPct val="90000"/>
              </a:lnSpc>
              <a:buFont typeface="Arial" panose="020B0604020202020204" pitchFamily="34" charset="0"/>
              <a:buChar char="•"/>
              <a:defRPr/>
            </a:pPr>
            <a:r>
              <a:rPr lang="sv-SE" sz="2000" dirty="0">
                <a:cs typeface="+mn-cs"/>
              </a:rPr>
              <a:t>Sista seriematchen i mitten av mars</a:t>
            </a:r>
          </a:p>
          <a:p>
            <a:pPr marL="742950" lvl="1" indent="-285750" eaLnBrk="1" hangingPunct="1">
              <a:lnSpc>
                <a:spcPct val="90000"/>
              </a:lnSpc>
              <a:buFont typeface="Arial" panose="020B0604020202020204" pitchFamily="34" charset="0"/>
              <a:buChar char="•"/>
              <a:defRPr/>
            </a:pPr>
            <a:r>
              <a:rPr lang="sv-SE" sz="2000" dirty="0"/>
              <a:t>Träningar så länge det finns is på Hammarö</a:t>
            </a:r>
          </a:p>
          <a:p>
            <a:pPr marL="742950" lvl="1" indent="-285750" eaLnBrk="1" hangingPunct="1">
              <a:lnSpc>
                <a:spcPct val="90000"/>
              </a:lnSpc>
              <a:buFont typeface="Arial" panose="020B0604020202020204" pitchFamily="34" charset="0"/>
              <a:buChar char="•"/>
              <a:defRPr/>
            </a:pPr>
            <a:r>
              <a:rPr lang="sv-SE" sz="2000" dirty="0">
                <a:cs typeface="+mn-cs"/>
              </a:rPr>
              <a:t>Ev. h</a:t>
            </a:r>
            <a:r>
              <a:rPr lang="sv-SE" sz="2000" dirty="0"/>
              <a:t>yra istid efter att Hammarö Ishall stängt?</a:t>
            </a:r>
            <a:endParaRPr lang="sv-SE" sz="1600" dirty="0">
              <a:cs typeface="+mn-cs"/>
            </a:endParaRPr>
          </a:p>
          <a:p>
            <a:pPr marL="1200150" lvl="2" indent="-285750">
              <a:defRPr/>
            </a:pPr>
            <a:endParaRPr lang="sv-SE" sz="1600" dirty="0">
              <a:cs typeface="+mn-cs"/>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buFontTx/>
              <a:buNone/>
              <a:defRPr/>
            </a:pPr>
            <a:br>
              <a:rPr lang="sv-SE" altLang="en-US" sz="2000" dirty="0">
                <a:ea typeface="ＭＳ Ｐゴシック" panose="020B0600070205080204" pitchFamily="34" charset="-128"/>
              </a:rPr>
            </a:br>
            <a:endParaRPr lang="sv-SE" altLang="en-US" sz="2000" dirty="0">
              <a:ea typeface="ＭＳ Ｐゴシック" panose="020B0600070205080204" pitchFamily="34" charset="-128"/>
            </a:endParaRPr>
          </a:p>
        </p:txBody>
      </p:sp>
    </p:spTree>
    <p:extLst>
      <p:ext uri="{BB962C8B-B14F-4D97-AF65-F5344CB8AC3E}">
        <p14:creationId xmlns:p14="http://schemas.microsoft.com/office/powerpoint/2010/main" val="378885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F5CB0CE-826D-F692-FF16-8AF7A9D584B1}"/>
              </a:ext>
            </a:extLst>
          </p:cNvPr>
          <p:cNvSpPr txBox="1"/>
          <p:nvPr/>
        </p:nvSpPr>
        <p:spPr>
          <a:xfrm>
            <a:off x="2491214" y="933805"/>
            <a:ext cx="6471747" cy="1123384"/>
          </a:xfrm>
          <a:prstGeom prst="rect">
            <a:avLst/>
          </a:prstGeom>
          <a:noFill/>
        </p:spPr>
        <p:txBody>
          <a:bodyPr wrap="square" rtlCol="0">
            <a:spAutoFit/>
          </a:bodyPr>
          <a:lstStyle/>
          <a:p>
            <a:r>
              <a:rPr lang="sv-SE" altLang="en-US" sz="2800" b="1" dirty="0">
                <a:ea typeface="ＭＳ Ｐゴシック" panose="020B0600070205080204" pitchFamily="34" charset="-128"/>
              </a:rPr>
              <a:t>Cuper</a:t>
            </a:r>
            <a:endParaRPr lang="sv-SE" sz="28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endParaRPr lang="sv-SE" sz="11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E5A8D440-BEEF-6BD3-E4C3-F5153F223B6E}"/>
              </a:ext>
            </a:extLst>
          </p:cNvPr>
          <p:cNvSpPr txBox="1">
            <a:spLocks noChangeArrowheads="1"/>
          </p:cNvSpPr>
          <p:nvPr/>
        </p:nvSpPr>
        <p:spPr>
          <a:xfrm>
            <a:off x="1879103" y="1804420"/>
            <a:ext cx="8218487" cy="4903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eaLnBrk="1" hangingPunct="1">
              <a:lnSpc>
                <a:spcPct val="90000"/>
              </a:lnSpc>
              <a:buFont typeface="Arial" panose="020B0604020202020204" pitchFamily="34" charset="0"/>
              <a:buChar char="•"/>
              <a:defRPr/>
            </a:pPr>
            <a:r>
              <a:rPr lang="sv-SE" sz="2000" dirty="0"/>
              <a:t>Hammarö Cup 15-16 mars</a:t>
            </a:r>
          </a:p>
          <a:p>
            <a:pPr marL="1200150" lvl="2" indent="-285750">
              <a:defRPr/>
            </a:pPr>
            <a:r>
              <a:rPr lang="sv-SE" sz="1600" dirty="0">
                <a:cs typeface="+mn-cs"/>
              </a:rPr>
              <a:t>Bara tre utomstående lag anmälda (från Norge)</a:t>
            </a:r>
          </a:p>
          <a:p>
            <a:pPr marL="1200150" lvl="2" indent="-285750">
              <a:defRPr/>
            </a:pPr>
            <a:r>
              <a:rPr lang="sv-SE" sz="1600" dirty="0"/>
              <a:t>Måste få in minst ett lag till</a:t>
            </a:r>
            <a:endParaRPr lang="sv-SE" sz="1600" dirty="0">
              <a:cs typeface="+mn-cs"/>
            </a:endParaRPr>
          </a:p>
          <a:p>
            <a:pPr marL="1200150" lvl="2" indent="-285750">
              <a:defRPr/>
            </a:pPr>
            <a:r>
              <a:rPr lang="sv-SE" sz="1600" dirty="0"/>
              <a:t>Två lag från Hammarö anmälda</a:t>
            </a:r>
            <a:endParaRPr lang="sv-SE" sz="1600" dirty="0">
              <a:cs typeface="+mn-cs"/>
            </a:endParaRPr>
          </a:p>
          <a:p>
            <a:pPr marL="742950" lvl="1" indent="-285750" eaLnBrk="1" hangingPunct="1">
              <a:lnSpc>
                <a:spcPct val="90000"/>
              </a:lnSpc>
              <a:buFont typeface="Arial" panose="020B0604020202020204" pitchFamily="34" charset="0"/>
              <a:buChar char="•"/>
              <a:defRPr/>
            </a:pPr>
            <a:r>
              <a:rPr lang="sv-SE" sz="2000" dirty="0"/>
              <a:t>IFK Ore Cup i Furudal 4-6 april</a:t>
            </a:r>
          </a:p>
          <a:p>
            <a:pPr marL="1200150" lvl="2" indent="-285750">
              <a:defRPr/>
            </a:pPr>
            <a:endParaRPr lang="sv-SE" sz="1600" dirty="0">
              <a:cs typeface="+mn-cs"/>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buFontTx/>
              <a:buNone/>
              <a:defRPr/>
            </a:pPr>
            <a:br>
              <a:rPr lang="sv-SE" altLang="en-US" sz="2000" dirty="0">
                <a:ea typeface="ＭＳ Ｐゴシック" panose="020B0600070205080204" pitchFamily="34" charset="-128"/>
              </a:rPr>
            </a:br>
            <a:endParaRPr lang="sv-SE" altLang="en-US" sz="2000" dirty="0">
              <a:ea typeface="ＭＳ Ｐゴシック" panose="020B0600070205080204" pitchFamily="34" charset="-128"/>
            </a:endParaRPr>
          </a:p>
        </p:txBody>
      </p:sp>
    </p:spTree>
    <p:extLst>
      <p:ext uri="{BB962C8B-B14F-4D97-AF65-F5344CB8AC3E}">
        <p14:creationId xmlns:p14="http://schemas.microsoft.com/office/powerpoint/2010/main" val="125299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F5CB0CE-826D-F692-FF16-8AF7A9D584B1}"/>
              </a:ext>
            </a:extLst>
          </p:cNvPr>
          <p:cNvSpPr txBox="1"/>
          <p:nvPr/>
        </p:nvSpPr>
        <p:spPr>
          <a:xfrm>
            <a:off x="2491214" y="933805"/>
            <a:ext cx="6471747" cy="1123384"/>
          </a:xfrm>
          <a:prstGeom prst="rect">
            <a:avLst/>
          </a:prstGeom>
          <a:noFill/>
        </p:spPr>
        <p:txBody>
          <a:bodyPr wrap="square" rtlCol="0">
            <a:spAutoFit/>
          </a:bodyPr>
          <a:lstStyle/>
          <a:p>
            <a:r>
              <a:rPr lang="sv-SE" altLang="en-US" sz="2800" b="1" dirty="0">
                <a:ea typeface="ＭＳ Ｐゴシック" panose="020B0600070205080204" pitchFamily="34" charset="-128"/>
              </a:rPr>
              <a:t>Nästa säsong</a:t>
            </a:r>
            <a:endParaRPr lang="sv-SE" sz="28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400" b="1" dirty="0">
              <a:latin typeface="Arial" panose="020B0604020202020204" pitchFamily="34" charset="0"/>
              <a:cs typeface="Arial" panose="020B0604020202020204" pitchFamily="34" charset="0"/>
            </a:endParaRPr>
          </a:p>
          <a:p>
            <a:endParaRPr lang="sv-SE" sz="11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E5A8D440-BEEF-6BD3-E4C3-F5153F223B6E}"/>
              </a:ext>
            </a:extLst>
          </p:cNvPr>
          <p:cNvSpPr txBox="1">
            <a:spLocks noChangeArrowheads="1"/>
          </p:cNvSpPr>
          <p:nvPr/>
        </p:nvSpPr>
        <p:spPr>
          <a:xfrm>
            <a:off x="1879103" y="1804420"/>
            <a:ext cx="8218487" cy="4903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eaLnBrk="1" hangingPunct="1">
              <a:lnSpc>
                <a:spcPct val="90000"/>
              </a:lnSpc>
              <a:buFont typeface="Arial" panose="020B0604020202020204" pitchFamily="34" charset="0"/>
              <a:buChar char="•"/>
              <a:defRPr/>
            </a:pPr>
            <a:r>
              <a:rPr lang="sv-SE" sz="2000" dirty="0"/>
              <a:t>Inget U16 regionallag </a:t>
            </a:r>
          </a:p>
          <a:p>
            <a:pPr marL="742950" lvl="1" indent="-285750" eaLnBrk="1" hangingPunct="1">
              <a:lnSpc>
                <a:spcPct val="90000"/>
              </a:lnSpc>
              <a:buFont typeface="Arial" panose="020B0604020202020204" pitchFamily="34" charset="0"/>
              <a:buChar char="•"/>
              <a:defRPr/>
            </a:pPr>
            <a:r>
              <a:rPr lang="sv-SE" sz="2000" dirty="0"/>
              <a:t>Vi kommer önska ett lag i U15 och ett lag i U16</a:t>
            </a:r>
          </a:p>
          <a:p>
            <a:pPr marL="742950" lvl="1" indent="-285750" eaLnBrk="1" hangingPunct="1">
              <a:lnSpc>
                <a:spcPct val="90000"/>
              </a:lnSpc>
              <a:buFont typeface="Arial" panose="020B0604020202020204" pitchFamily="34" charset="0"/>
              <a:buChar char="•"/>
              <a:defRPr/>
            </a:pPr>
            <a:r>
              <a:rPr lang="sv-SE" sz="2000" dirty="0"/>
              <a:t>Anmäld till cup i Göteborg i oktober</a:t>
            </a:r>
          </a:p>
          <a:p>
            <a:pPr marL="742950" lvl="1" indent="-285750" eaLnBrk="1" hangingPunct="1">
              <a:lnSpc>
                <a:spcPct val="90000"/>
              </a:lnSpc>
              <a:buFont typeface="Arial" panose="020B0604020202020204" pitchFamily="34" charset="0"/>
              <a:buChar char="•"/>
              <a:defRPr/>
            </a:pPr>
            <a:r>
              <a:rPr lang="sv-SE" sz="2000" dirty="0"/>
              <a:t>Barmark</a:t>
            </a:r>
          </a:p>
          <a:p>
            <a:pPr marL="742950" lvl="1" indent="-285750" eaLnBrk="1" hangingPunct="1">
              <a:lnSpc>
                <a:spcPct val="90000"/>
              </a:lnSpc>
              <a:buFont typeface="Arial" panose="020B0604020202020204" pitchFamily="34" charset="0"/>
              <a:buChar char="•"/>
              <a:defRPr/>
            </a:pPr>
            <a:endParaRPr lang="sv-SE" sz="2000" dirty="0"/>
          </a:p>
          <a:p>
            <a:pPr marL="742950" lvl="1" indent="-285750" eaLnBrk="1" hangingPunct="1">
              <a:lnSpc>
                <a:spcPct val="90000"/>
              </a:lnSpc>
              <a:buFont typeface="Arial" panose="020B0604020202020204" pitchFamily="34" charset="0"/>
              <a:buChar char="•"/>
              <a:defRPr/>
            </a:pPr>
            <a:endParaRPr lang="sv-SE" sz="2000" dirty="0"/>
          </a:p>
          <a:p>
            <a:pPr marL="914400" lvl="2" indent="0">
              <a:buNone/>
              <a:defRPr/>
            </a:pPr>
            <a:endParaRPr lang="sv-SE" sz="1600" dirty="0">
              <a:cs typeface="+mn-cs"/>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18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defRPr/>
            </a:pPr>
            <a:endParaRPr lang="sv-SE" altLang="en-US" sz="2000" dirty="0">
              <a:ea typeface="ＭＳ Ｐゴシック" panose="020B0600070205080204" pitchFamily="34" charset="-128"/>
            </a:endParaRPr>
          </a:p>
          <a:p>
            <a:pPr>
              <a:lnSpc>
                <a:spcPct val="80000"/>
              </a:lnSpc>
              <a:buFontTx/>
              <a:buNone/>
              <a:defRPr/>
            </a:pPr>
            <a:br>
              <a:rPr lang="sv-SE" altLang="en-US" sz="2000" dirty="0">
                <a:ea typeface="ＭＳ Ｐゴシック" panose="020B0600070205080204" pitchFamily="34" charset="-128"/>
              </a:rPr>
            </a:br>
            <a:endParaRPr lang="sv-SE" altLang="en-US" sz="2000" dirty="0">
              <a:ea typeface="ＭＳ Ｐゴシック" panose="020B0600070205080204" pitchFamily="34" charset="-128"/>
            </a:endParaRPr>
          </a:p>
        </p:txBody>
      </p:sp>
    </p:spTree>
    <p:extLst>
      <p:ext uri="{BB962C8B-B14F-4D97-AF65-F5344CB8AC3E}">
        <p14:creationId xmlns:p14="http://schemas.microsoft.com/office/powerpoint/2010/main" val="42754975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492</Words>
  <Application>Microsoft Office PowerPoint</Application>
  <PresentationFormat>Bredbild</PresentationFormat>
  <Paragraphs>175</Paragraphs>
  <Slides>13</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13</vt:i4>
      </vt:variant>
    </vt:vector>
  </HeadingPairs>
  <TitlesOfParts>
    <vt:vector size="20" baseType="lpstr">
      <vt:lpstr>ＭＳ Ｐゴシック</vt:lpstr>
      <vt:lpstr>Aptos</vt:lpstr>
      <vt:lpstr>Arial</vt:lpstr>
      <vt:lpstr>Arial Black</vt:lpstr>
      <vt:lpstr>Calibri</vt:lpstr>
      <vt:lpstr>Segoe UI Emoji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Per-Erik Sjöqvist</dc:creator>
  <cp:lastModifiedBy>Kammarbo Thomas</cp:lastModifiedBy>
  <cp:revision>3</cp:revision>
  <dcterms:created xsi:type="dcterms:W3CDTF">2022-10-16T18:47:32Z</dcterms:created>
  <dcterms:modified xsi:type="dcterms:W3CDTF">2025-02-22T10:01:45Z</dcterms:modified>
</cp:coreProperties>
</file>