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4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37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5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47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20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00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87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796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45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58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64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5101-E15A-4FE7-90FA-241A5228C4CD}" type="datetimeFigureOut">
              <a:rPr lang="sv-SE" smtClean="0"/>
              <a:t>2014-04-29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2C25-97A9-46FF-AFE5-C87986D12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425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82" y="615784"/>
            <a:ext cx="1695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66" y="654556"/>
            <a:ext cx="1695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4164038" y="1193993"/>
            <a:ext cx="12969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200" i="1" u="sng" dirty="0" err="1"/>
              <a:t>Sereno</a:t>
            </a:r>
            <a:r>
              <a:rPr lang="sv-SE" sz="1200" i="1" u="sng" dirty="0"/>
              <a:t> 14 </a:t>
            </a:r>
            <a:r>
              <a:rPr lang="sv-SE" sz="1200" i="1" u="sng" dirty="0" err="1"/>
              <a:t>Trg</a:t>
            </a:r>
            <a:endParaRPr lang="sv-SE" sz="1200" i="1" u="sng" dirty="0"/>
          </a:p>
        </p:txBody>
      </p:sp>
      <p:graphicFrame>
        <p:nvGraphicFramePr>
          <p:cNvPr id="12" name="Group 5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63512"/>
              </p:ext>
            </p:extLst>
          </p:nvPr>
        </p:nvGraphicFramePr>
        <p:xfrm>
          <a:off x="6429375" y="1703291"/>
          <a:ext cx="1511300" cy="1123919"/>
        </p:xfrm>
        <a:graphic>
          <a:graphicData uri="http://schemas.openxmlformats.org/drawingml/2006/table">
            <a:tbl>
              <a:tblPr/>
              <a:tblGrid>
                <a:gridCol w="301625"/>
                <a:gridCol w="303213"/>
                <a:gridCol w="301625"/>
                <a:gridCol w="303212"/>
                <a:gridCol w="301625"/>
              </a:tblGrid>
              <a:tr h="60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5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024"/>
              </p:ext>
            </p:extLst>
          </p:nvPr>
        </p:nvGraphicFramePr>
        <p:xfrm>
          <a:off x="6429375" y="3674641"/>
          <a:ext cx="1511300" cy="1026942"/>
        </p:xfrm>
        <a:graphic>
          <a:graphicData uri="http://schemas.openxmlformats.org/drawingml/2006/table">
            <a:tbl>
              <a:tblPr/>
              <a:tblGrid>
                <a:gridCol w="303213"/>
                <a:gridCol w="301625"/>
                <a:gridCol w="301625"/>
                <a:gridCol w="301625"/>
                <a:gridCol w="303212"/>
              </a:tblGrid>
              <a:tr h="5205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476"/>
          <p:cNvSpPr txBox="1">
            <a:spLocks noChangeArrowheads="1"/>
          </p:cNvSpPr>
          <p:nvPr/>
        </p:nvSpPr>
        <p:spPr bwMode="auto">
          <a:xfrm>
            <a:off x="6717914" y="5507891"/>
            <a:ext cx="519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/>
              <a:t>Beställare</a:t>
            </a:r>
            <a:r>
              <a:rPr lang="sv-SE" dirty="0" smtClean="0"/>
              <a:t>:…………………..…………………...    Lag:…………..</a:t>
            </a:r>
            <a:endParaRPr lang="sv-SE" dirty="0"/>
          </a:p>
        </p:txBody>
      </p:sp>
      <p:sp>
        <p:nvSpPr>
          <p:cNvPr id="24" name="Text Box 477"/>
          <p:cNvSpPr txBox="1">
            <a:spLocks noChangeArrowheads="1"/>
          </p:cNvSpPr>
          <p:nvPr/>
        </p:nvSpPr>
        <p:spPr bwMode="auto">
          <a:xfrm>
            <a:off x="6844297" y="5994027"/>
            <a:ext cx="257241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 err="1"/>
              <a:t>Mobilnr</a:t>
            </a:r>
            <a:r>
              <a:rPr lang="sv-SE" dirty="0"/>
              <a:t>:……………………</a:t>
            </a:r>
          </a:p>
        </p:txBody>
      </p:sp>
      <p:sp>
        <p:nvSpPr>
          <p:cNvPr id="32" name="Text Box 489"/>
          <p:cNvSpPr txBox="1">
            <a:spLocks noChangeArrowheads="1"/>
          </p:cNvSpPr>
          <p:nvPr/>
        </p:nvSpPr>
        <p:spPr bwMode="auto">
          <a:xfrm>
            <a:off x="1973422" y="5611095"/>
            <a:ext cx="5762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dirty="0"/>
              <a:t>Tröja</a:t>
            </a:r>
          </a:p>
        </p:txBody>
      </p:sp>
      <p:sp>
        <p:nvSpPr>
          <p:cNvPr id="33" name="Text Box 490"/>
          <p:cNvSpPr txBox="1">
            <a:spLocks noChangeArrowheads="1"/>
          </p:cNvSpPr>
          <p:nvPr/>
        </p:nvSpPr>
        <p:spPr bwMode="auto">
          <a:xfrm>
            <a:off x="1973421" y="5877223"/>
            <a:ext cx="5762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dirty="0"/>
              <a:t>Byxa</a:t>
            </a:r>
          </a:p>
        </p:txBody>
      </p:sp>
      <p:sp>
        <p:nvSpPr>
          <p:cNvPr id="34" name="Rectangle 491"/>
          <p:cNvSpPr>
            <a:spLocks noChangeArrowheads="1"/>
          </p:cNvSpPr>
          <p:nvPr/>
        </p:nvSpPr>
        <p:spPr bwMode="auto">
          <a:xfrm flipV="1">
            <a:off x="2672366" y="5920366"/>
            <a:ext cx="130555" cy="167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" name="Rectangle 495"/>
          <p:cNvSpPr>
            <a:spLocks noChangeArrowheads="1"/>
          </p:cNvSpPr>
          <p:nvPr/>
        </p:nvSpPr>
        <p:spPr bwMode="auto">
          <a:xfrm flipH="1">
            <a:off x="2672366" y="5628834"/>
            <a:ext cx="130555" cy="2053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8" name="Text Box 496"/>
          <p:cNvSpPr txBox="1">
            <a:spLocks noChangeArrowheads="1"/>
          </p:cNvSpPr>
          <p:nvPr/>
        </p:nvSpPr>
        <p:spPr bwMode="auto">
          <a:xfrm>
            <a:off x="1651000" y="4848034"/>
            <a:ext cx="2872873" cy="96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/>
              <a:t>Namntryck</a:t>
            </a:r>
            <a:r>
              <a:rPr lang="sv-SE" sz="1100" dirty="0" smtClean="0"/>
              <a:t>:…………...................................</a:t>
            </a:r>
            <a:endParaRPr lang="sv-SE" sz="1100" dirty="0" smtClean="0"/>
          </a:p>
          <a:p>
            <a:pPr>
              <a:spcBef>
                <a:spcPct val="50000"/>
              </a:spcBef>
            </a:pPr>
            <a:r>
              <a:rPr lang="sv-SE" sz="1000" dirty="0" smtClean="0"/>
              <a:t>Förnamn med små bokstäver samt första i efternamnet (om man vill), ex Kristina A </a:t>
            </a:r>
          </a:p>
          <a:p>
            <a:pPr>
              <a:spcBef>
                <a:spcPct val="50000"/>
              </a:spcBef>
            </a:pPr>
            <a:endParaRPr lang="sv-SE" sz="900" dirty="0"/>
          </a:p>
        </p:txBody>
      </p:sp>
      <p:sp>
        <p:nvSpPr>
          <p:cNvPr id="41" name="WordArt 499"/>
          <p:cNvSpPr>
            <a:spLocks noChangeArrowheads="1" noChangeShapeType="1" noTextEdit="1"/>
          </p:cNvSpPr>
          <p:nvPr/>
        </p:nvSpPr>
        <p:spPr bwMode="auto">
          <a:xfrm>
            <a:off x="1403350" y="6308725"/>
            <a:ext cx="247650" cy="17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v-SE" sz="1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5" name="Picture 13" descr="C:\Users\blomqlar\Desktop\KAM Team\Bilder\D82941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520" y="3318486"/>
            <a:ext cx="707362" cy="2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630"/>
          <p:cNvSpPr txBox="1">
            <a:spLocks noChangeArrowheads="1"/>
          </p:cNvSpPr>
          <p:nvPr/>
        </p:nvSpPr>
        <p:spPr bwMode="auto">
          <a:xfrm>
            <a:off x="2731358" y="1644119"/>
            <a:ext cx="908072" cy="9387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dirty="0" smtClean="0"/>
              <a:t>Klubbpris Tröja</a:t>
            </a:r>
          </a:p>
          <a:p>
            <a:pPr>
              <a:spcBef>
                <a:spcPct val="50000"/>
              </a:spcBef>
            </a:pPr>
            <a:r>
              <a:rPr lang="sv-SE" sz="1100" dirty="0" smtClean="0"/>
              <a:t>Sr</a:t>
            </a:r>
            <a:r>
              <a:rPr lang="sv-SE" sz="1100" dirty="0"/>
              <a:t>: </a:t>
            </a:r>
            <a:r>
              <a:rPr lang="sv-SE" sz="1100" dirty="0">
                <a:solidFill>
                  <a:srgbClr val="FF0000"/>
                </a:solidFill>
              </a:rPr>
              <a:t>299:-</a:t>
            </a:r>
          </a:p>
          <a:p>
            <a:pPr>
              <a:spcBef>
                <a:spcPct val="50000"/>
              </a:spcBef>
            </a:pPr>
            <a:r>
              <a:rPr lang="sv-SE" sz="1100" dirty="0"/>
              <a:t>Jr: </a:t>
            </a:r>
            <a:r>
              <a:rPr lang="sv-SE" sz="1100" dirty="0">
                <a:solidFill>
                  <a:srgbClr val="FF0000"/>
                </a:solidFill>
              </a:rPr>
              <a:t>259:-</a:t>
            </a:r>
          </a:p>
        </p:txBody>
      </p:sp>
      <p:sp>
        <p:nvSpPr>
          <p:cNvPr id="63" name="Text Box 631"/>
          <p:cNvSpPr txBox="1">
            <a:spLocks noChangeArrowheads="1"/>
          </p:cNvSpPr>
          <p:nvPr/>
        </p:nvSpPr>
        <p:spPr bwMode="auto">
          <a:xfrm>
            <a:off x="2672366" y="3205282"/>
            <a:ext cx="851884" cy="9387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dirty="0"/>
              <a:t>Klubbpris Byxa:</a:t>
            </a:r>
          </a:p>
          <a:p>
            <a:pPr>
              <a:spcBef>
                <a:spcPct val="50000"/>
              </a:spcBef>
            </a:pPr>
            <a:r>
              <a:rPr lang="sv-SE" sz="1100" dirty="0"/>
              <a:t>Sr: </a:t>
            </a:r>
            <a:r>
              <a:rPr lang="sv-SE" sz="1100" dirty="0">
                <a:solidFill>
                  <a:srgbClr val="FF0000"/>
                </a:solidFill>
              </a:rPr>
              <a:t>259:-</a:t>
            </a:r>
          </a:p>
          <a:p>
            <a:pPr>
              <a:spcBef>
                <a:spcPct val="50000"/>
              </a:spcBef>
            </a:pPr>
            <a:r>
              <a:rPr lang="sv-SE" sz="1100" dirty="0"/>
              <a:t>Jr: </a:t>
            </a:r>
            <a:r>
              <a:rPr lang="sv-SE" sz="1100" dirty="0">
                <a:solidFill>
                  <a:srgbClr val="FF0000"/>
                </a:solidFill>
              </a:rPr>
              <a:t>229:-</a:t>
            </a:r>
          </a:p>
        </p:txBody>
      </p:sp>
      <p:sp>
        <p:nvSpPr>
          <p:cNvPr id="65" name="Rektangel 64"/>
          <p:cNvSpPr/>
          <p:nvPr/>
        </p:nvSpPr>
        <p:spPr>
          <a:xfrm>
            <a:off x="3294553" y="325207"/>
            <a:ext cx="231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u="sng" dirty="0" smtClean="0"/>
              <a:t>Hästveda IF</a:t>
            </a:r>
            <a:r>
              <a:rPr lang="sv-SE" i="1" u="sng" dirty="0" smtClean="0"/>
              <a:t/>
            </a:r>
            <a:br>
              <a:rPr lang="sv-SE" i="1" u="sng" dirty="0" smtClean="0"/>
            </a:br>
            <a:r>
              <a:rPr lang="sv-SE" sz="1200" i="1" dirty="0" smtClean="0"/>
              <a:t>Klubbprofil</a:t>
            </a:r>
            <a:endParaRPr lang="sv-SE" sz="1200" dirty="0"/>
          </a:p>
        </p:txBody>
      </p:sp>
      <p:pic>
        <p:nvPicPr>
          <p:cNvPr id="66" name="Picture 4" descr="C:\Users\blomqlar\Desktop\KAM Team\Bilder\D82946_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406" y="1579713"/>
            <a:ext cx="1467674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ktangel 66"/>
          <p:cNvSpPr/>
          <p:nvPr/>
        </p:nvSpPr>
        <p:spPr>
          <a:xfrm>
            <a:off x="8404475" y="2783511"/>
            <a:ext cx="272874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Subventionerat pris för spelare på hela setet:</a:t>
            </a:r>
          </a:p>
          <a:p>
            <a:endParaRPr lang="sv-SE" sz="1400" dirty="0" smtClean="0"/>
          </a:p>
          <a:p>
            <a:r>
              <a:rPr lang="sv-SE" sz="2000" dirty="0" smtClean="0"/>
              <a:t>Jr storlek: </a:t>
            </a:r>
            <a:r>
              <a:rPr lang="sv-SE" sz="2000" dirty="0" smtClean="0">
                <a:solidFill>
                  <a:srgbClr val="FF0000"/>
                </a:solidFill>
              </a:rPr>
              <a:t>270 kr/set</a:t>
            </a:r>
          </a:p>
          <a:p>
            <a:r>
              <a:rPr lang="sv-SE" sz="2000" dirty="0" smtClean="0"/>
              <a:t>Sr storlek: </a:t>
            </a:r>
            <a:r>
              <a:rPr lang="sv-SE" sz="2000" dirty="0">
                <a:solidFill>
                  <a:srgbClr val="FF0000"/>
                </a:solidFill>
              </a:rPr>
              <a:t>340 </a:t>
            </a:r>
            <a:r>
              <a:rPr lang="sv-SE" sz="2000" dirty="0" smtClean="0">
                <a:solidFill>
                  <a:srgbClr val="FF0000"/>
                </a:solidFill>
              </a:rPr>
              <a:t>kr/set</a:t>
            </a:r>
            <a:endParaRPr lang="sv-SE" sz="2000" dirty="0"/>
          </a:p>
        </p:txBody>
      </p:sp>
      <p:sp>
        <p:nvSpPr>
          <p:cNvPr id="3" name="textruta 2"/>
          <p:cNvSpPr txBox="1"/>
          <p:nvPr/>
        </p:nvSpPr>
        <p:spPr>
          <a:xfrm>
            <a:off x="9768848" y="5939393"/>
            <a:ext cx="14445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smtClean="0"/>
              <a:t>Betalat: </a:t>
            </a:r>
            <a:endParaRPr lang="sv-SE" dirty="0"/>
          </a:p>
        </p:txBody>
      </p:sp>
      <p:pic>
        <p:nvPicPr>
          <p:cNvPr id="1026" name="Picture 2" descr="hastveda if 4far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802" y="355481"/>
            <a:ext cx="8286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0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92</Words>
  <Application>Microsoft Office PowerPoint</Application>
  <PresentationFormat>Anpassad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Madelen Nilsson</dc:creator>
  <cp:lastModifiedBy>Madelen Nilsson</cp:lastModifiedBy>
  <cp:revision>16</cp:revision>
  <cp:lastPrinted>2014-04-29T13:31:35Z</cp:lastPrinted>
  <dcterms:created xsi:type="dcterms:W3CDTF">2014-02-10T19:06:43Z</dcterms:created>
  <dcterms:modified xsi:type="dcterms:W3CDTF">2014-04-29T13:33:43Z</dcterms:modified>
</cp:coreProperties>
</file>