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8225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-31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45101-E15A-4FE7-90FA-241A5228C4CD}" type="datetimeFigureOut">
              <a:rPr lang="sv-SE" smtClean="0"/>
              <a:t>2014-04-29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F2C25-97A9-46FF-AFE5-C87986D1217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6414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45101-E15A-4FE7-90FA-241A5228C4CD}" type="datetimeFigureOut">
              <a:rPr lang="sv-SE" smtClean="0"/>
              <a:t>2014-04-29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F2C25-97A9-46FF-AFE5-C87986D1217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79378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45101-E15A-4FE7-90FA-241A5228C4CD}" type="datetimeFigureOut">
              <a:rPr lang="sv-SE" smtClean="0"/>
              <a:t>2014-04-29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F2C25-97A9-46FF-AFE5-C87986D1217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20509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45101-E15A-4FE7-90FA-241A5228C4CD}" type="datetimeFigureOut">
              <a:rPr lang="sv-SE" smtClean="0"/>
              <a:t>2014-04-29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F2C25-97A9-46FF-AFE5-C87986D1217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82473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45101-E15A-4FE7-90FA-241A5228C4CD}" type="datetimeFigureOut">
              <a:rPr lang="sv-SE" smtClean="0"/>
              <a:t>2014-04-29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F2C25-97A9-46FF-AFE5-C87986D1217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7200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45101-E15A-4FE7-90FA-241A5228C4CD}" type="datetimeFigureOut">
              <a:rPr lang="sv-SE" smtClean="0"/>
              <a:t>2014-04-29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F2C25-97A9-46FF-AFE5-C87986D1217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58001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45101-E15A-4FE7-90FA-241A5228C4CD}" type="datetimeFigureOut">
              <a:rPr lang="sv-SE" smtClean="0"/>
              <a:t>2014-04-29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F2C25-97A9-46FF-AFE5-C87986D1217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12875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45101-E15A-4FE7-90FA-241A5228C4CD}" type="datetimeFigureOut">
              <a:rPr lang="sv-SE" smtClean="0"/>
              <a:t>2014-04-29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F2C25-97A9-46FF-AFE5-C87986D1217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7960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45101-E15A-4FE7-90FA-241A5228C4CD}" type="datetimeFigureOut">
              <a:rPr lang="sv-SE" smtClean="0"/>
              <a:t>2014-04-29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F2C25-97A9-46FF-AFE5-C87986D1217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40456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45101-E15A-4FE7-90FA-241A5228C4CD}" type="datetimeFigureOut">
              <a:rPr lang="sv-SE" smtClean="0"/>
              <a:t>2014-04-29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F2C25-97A9-46FF-AFE5-C87986D1217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6586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45101-E15A-4FE7-90FA-241A5228C4CD}" type="datetimeFigureOut">
              <a:rPr lang="sv-SE" smtClean="0"/>
              <a:t>2014-04-29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F2C25-97A9-46FF-AFE5-C87986D1217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9640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45101-E15A-4FE7-90FA-241A5228C4CD}" type="datetimeFigureOut">
              <a:rPr lang="sv-SE" smtClean="0"/>
              <a:t>2014-04-29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F2C25-97A9-46FF-AFE5-C87986D1217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4255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wmf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7982" y="615784"/>
            <a:ext cx="1695450" cy="52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366" y="654556"/>
            <a:ext cx="1695450" cy="52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 Box 38"/>
          <p:cNvSpPr txBox="1">
            <a:spLocks noChangeArrowheads="1"/>
          </p:cNvSpPr>
          <p:nvPr/>
        </p:nvSpPr>
        <p:spPr bwMode="auto">
          <a:xfrm>
            <a:off x="4164038" y="1193993"/>
            <a:ext cx="129698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v-SE" sz="1200" i="1" u="sng" dirty="0" err="1"/>
              <a:t>Sereno</a:t>
            </a:r>
            <a:r>
              <a:rPr lang="sv-SE" sz="1200" i="1" u="sng" dirty="0"/>
              <a:t> 14 </a:t>
            </a:r>
            <a:r>
              <a:rPr lang="sv-SE" sz="1200" i="1" u="sng" dirty="0" err="1"/>
              <a:t>Trg</a:t>
            </a:r>
            <a:endParaRPr lang="sv-SE" sz="1200" i="1" u="sng" dirty="0"/>
          </a:p>
        </p:txBody>
      </p:sp>
      <p:graphicFrame>
        <p:nvGraphicFramePr>
          <p:cNvPr id="12" name="Group 5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6863512"/>
              </p:ext>
            </p:extLst>
          </p:nvPr>
        </p:nvGraphicFramePr>
        <p:xfrm>
          <a:off x="6429375" y="1703291"/>
          <a:ext cx="1511300" cy="1123919"/>
        </p:xfrm>
        <a:graphic>
          <a:graphicData uri="http://schemas.openxmlformats.org/drawingml/2006/table">
            <a:tbl>
              <a:tblPr/>
              <a:tblGrid>
                <a:gridCol w="301625"/>
                <a:gridCol w="303213"/>
                <a:gridCol w="301625"/>
                <a:gridCol w="303212"/>
                <a:gridCol w="301625"/>
              </a:tblGrid>
              <a:tr h="6075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635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5" name="Group 5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29024"/>
              </p:ext>
            </p:extLst>
          </p:nvPr>
        </p:nvGraphicFramePr>
        <p:xfrm>
          <a:off x="6429375" y="3674641"/>
          <a:ext cx="1511300" cy="1026942"/>
        </p:xfrm>
        <a:graphic>
          <a:graphicData uri="http://schemas.openxmlformats.org/drawingml/2006/table">
            <a:tbl>
              <a:tblPr/>
              <a:tblGrid>
                <a:gridCol w="303213"/>
                <a:gridCol w="301625"/>
                <a:gridCol w="301625"/>
                <a:gridCol w="301625"/>
                <a:gridCol w="303212"/>
              </a:tblGrid>
              <a:tr h="52050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" name="Text Box 476"/>
          <p:cNvSpPr txBox="1">
            <a:spLocks noChangeArrowheads="1"/>
          </p:cNvSpPr>
          <p:nvPr/>
        </p:nvSpPr>
        <p:spPr bwMode="auto">
          <a:xfrm>
            <a:off x="6717914" y="5507891"/>
            <a:ext cx="51913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v-SE" dirty="0"/>
              <a:t>Beställare</a:t>
            </a:r>
            <a:r>
              <a:rPr lang="sv-SE" dirty="0" smtClean="0"/>
              <a:t>:…………………..…………………...    Lag:…………..</a:t>
            </a:r>
            <a:endParaRPr lang="sv-SE" dirty="0"/>
          </a:p>
        </p:txBody>
      </p:sp>
      <p:sp>
        <p:nvSpPr>
          <p:cNvPr id="24" name="Text Box 477"/>
          <p:cNvSpPr txBox="1">
            <a:spLocks noChangeArrowheads="1"/>
          </p:cNvSpPr>
          <p:nvPr/>
        </p:nvSpPr>
        <p:spPr bwMode="auto">
          <a:xfrm>
            <a:off x="6844297" y="5994027"/>
            <a:ext cx="2572419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v-SE" dirty="0" err="1"/>
              <a:t>Mobilnr</a:t>
            </a:r>
            <a:r>
              <a:rPr lang="sv-SE" dirty="0"/>
              <a:t>:……………………</a:t>
            </a:r>
          </a:p>
        </p:txBody>
      </p:sp>
      <p:sp>
        <p:nvSpPr>
          <p:cNvPr id="32" name="Text Box 489"/>
          <p:cNvSpPr txBox="1">
            <a:spLocks noChangeArrowheads="1"/>
          </p:cNvSpPr>
          <p:nvPr/>
        </p:nvSpPr>
        <p:spPr bwMode="auto">
          <a:xfrm>
            <a:off x="1973422" y="5611095"/>
            <a:ext cx="576263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/>
              <a:t>Tröja</a:t>
            </a:r>
          </a:p>
        </p:txBody>
      </p:sp>
      <p:sp>
        <p:nvSpPr>
          <p:cNvPr id="33" name="Text Box 490"/>
          <p:cNvSpPr txBox="1">
            <a:spLocks noChangeArrowheads="1"/>
          </p:cNvSpPr>
          <p:nvPr/>
        </p:nvSpPr>
        <p:spPr bwMode="auto">
          <a:xfrm>
            <a:off x="1973421" y="5877223"/>
            <a:ext cx="576263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/>
              <a:t>Byxa</a:t>
            </a:r>
          </a:p>
        </p:txBody>
      </p:sp>
      <p:sp>
        <p:nvSpPr>
          <p:cNvPr id="34" name="Rectangle 491"/>
          <p:cNvSpPr>
            <a:spLocks noChangeArrowheads="1"/>
          </p:cNvSpPr>
          <p:nvPr/>
        </p:nvSpPr>
        <p:spPr bwMode="auto">
          <a:xfrm flipV="1">
            <a:off x="2672366" y="5920366"/>
            <a:ext cx="130555" cy="16778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37" name="Rectangle 495"/>
          <p:cNvSpPr>
            <a:spLocks noChangeArrowheads="1"/>
          </p:cNvSpPr>
          <p:nvPr/>
        </p:nvSpPr>
        <p:spPr bwMode="auto">
          <a:xfrm flipH="1">
            <a:off x="2672366" y="5628834"/>
            <a:ext cx="130555" cy="20530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  <p:sp>
        <p:nvSpPr>
          <p:cNvPr id="38" name="Text Box 496"/>
          <p:cNvSpPr txBox="1">
            <a:spLocks noChangeArrowheads="1"/>
          </p:cNvSpPr>
          <p:nvPr/>
        </p:nvSpPr>
        <p:spPr bwMode="auto">
          <a:xfrm>
            <a:off x="1651000" y="4848034"/>
            <a:ext cx="2872873" cy="961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v-SE" dirty="0"/>
              <a:t>Namntryck</a:t>
            </a:r>
            <a:r>
              <a:rPr lang="sv-SE" sz="1100" dirty="0" smtClean="0"/>
              <a:t>:…………...................................</a:t>
            </a:r>
            <a:endParaRPr lang="sv-SE" sz="1100" dirty="0" smtClean="0"/>
          </a:p>
          <a:p>
            <a:pPr>
              <a:spcBef>
                <a:spcPct val="50000"/>
              </a:spcBef>
            </a:pPr>
            <a:r>
              <a:rPr lang="sv-SE" sz="1000" dirty="0" smtClean="0"/>
              <a:t>Förnamn med små bokstäver samt första i efternamnet (om man vill), ex Kristina A </a:t>
            </a:r>
          </a:p>
          <a:p>
            <a:pPr>
              <a:spcBef>
                <a:spcPct val="50000"/>
              </a:spcBef>
            </a:pPr>
            <a:endParaRPr lang="sv-SE" sz="900" dirty="0"/>
          </a:p>
        </p:txBody>
      </p:sp>
      <p:sp>
        <p:nvSpPr>
          <p:cNvPr id="41" name="WordArt 499"/>
          <p:cNvSpPr>
            <a:spLocks noChangeArrowheads="1" noChangeShapeType="1" noTextEdit="1"/>
          </p:cNvSpPr>
          <p:nvPr/>
        </p:nvSpPr>
        <p:spPr bwMode="auto">
          <a:xfrm>
            <a:off x="1403350" y="6308725"/>
            <a:ext cx="247650" cy="1714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sv-SE" sz="10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55" name="Picture 13" descr="C:\Users\blomqlar\Desktop\KAM Team\Bilder\D82941_F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3520" y="3318486"/>
            <a:ext cx="707362" cy="21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" name="Text Box 630"/>
          <p:cNvSpPr txBox="1">
            <a:spLocks noChangeArrowheads="1"/>
          </p:cNvSpPr>
          <p:nvPr/>
        </p:nvSpPr>
        <p:spPr bwMode="auto">
          <a:xfrm>
            <a:off x="2731358" y="1644119"/>
            <a:ext cx="908072" cy="938719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 smtClean="0"/>
              <a:t>Klubbpris Tröja</a:t>
            </a:r>
          </a:p>
          <a:p>
            <a:pPr>
              <a:spcBef>
                <a:spcPct val="50000"/>
              </a:spcBef>
            </a:pPr>
            <a:r>
              <a:rPr lang="sv-SE" sz="1100" dirty="0" smtClean="0"/>
              <a:t>Sr</a:t>
            </a:r>
            <a:r>
              <a:rPr lang="sv-SE" sz="1100" dirty="0"/>
              <a:t>: </a:t>
            </a:r>
            <a:r>
              <a:rPr lang="sv-SE" sz="1100" dirty="0">
                <a:solidFill>
                  <a:srgbClr val="FF0000"/>
                </a:solidFill>
              </a:rPr>
              <a:t>299:-</a:t>
            </a:r>
          </a:p>
          <a:p>
            <a:pPr>
              <a:spcBef>
                <a:spcPct val="50000"/>
              </a:spcBef>
            </a:pPr>
            <a:r>
              <a:rPr lang="sv-SE" sz="1100" dirty="0"/>
              <a:t>Jr: </a:t>
            </a:r>
            <a:r>
              <a:rPr lang="sv-SE" sz="1100" dirty="0">
                <a:solidFill>
                  <a:srgbClr val="FF0000"/>
                </a:solidFill>
              </a:rPr>
              <a:t>259:-</a:t>
            </a:r>
          </a:p>
        </p:txBody>
      </p:sp>
      <p:sp>
        <p:nvSpPr>
          <p:cNvPr id="63" name="Text Box 631"/>
          <p:cNvSpPr txBox="1">
            <a:spLocks noChangeArrowheads="1"/>
          </p:cNvSpPr>
          <p:nvPr/>
        </p:nvSpPr>
        <p:spPr bwMode="auto">
          <a:xfrm>
            <a:off x="2672366" y="3205282"/>
            <a:ext cx="851884" cy="938719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100" dirty="0"/>
              <a:t>Klubbpris Byxa:</a:t>
            </a:r>
          </a:p>
          <a:p>
            <a:pPr>
              <a:spcBef>
                <a:spcPct val="50000"/>
              </a:spcBef>
            </a:pPr>
            <a:r>
              <a:rPr lang="sv-SE" sz="1100" dirty="0"/>
              <a:t>Sr: </a:t>
            </a:r>
            <a:r>
              <a:rPr lang="sv-SE" sz="1100" dirty="0">
                <a:solidFill>
                  <a:srgbClr val="FF0000"/>
                </a:solidFill>
              </a:rPr>
              <a:t>259:-</a:t>
            </a:r>
          </a:p>
          <a:p>
            <a:pPr>
              <a:spcBef>
                <a:spcPct val="50000"/>
              </a:spcBef>
            </a:pPr>
            <a:r>
              <a:rPr lang="sv-SE" sz="1100" dirty="0"/>
              <a:t>Jr: </a:t>
            </a:r>
            <a:r>
              <a:rPr lang="sv-SE" sz="1100" dirty="0">
                <a:solidFill>
                  <a:srgbClr val="FF0000"/>
                </a:solidFill>
              </a:rPr>
              <a:t>229:-</a:t>
            </a:r>
          </a:p>
        </p:txBody>
      </p:sp>
      <p:sp>
        <p:nvSpPr>
          <p:cNvPr id="65" name="Rektangel 64"/>
          <p:cNvSpPr/>
          <p:nvPr/>
        </p:nvSpPr>
        <p:spPr>
          <a:xfrm>
            <a:off x="3294553" y="325207"/>
            <a:ext cx="23182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i="1" u="sng" dirty="0" smtClean="0"/>
              <a:t>Hästveda IF</a:t>
            </a:r>
            <a:r>
              <a:rPr lang="sv-SE" i="1" u="sng" dirty="0" smtClean="0"/>
              <a:t/>
            </a:r>
            <a:br>
              <a:rPr lang="sv-SE" i="1" u="sng" dirty="0" smtClean="0"/>
            </a:br>
            <a:r>
              <a:rPr lang="sv-SE" sz="1200" i="1" dirty="0" smtClean="0"/>
              <a:t>Klubbprofil</a:t>
            </a:r>
            <a:endParaRPr lang="sv-SE" sz="1200" dirty="0"/>
          </a:p>
        </p:txBody>
      </p:sp>
      <p:pic>
        <p:nvPicPr>
          <p:cNvPr id="66" name="Picture 4" descr="C:\Users\blomqlar\Desktop\KAM Team\Bilder\D82946_F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1406" y="1579713"/>
            <a:ext cx="1467674" cy="136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" name="Rektangel 66"/>
          <p:cNvSpPr/>
          <p:nvPr/>
        </p:nvSpPr>
        <p:spPr>
          <a:xfrm>
            <a:off x="8404475" y="2783511"/>
            <a:ext cx="2728746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000" dirty="0" smtClean="0"/>
              <a:t>Subventionerat pris för spelare på hela setet:</a:t>
            </a:r>
          </a:p>
          <a:p>
            <a:endParaRPr lang="sv-SE" sz="1400" dirty="0" smtClean="0"/>
          </a:p>
          <a:p>
            <a:r>
              <a:rPr lang="sv-SE" sz="2000" dirty="0" smtClean="0"/>
              <a:t>Jr storlek: </a:t>
            </a:r>
            <a:r>
              <a:rPr lang="sv-SE" sz="2000" dirty="0" smtClean="0">
                <a:solidFill>
                  <a:srgbClr val="FF0000"/>
                </a:solidFill>
              </a:rPr>
              <a:t>270 kr/set</a:t>
            </a:r>
          </a:p>
          <a:p>
            <a:r>
              <a:rPr lang="sv-SE" sz="2000" dirty="0" smtClean="0"/>
              <a:t>Sr storlek: </a:t>
            </a:r>
            <a:r>
              <a:rPr lang="sv-SE" sz="2000" dirty="0">
                <a:solidFill>
                  <a:srgbClr val="FF0000"/>
                </a:solidFill>
              </a:rPr>
              <a:t>340 </a:t>
            </a:r>
            <a:r>
              <a:rPr lang="sv-SE" sz="2000" dirty="0" smtClean="0">
                <a:solidFill>
                  <a:srgbClr val="FF0000"/>
                </a:solidFill>
              </a:rPr>
              <a:t>kr/set</a:t>
            </a:r>
            <a:endParaRPr lang="sv-SE" sz="2000" dirty="0"/>
          </a:p>
        </p:txBody>
      </p:sp>
      <p:sp>
        <p:nvSpPr>
          <p:cNvPr id="3" name="textruta 2"/>
          <p:cNvSpPr txBox="1"/>
          <p:nvPr/>
        </p:nvSpPr>
        <p:spPr>
          <a:xfrm>
            <a:off x="9768848" y="5939393"/>
            <a:ext cx="144458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 dirty="0" smtClean="0"/>
              <a:t>Betalat: </a:t>
            </a:r>
            <a:endParaRPr lang="sv-SE" dirty="0"/>
          </a:p>
        </p:txBody>
      </p:sp>
      <p:pic>
        <p:nvPicPr>
          <p:cNvPr id="1026" name="Picture 2" descr="hastveda if 4far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2802" y="355481"/>
            <a:ext cx="82867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6092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</TotalTime>
  <Words>92</Words>
  <Application>Microsoft Office PowerPoint</Application>
  <PresentationFormat>Anpassad</PresentationFormat>
  <Paragraphs>39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Office-tema</vt:lpstr>
      <vt:lpstr>PowerPoint-presentation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Madelen Nilsson</dc:creator>
  <cp:lastModifiedBy>Madelen Nilsson</cp:lastModifiedBy>
  <cp:revision>16</cp:revision>
  <cp:lastPrinted>2014-04-29T13:31:35Z</cp:lastPrinted>
  <dcterms:created xsi:type="dcterms:W3CDTF">2014-02-10T19:06:43Z</dcterms:created>
  <dcterms:modified xsi:type="dcterms:W3CDTF">2014-04-29T13:33:43Z</dcterms:modified>
</cp:coreProperties>
</file>