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0"/>
  </p:notesMasterIdLst>
  <p:sldIdLst>
    <p:sldId id="256" r:id="rId2"/>
    <p:sldId id="257" r:id="rId3"/>
    <p:sldId id="263" r:id="rId4"/>
    <p:sldId id="258" r:id="rId5"/>
    <p:sldId id="259" r:id="rId6"/>
    <p:sldId id="260" r:id="rId7"/>
    <p:sldId id="261" r:id="rId8"/>
    <p:sldId id="262" r:id="rId9"/>
  </p:sldIdLst>
  <p:sldSz cx="9144000" cy="6858000" type="screen4x3"/>
  <p:notesSz cx="6858000" cy="9144000"/>
  <p:defaultTex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4" d="100"/>
          <a:sy n="104" d="100"/>
        </p:scale>
        <p:origin x="-1824" y="-8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sv-SE"/>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0E5B177-4E91-42C1-A3E0-BE035EB26C73}" type="datetimeFigureOut">
              <a:rPr lang="sv-SE" smtClean="0"/>
              <a:t>2018-04-24</a:t>
            </a:fld>
            <a:endParaRPr lang="sv-SE"/>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sv-SE"/>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sv-SE"/>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sv-SE"/>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245C312-9863-415D-98EE-C3A77DE2B798}" type="slidenum">
              <a:rPr lang="sv-SE" smtClean="0"/>
              <a:t>‹#›</a:t>
            </a:fld>
            <a:endParaRPr lang="sv-SE"/>
          </a:p>
        </p:txBody>
      </p:sp>
    </p:spTree>
    <p:extLst>
      <p:ext uri="{BB962C8B-B14F-4D97-AF65-F5344CB8AC3E}">
        <p14:creationId xmlns:p14="http://schemas.microsoft.com/office/powerpoint/2010/main" val="229462145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sv-SE" dirty="0"/>
          </a:p>
        </p:txBody>
      </p:sp>
      <p:sp>
        <p:nvSpPr>
          <p:cNvPr id="4" name="Slide Number Placeholder 3"/>
          <p:cNvSpPr>
            <a:spLocks noGrp="1"/>
          </p:cNvSpPr>
          <p:nvPr>
            <p:ph type="sldNum" sz="quarter" idx="10"/>
          </p:nvPr>
        </p:nvSpPr>
        <p:spPr/>
        <p:txBody>
          <a:bodyPr/>
          <a:lstStyle/>
          <a:p>
            <a:fld id="{5245C312-9863-415D-98EE-C3A77DE2B798}" type="slidenum">
              <a:rPr lang="sv-SE" smtClean="0"/>
              <a:t>7</a:t>
            </a:fld>
            <a:endParaRPr lang="sv-SE"/>
          </a:p>
        </p:txBody>
      </p:sp>
    </p:spTree>
    <p:extLst>
      <p:ext uri="{BB962C8B-B14F-4D97-AF65-F5344CB8AC3E}">
        <p14:creationId xmlns:p14="http://schemas.microsoft.com/office/powerpoint/2010/main" val="288290707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sv-SE"/>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sv-SE"/>
          </a:p>
        </p:txBody>
      </p:sp>
      <p:sp>
        <p:nvSpPr>
          <p:cNvPr id="4" name="Date Placeholder 3"/>
          <p:cNvSpPr>
            <a:spLocks noGrp="1"/>
          </p:cNvSpPr>
          <p:nvPr>
            <p:ph type="dt" sz="half" idx="10"/>
          </p:nvPr>
        </p:nvSpPr>
        <p:spPr/>
        <p:txBody>
          <a:bodyPr/>
          <a:lstStyle/>
          <a:p>
            <a:fld id="{6378F4AE-DD5F-4BEF-A13A-A8D1AECC0142}" type="datetimeFigureOut">
              <a:rPr lang="sv-SE" smtClean="0"/>
              <a:t>2018-04-24</a:t>
            </a:fld>
            <a:endParaRPr lang="sv-SE"/>
          </a:p>
        </p:txBody>
      </p:sp>
      <p:sp>
        <p:nvSpPr>
          <p:cNvPr id="5" name="Footer Placeholder 4"/>
          <p:cNvSpPr>
            <a:spLocks noGrp="1"/>
          </p:cNvSpPr>
          <p:nvPr>
            <p:ph type="ftr" sz="quarter" idx="11"/>
          </p:nvPr>
        </p:nvSpPr>
        <p:spPr/>
        <p:txBody>
          <a:bodyPr/>
          <a:lstStyle/>
          <a:p>
            <a:endParaRPr lang="sv-SE"/>
          </a:p>
        </p:txBody>
      </p:sp>
      <p:sp>
        <p:nvSpPr>
          <p:cNvPr id="6" name="Slide Number Placeholder 5"/>
          <p:cNvSpPr>
            <a:spLocks noGrp="1"/>
          </p:cNvSpPr>
          <p:nvPr>
            <p:ph type="sldNum" sz="quarter" idx="12"/>
          </p:nvPr>
        </p:nvSpPr>
        <p:spPr/>
        <p:txBody>
          <a:bodyPr/>
          <a:lstStyle/>
          <a:p>
            <a:fld id="{C062D662-DA37-417B-B946-76E1D0E615EF}" type="slidenum">
              <a:rPr lang="sv-SE" smtClean="0"/>
              <a:t>‹#›</a:t>
            </a:fld>
            <a:endParaRPr lang="sv-SE"/>
          </a:p>
        </p:txBody>
      </p:sp>
    </p:spTree>
    <p:extLst>
      <p:ext uri="{BB962C8B-B14F-4D97-AF65-F5344CB8AC3E}">
        <p14:creationId xmlns:p14="http://schemas.microsoft.com/office/powerpoint/2010/main" val="245992291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sv-SE"/>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sv-SE"/>
          </a:p>
        </p:txBody>
      </p:sp>
      <p:sp>
        <p:nvSpPr>
          <p:cNvPr id="4" name="Date Placeholder 3"/>
          <p:cNvSpPr>
            <a:spLocks noGrp="1"/>
          </p:cNvSpPr>
          <p:nvPr>
            <p:ph type="dt" sz="half" idx="10"/>
          </p:nvPr>
        </p:nvSpPr>
        <p:spPr/>
        <p:txBody>
          <a:bodyPr/>
          <a:lstStyle/>
          <a:p>
            <a:fld id="{6378F4AE-DD5F-4BEF-A13A-A8D1AECC0142}" type="datetimeFigureOut">
              <a:rPr lang="sv-SE" smtClean="0"/>
              <a:t>2018-04-24</a:t>
            </a:fld>
            <a:endParaRPr lang="sv-SE"/>
          </a:p>
        </p:txBody>
      </p:sp>
      <p:sp>
        <p:nvSpPr>
          <p:cNvPr id="5" name="Footer Placeholder 4"/>
          <p:cNvSpPr>
            <a:spLocks noGrp="1"/>
          </p:cNvSpPr>
          <p:nvPr>
            <p:ph type="ftr" sz="quarter" idx="11"/>
          </p:nvPr>
        </p:nvSpPr>
        <p:spPr/>
        <p:txBody>
          <a:bodyPr/>
          <a:lstStyle/>
          <a:p>
            <a:endParaRPr lang="sv-SE"/>
          </a:p>
        </p:txBody>
      </p:sp>
      <p:sp>
        <p:nvSpPr>
          <p:cNvPr id="6" name="Slide Number Placeholder 5"/>
          <p:cNvSpPr>
            <a:spLocks noGrp="1"/>
          </p:cNvSpPr>
          <p:nvPr>
            <p:ph type="sldNum" sz="quarter" idx="12"/>
          </p:nvPr>
        </p:nvSpPr>
        <p:spPr/>
        <p:txBody>
          <a:bodyPr/>
          <a:lstStyle/>
          <a:p>
            <a:fld id="{C062D662-DA37-417B-B946-76E1D0E615EF}" type="slidenum">
              <a:rPr lang="sv-SE" smtClean="0"/>
              <a:t>‹#›</a:t>
            </a:fld>
            <a:endParaRPr lang="sv-SE"/>
          </a:p>
        </p:txBody>
      </p:sp>
    </p:spTree>
    <p:extLst>
      <p:ext uri="{BB962C8B-B14F-4D97-AF65-F5344CB8AC3E}">
        <p14:creationId xmlns:p14="http://schemas.microsoft.com/office/powerpoint/2010/main" val="30098225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sv-SE"/>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sv-SE"/>
          </a:p>
        </p:txBody>
      </p:sp>
      <p:sp>
        <p:nvSpPr>
          <p:cNvPr id="4" name="Date Placeholder 3"/>
          <p:cNvSpPr>
            <a:spLocks noGrp="1"/>
          </p:cNvSpPr>
          <p:nvPr>
            <p:ph type="dt" sz="half" idx="10"/>
          </p:nvPr>
        </p:nvSpPr>
        <p:spPr/>
        <p:txBody>
          <a:bodyPr/>
          <a:lstStyle/>
          <a:p>
            <a:fld id="{6378F4AE-DD5F-4BEF-A13A-A8D1AECC0142}" type="datetimeFigureOut">
              <a:rPr lang="sv-SE" smtClean="0"/>
              <a:t>2018-04-24</a:t>
            </a:fld>
            <a:endParaRPr lang="sv-SE"/>
          </a:p>
        </p:txBody>
      </p:sp>
      <p:sp>
        <p:nvSpPr>
          <p:cNvPr id="5" name="Footer Placeholder 4"/>
          <p:cNvSpPr>
            <a:spLocks noGrp="1"/>
          </p:cNvSpPr>
          <p:nvPr>
            <p:ph type="ftr" sz="quarter" idx="11"/>
          </p:nvPr>
        </p:nvSpPr>
        <p:spPr/>
        <p:txBody>
          <a:bodyPr/>
          <a:lstStyle/>
          <a:p>
            <a:endParaRPr lang="sv-SE"/>
          </a:p>
        </p:txBody>
      </p:sp>
      <p:sp>
        <p:nvSpPr>
          <p:cNvPr id="6" name="Slide Number Placeholder 5"/>
          <p:cNvSpPr>
            <a:spLocks noGrp="1"/>
          </p:cNvSpPr>
          <p:nvPr>
            <p:ph type="sldNum" sz="quarter" idx="12"/>
          </p:nvPr>
        </p:nvSpPr>
        <p:spPr/>
        <p:txBody>
          <a:bodyPr/>
          <a:lstStyle/>
          <a:p>
            <a:fld id="{C062D662-DA37-417B-B946-76E1D0E615EF}" type="slidenum">
              <a:rPr lang="sv-SE" smtClean="0"/>
              <a:t>‹#›</a:t>
            </a:fld>
            <a:endParaRPr lang="sv-SE"/>
          </a:p>
        </p:txBody>
      </p:sp>
    </p:spTree>
    <p:extLst>
      <p:ext uri="{BB962C8B-B14F-4D97-AF65-F5344CB8AC3E}">
        <p14:creationId xmlns:p14="http://schemas.microsoft.com/office/powerpoint/2010/main" val="27583406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sv-SE"/>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sv-SE"/>
          </a:p>
        </p:txBody>
      </p:sp>
      <p:sp>
        <p:nvSpPr>
          <p:cNvPr id="4" name="Date Placeholder 3"/>
          <p:cNvSpPr>
            <a:spLocks noGrp="1"/>
          </p:cNvSpPr>
          <p:nvPr>
            <p:ph type="dt" sz="half" idx="10"/>
          </p:nvPr>
        </p:nvSpPr>
        <p:spPr/>
        <p:txBody>
          <a:bodyPr/>
          <a:lstStyle/>
          <a:p>
            <a:fld id="{6378F4AE-DD5F-4BEF-A13A-A8D1AECC0142}" type="datetimeFigureOut">
              <a:rPr lang="sv-SE" smtClean="0"/>
              <a:t>2018-04-24</a:t>
            </a:fld>
            <a:endParaRPr lang="sv-SE"/>
          </a:p>
        </p:txBody>
      </p:sp>
      <p:sp>
        <p:nvSpPr>
          <p:cNvPr id="5" name="Footer Placeholder 4"/>
          <p:cNvSpPr>
            <a:spLocks noGrp="1"/>
          </p:cNvSpPr>
          <p:nvPr>
            <p:ph type="ftr" sz="quarter" idx="11"/>
          </p:nvPr>
        </p:nvSpPr>
        <p:spPr/>
        <p:txBody>
          <a:bodyPr/>
          <a:lstStyle/>
          <a:p>
            <a:endParaRPr lang="sv-SE"/>
          </a:p>
        </p:txBody>
      </p:sp>
      <p:sp>
        <p:nvSpPr>
          <p:cNvPr id="6" name="Slide Number Placeholder 5"/>
          <p:cNvSpPr>
            <a:spLocks noGrp="1"/>
          </p:cNvSpPr>
          <p:nvPr>
            <p:ph type="sldNum" sz="quarter" idx="12"/>
          </p:nvPr>
        </p:nvSpPr>
        <p:spPr/>
        <p:txBody>
          <a:bodyPr/>
          <a:lstStyle/>
          <a:p>
            <a:fld id="{C062D662-DA37-417B-B946-76E1D0E615EF}" type="slidenum">
              <a:rPr lang="sv-SE" smtClean="0"/>
              <a:t>‹#›</a:t>
            </a:fld>
            <a:endParaRPr lang="sv-SE"/>
          </a:p>
        </p:txBody>
      </p:sp>
    </p:spTree>
    <p:extLst>
      <p:ext uri="{BB962C8B-B14F-4D97-AF65-F5344CB8AC3E}">
        <p14:creationId xmlns:p14="http://schemas.microsoft.com/office/powerpoint/2010/main" val="38517692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sv-SE"/>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378F4AE-DD5F-4BEF-A13A-A8D1AECC0142}" type="datetimeFigureOut">
              <a:rPr lang="sv-SE" smtClean="0"/>
              <a:t>2018-04-24</a:t>
            </a:fld>
            <a:endParaRPr lang="sv-SE"/>
          </a:p>
        </p:txBody>
      </p:sp>
      <p:sp>
        <p:nvSpPr>
          <p:cNvPr id="5" name="Footer Placeholder 4"/>
          <p:cNvSpPr>
            <a:spLocks noGrp="1"/>
          </p:cNvSpPr>
          <p:nvPr>
            <p:ph type="ftr" sz="quarter" idx="11"/>
          </p:nvPr>
        </p:nvSpPr>
        <p:spPr/>
        <p:txBody>
          <a:bodyPr/>
          <a:lstStyle/>
          <a:p>
            <a:endParaRPr lang="sv-SE"/>
          </a:p>
        </p:txBody>
      </p:sp>
      <p:sp>
        <p:nvSpPr>
          <p:cNvPr id="6" name="Slide Number Placeholder 5"/>
          <p:cNvSpPr>
            <a:spLocks noGrp="1"/>
          </p:cNvSpPr>
          <p:nvPr>
            <p:ph type="sldNum" sz="quarter" idx="12"/>
          </p:nvPr>
        </p:nvSpPr>
        <p:spPr/>
        <p:txBody>
          <a:bodyPr/>
          <a:lstStyle/>
          <a:p>
            <a:fld id="{C062D662-DA37-417B-B946-76E1D0E615EF}" type="slidenum">
              <a:rPr lang="sv-SE" smtClean="0"/>
              <a:t>‹#›</a:t>
            </a:fld>
            <a:endParaRPr lang="sv-SE"/>
          </a:p>
        </p:txBody>
      </p:sp>
    </p:spTree>
    <p:extLst>
      <p:ext uri="{BB962C8B-B14F-4D97-AF65-F5344CB8AC3E}">
        <p14:creationId xmlns:p14="http://schemas.microsoft.com/office/powerpoint/2010/main" val="71867246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sv-SE"/>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sv-SE"/>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sv-SE"/>
          </a:p>
        </p:txBody>
      </p:sp>
      <p:sp>
        <p:nvSpPr>
          <p:cNvPr id="5" name="Date Placeholder 4"/>
          <p:cNvSpPr>
            <a:spLocks noGrp="1"/>
          </p:cNvSpPr>
          <p:nvPr>
            <p:ph type="dt" sz="half" idx="10"/>
          </p:nvPr>
        </p:nvSpPr>
        <p:spPr/>
        <p:txBody>
          <a:bodyPr/>
          <a:lstStyle/>
          <a:p>
            <a:fld id="{6378F4AE-DD5F-4BEF-A13A-A8D1AECC0142}" type="datetimeFigureOut">
              <a:rPr lang="sv-SE" smtClean="0"/>
              <a:t>2018-04-24</a:t>
            </a:fld>
            <a:endParaRPr lang="sv-SE"/>
          </a:p>
        </p:txBody>
      </p:sp>
      <p:sp>
        <p:nvSpPr>
          <p:cNvPr id="6" name="Footer Placeholder 5"/>
          <p:cNvSpPr>
            <a:spLocks noGrp="1"/>
          </p:cNvSpPr>
          <p:nvPr>
            <p:ph type="ftr" sz="quarter" idx="11"/>
          </p:nvPr>
        </p:nvSpPr>
        <p:spPr/>
        <p:txBody>
          <a:bodyPr/>
          <a:lstStyle/>
          <a:p>
            <a:endParaRPr lang="sv-SE"/>
          </a:p>
        </p:txBody>
      </p:sp>
      <p:sp>
        <p:nvSpPr>
          <p:cNvPr id="7" name="Slide Number Placeholder 6"/>
          <p:cNvSpPr>
            <a:spLocks noGrp="1"/>
          </p:cNvSpPr>
          <p:nvPr>
            <p:ph type="sldNum" sz="quarter" idx="12"/>
          </p:nvPr>
        </p:nvSpPr>
        <p:spPr/>
        <p:txBody>
          <a:bodyPr/>
          <a:lstStyle/>
          <a:p>
            <a:fld id="{C062D662-DA37-417B-B946-76E1D0E615EF}" type="slidenum">
              <a:rPr lang="sv-SE" smtClean="0"/>
              <a:t>‹#›</a:t>
            </a:fld>
            <a:endParaRPr lang="sv-SE"/>
          </a:p>
        </p:txBody>
      </p:sp>
    </p:spTree>
    <p:extLst>
      <p:ext uri="{BB962C8B-B14F-4D97-AF65-F5344CB8AC3E}">
        <p14:creationId xmlns:p14="http://schemas.microsoft.com/office/powerpoint/2010/main" val="367574178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sv-SE"/>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sv-SE"/>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sv-SE"/>
          </a:p>
        </p:txBody>
      </p:sp>
      <p:sp>
        <p:nvSpPr>
          <p:cNvPr id="7" name="Date Placeholder 6"/>
          <p:cNvSpPr>
            <a:spLocks noGrp="1"/>
          </p:cNvSpPr>
          <p:nvPr>
            <p:ph type="dt" sz="half" idx="10"/>
          </p:nvPr>
        </p:nvSpPr>
        <p:spPr/>
        <p:txBody>
          <a:bodyPr/>
          <a:lstStyle/>
          <a:p>
            <a:fld id="{6378F4AE-DD5F-4BEF-A13A-A8D1AECC0142}" type="datetimeFigureOut">
              <a:rPr lang="sv-SE" smtClean="0"/>
              <a:t>2018-04-24</a:t>
            </a:fld>
            <a:endParaRPr lang="sv-SE"/>
          </a:p>
        </p:txBody>
      </p:sp>
      <p:sp>
        <p:nvSpPr>
          <p:cNvPr id="8" name="Footer Placeholder 7"/>
          <p:cNvSpPr>
            <a:spLocks noGrp="1"/>
          </p:cNvSpPr>
          <p:nvPr>
            <p:ph type="ftr" sz="quarter" idx="11"/>
          </p:nvPr>
        </p:nvSpPr>
        <p:spPr/>
        <p:txBody>
          <a:bodyPr/>
          <a:lstStyle/>
          <a:p>
            <a:endParaRPr lang="sv-SE"/>
          </a:p>
        </p:txBody>
      </p:sp>
      <p:sp>
        <p:nvSpPr>
          <p:cNvPr id="9" name="Slide Number Placeholder 8"/>
          <p:cNvSpPr>
            <a:spLocks noGrp="1"/>
          </p:cNvSpPr>
          <p:nvPr>
            <p:ph type="sldNum" sz="quarter" idx="12"/>
          </p:nvPr>
        </p:nvSpPr>
        <p:spPr/>
        <p:txBody>
          <a:bodyPr/>
          <a:lstStyle/>
          <a:p>
            <a:fld id="{C062D662-DA37-417B-B946-76E1D0E615EF}" type="slidenum">
              <a:rPr lang="sv-SE" smtClean="0"/>
              <a:t>‹#›</a:t>
            </a:fld>
            <a:endParaRPr lang="sv-SE"/>
          </a:p>
        </p:txBody>
      </p:sp>
    </p:spTree>
    <p:extLst>
      <p:ext uri="{BB962C8B-B14F-4D97-AF65-F5344CB8AC3E}">
        <p14:creationId xmlns:p14="http://schemas.microsoft.com/office/powerpoint/2010/main" val="194415783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sv-SE"/>
          </a:p>
        </p:txBody>
      </p:sp>
      <p:sp>
        <p:nvSpPr>
          <p:cNvPr id="3" name="Date Placeholder 2"/>
          <p:cNvSpPr>
            <a:spLocks noGrp="1"/>
          </p:cNvSpPr>
          <p:nvPr>
            <p:ph type="dt" sz="half" idx="10"/>
          </p:nvPr>
        </p:nvSpPr>
        <p:spPr/>
        <p:txBody>
          <a:bodyPr/>
          <a:lstStyle/>
          <a:p>
            <a:fld id="{6378F4AE-DD5F-4BEF-A13A-A8D1AECC0142}" type="datetimeFigureOut">
              <a:rPr lang="sv-SE" smtClean="0"/>
              <a:t>2018-04-24</a:t>
            </a:fld>
            <a:endParaRPr lang="sv-SE"/>
          </a:p>
        </p:txBody>
      </p:sp>
      <p:sp>
        <p:nvSpPr>
          <p:cNvPr id="4" name="Footer Placeholder 3"/>
          <p:cNvSpPr>
            <a:spLocks noGrp="1"/>
          </p:cNvSpPr>
          <p:nvPr>
            <p:ph type="ftr" sz="quarter" idx="11"/>
          </p:nvPr>
        </p:nvSpPr>
        <p:spPr/>
        <p:txBody>
          <a:bodyPr/>
          <a:lstStyle/>
          <a:p>
            <a:endParaRPr lang="sv-SE"/>
          </a:p>
        </p:txBody>
      </p:sp>
      <p:sp>
        <p:nvSpPr>
          <p:cNvPr id="5" name="Slide Number Placeholder 4"/>
          <p:cNvSpPr>
            <a:spLocks noGrp="1"/>
          </p:cNvSpPr>
          <p:nvPr>
            <p:ph type="sldNum" sz="quarter" idx="12"/>
          </p:nvPr>
        </p:nvSpPr>
        <p:spPr/>
        <p:txBody>
          <a:bodyPr/>
          <a:lstStyle/>
          <a:p>
            <a:fld id="{C062D662-DA37-417B-B946-76E1D0E615EF}" type="slidenum">
              <a:rPr lang="sv-SE" smtClean="0"/>
              <a:t>‹#›</a:t>
            </a:fld>
            <a:endParaRPr lang="sv-SE"/>
          </a:p>
        </p:txBody>
      </p:sp>
    </p:spTree>
    <p:extLst>
      <p:ext uri="{BB962C8B-B14F-4D97-AF65-F5344CB8AC3E}">
        <p14:creationId xmlns:p14="http://schemas.microsoft.com/office/powerpoint/2010/main" val="358830592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378F4AE-DD5F-4BEF-A13A-A8D1AECC0142}" type="datetimeFigureOut">
              <a:rPr lang="sv-SE" smtClean="0"/>
              <a:t>2018-04-24</a:t>
            </a:fld>
            <a:endParaRPr lang="sv-SE"/>
          </a:p>
        </p:txBody>
      </p:sp>
      <p:sp>
        <p:nvSpPr>
          <p:cNvPr id="3" name="Footer Placeholder 2"/>
          <p:cNvSpPr>
            <a:spLocks noGrp="1"/>
          </p:cNvSpPr>
          <p:nvPr>
            <p:ph type="ftr" sz="quarter" idx="11"/>
          </p:nvPr>
        </p:nvSpPr>
        <p:spPr/>
        <p:txBody>
          <a:bodyPr/>
          <a:lstStyle/>
          <a:p>
            <a:endParaRPr lang="sv-SE"/>
          </a:p>
        </p:txBody>
      </p:sp>
      <p:sp>
        <p:nvSpPr>
          <p:cNvPr id="4" name="Slide Number Placeholder 3"/>
          <p:cNvSpPr>
            <a:spLocks noGrp="1"/>
          </p:cNvSpPr>
          <p:nvPr>
            <p:ph type="sldNum" sz="quarter" idx="12"/>
          </p:nvPr>
        </p:nvSpPr>
        <p:spPr/>
        <p:txBody>
          <a:bodyPr/>
          <a:lstStyle/>
          <a:p>
            <a:fld id="{C062D662-DA37-417B-B946-76E1D0E615EF}" type="slidenum">
              <a:rPr lang="sv-SE" smtClean="0"/>
              <a:t>‹#›</a:t>
            </a:fld>
            <a:endParaRPr lang="sv-SE"/>
          </a:p>
        </p:txBody>
      </p:sp>
    </p:spTree>
    <p:extLst>
      <p:ext uri="{BB962C8B-B14F-4D97-AF65-F5344CB8AC3E}">
        <p14:creationId xmlns:p14="http://schemas.microsoft.com/office/powerpoint/2010/main" val="41726720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sv-SE"/>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sv-SE"/>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378F4AE-DD5F-4BEF-A13A-A8D1AECC0142}" type="datetimeFigureOut">
              <a:rPr lang="sv-SE" smtClean="0"/>
              <a:t>2018-04-24</a:t>
            </a:fld>
            <a:endParaRPr lang="sv-SE"/>
          </a:p>
        </p:txBody>
      </p:sp>
      <p:sp>
        <p:nvSpPr>
          <p:cNvPr id="6" name="Footer Placeholder 5"/>
          <p:cNvSpPr>
            <a:spLocks noGrp="1"/>
          </p:cNvSpPr>
          <p:nvPr>
            <p:ph type="ftr" sz="quarter" idx="11"/>
          </p:nvPr>
        </p:nvSpPr>
        <p:spPr/>
        <p:txBody>
          <a:bodyPr/>
          <a:lstStyle/>
          <a:p>
            <a:endParaRPr lang="sv-SE"/>
          </a:p>
        </p:txBody>
      </p:sp>
      <p:sp>
        <p:nvSpPr>
          <p:cNvPr id="7" name="Slide Number Placeholder 6"/>
          <p:cNvSpPr>
            <a:spLocks noGrp="1"/>
          </p:cNvSpPr>
          <p:nvPr>
            <p:ph type="sldNum" sz="quarter" idx="12"/>
          </p:nvPr>
        </p:nvSpPr>
        <p:spPr/>
        <p:txBody>
          <a:bodyPr/>
          <a:lstStyle/>
          <a:p>
            <a:fld id="{C062D662-DA37-417B-B946-76E1D0E615EF}" type="slidenum">
              <a:rPr lang="sv-SE" smtClean="0"/>
              <a:t>‹#›</a:t>
            </a:fld>
            <a:endParaRPr lang="sv-SE"/>
          </a:p>
        </p:txBody>
      </p:sp>
    </p:spTree>
    <p:extLst>
      <p:ext uri="{BB962C8B-B14F-4D97-AF65-F5344CB8AC3E}">
        <p14:creationId xmlns:p14="http://schemas.microsoft.com/office/powerpoint/2010/main" val="673160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sv-SE"/>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sv-SE"/>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378F4AE-DD5F-4BEF-A13A-A8D1AECC0142}" type="datetimeFigureOut">
              <a:rPr lang="sv-SE" smtClean="0"/>
              <a:t>2018-04-24</a:t>
            </a:fld>
            <a:endParaRPr lang="sv-SE"/>
          </a:p>
        </p:txBody>
      </p:sp>
      <p:sp>
        <p:nvSpPr>
          <p:cNvPr id="6" name="Footer Placeholder 5"/>
          <p:cNvSpPr>
            <a:spLocks noGrp="1"/>
          </p:cNvSpPr>
          <p:nvPr>
            <p:ph type="ftr" sz="quarter" idx="11"/>
          </p:nvPr>
        </p:nvSpPr>
        <p:spPr/>
        <p:txBody>
          <a:bodyPr/>
          <a:lstStyle/>
          <a:p>
            <a:endParaRPr lang="sv-SE"/>
          </a:p>
        </p:txBody>
      </p:sp>
      <p:sp>
        <p:nvSpPr>
          <p:cNvPr id="7" name="Slide Number Placeholder 6"/>
          <p:cNvSpPr>
            <a:spLocks noGrp="1"/>
          </p:cNvSpPr>
          <p:nvPr>
            <p:ph type="sldNum" sz="quarter" idx="12"/>
          </p:nvPr>
        </p:nvSpPr>
        <p:spPr/>
        <p:txBody>
          <a:bodyPr/>
          <a:lstStyle/>
          <a:p>
            <a:fld id="{C062D662-DA37-417B-B946-76E1D0E615EF}" type="slidenum">
              <a:rPr lang="sv-SE" smtClean="0"/>
              <a:t>‹#›</a:t>
            </a:fld>
            <a:endParaRPr lang="sv-SE"/>
          </a:p>
        </p:txBody>
      </p:sp>
    </p:spTree>
    <p:extLst>
      <p:ext uri="{BB962C8B-B14F-4D97-AF65-F5344CB8AC3E}">
        <p14:creationId xmlns:p14="http://schemas.microsoft.com/office/powerpoint/2010/main" val="39426794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sv-SE"/>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sv-SE"/>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378F4AE-DD5F-4BEF-A13A-A8D1AECC0142}" type="datetimeFigureOut">
              <a:rPr lang="sv-SE" smtClean="0"/>
              <a:t>2018-04-24</a:t>
            </a:fld>
            <a:endParaRPr lang="sv-SE"/>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sv-SE"/>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062D662-DA37-417B-B946-76E1D0E615EF}" type="slidenum">
              <a:rPr lang="sv-SE" smtClean="0"/>
              <a:t>‹#›</a:t>
            </a:fld>
            <a:endParaRPr lang="sv-SE"/>
          </a:p>
        </p:txBody>
      </p:sp>
    </p:spTree>
    <p:extLst>
      <p:ext uri="{BB962C8B-B14F-4D97-AF65-F5344CB8AC3E}">
        <p14:creationId xmlns:p14="http://schemas.microsoft.com/office/powerpoint/2010/main" val="335327602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notesSlide" Target="../notesSlides/notesSlide1.xml"/><Relationship Id="rId1" Type="http://schemas.openxmlformats.org/officeDocument/2006/relationships/slideLayout" Target="../slideLayouts/slideLayout5.xml"/><Relationship Id="rId4" Type="http://schemas.openxmlformats.org/officeDocument/2006/relationships/image" Target="../media/image3.emf"/></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3568" y="836712"/>
            <a:ext cx="7772400" cy="1470025"/>
          </a:xfrm>
        </p:spPr>
        <p:txBody>
          <a:bodyPr/>
          <a:lstStyle/>
          <a:p>
            <a:r>
              <a:rPr lang="sv-SE" dirty="0" smtClean="0"/>
              <a:t>P-09 </a:t>
            </a:r>
            <a:br>
              <a:rPr lang="sv-SE" dirty="0" smtClean="0"/>
            </a:br>
            <a:r>
              <a:rPr lang="sv-SE" dirty="0" smtClean="0"/>
              <a:t>Säsongen 2018</a:t>
            </a:r>
            <a:endParaRPr lang="sv-SE" dirty="0"/>
          </a:p>
        </p:txBody>
      </p:sp>
      <p:sp>
        <p:nvSpPr>
          <p:cNvPr id="3" name="Subtitle 2"/>
          <p:cNvSpPr>
            <a:spLocks noGrp="1"/>
          </p:cNvSpPr>
          <p:nvPr>
            <p:ph type="subTitle" idx="1"/>
          </p:nvPr>
        </p:nvSpPr>
        <p:spPr/>
        <p:txBody>
          <a:bodyPr/>
          <a:lstStyle/>
          <a:p>
            <a:endParaRPr lang="sv-SE"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483768" y="2852936"/>
            <a:ext cx="4405268" cy="24669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24974225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dirty="0" smtClean="0"/>
              <a:t>Laget</a:t>
            </a:r>
            <a:endParaRPr lang="sv-SE" dirty="0"/>
          </a:p>
        </p:txBody>
      </p:sp>
      <p:sp>
        <p:nvSpPr>
          <p:cNvPr id="3" name="Content Placeholder 2"/>
          <p:cNvSpPr>
            <a:spLocks noGrp="1"/>
          </p:cNvSpPr>
          <p:nvPr>
            <p:ph sz="half" idx="1"/>
          </p:nvPr>
        </p:nvSpPr>
        <p:spPr/>
        <p:txBody>
          <a:bodyPr>
            <a:normAutofit fontScale="92500" lnSpcReduction="10000"/>
          </a:bodyPr>
          <a:lstStyle/>
          <a:p>
            <a:pPr marL="0" indent="0">
              <a:buNone/>
            </a:pPr>
            <a:r>
              <a:rPr lang="sv-SE" b="1" dirty="0" smtClean="0"/>
              <a:t>Truppen består i dagsläget utav 16 härliga grabbar:</a:t>
            </a:r>
          </a:p>
          <a:p>
            <a:pPr>
              <a:buFontTx/>
              <a:buChar char="-"/>
            </a:pPr>
            <a:r>
              <a:rPr lang="sv-SE" sz="1800" dirty="0" smtClean="0"/>
              <a:t>Ali Jawdat</a:t>
            </a:r>
          </a:p>
          <a:p>
            <a:pPr>
              <a:buFontTx/>
              <a:buChar char="-"/>
            </a:pPr>
            <a:r>
              <a:rPr lang="sv-SE" sz="1800" dirty="0" smtClean="0"/>
              <a:t>Dion Dresh</a:t>
            </a:r>
          </a:p>
          <a:p>
            <a:pPr>
              <a:buFontTx/>
              <a:buChar char="-"/>
            </a:pPr>
            <a:r>
              <a:rPr lang="sv-SE" sz="1800" dirty="0" smtClean="0"/>
              <a:t>Eli Bashour</a:t>
            </a:r>
          </a:p>
          <a:p>
            <a:pPr>
              <a:buFontTx/>
              <a:buChar char="-"/>
            </a:pPr>
            <a:r>
              <a:rPr lang="sv-SE" sz="1800" dirty="0" smtClean="0"/>
              <a:t>Elvin Moström</a:t>
            </a:r>
          </a:p>
          <a:p>
            <a:pPr>
              <a:buFontTx/>
              <a:buChar char="-"/>
            </a:pPr>
            <a:r>
              <a:rPr lang="sv-SE" sz="1800" dirty="0" smtClean="0"/>
              <a:t>Ikra Abdallah</a:t>
            </a:r>
          </a:p>
          <a:p>
            <a:pPr>
              <a:buFontTx/>
              <a:buChar char="-"/>
            </a:pPr>
            <a:r>
              <a:rPr lang="sv-SE" sz="1800" dirty="0" smtClean="0"/>
              <a:t>Leonard Domeij</a:t>
            </a:r>
          </a:p>
          <a:p>
            <a:pPr>
              <a:buFontTx/>
              <a:buChar char="-"/>
            </a:pPr>
            <a:r>
              <a:rPr lang="sv-SE" sz="1800" dirty="0" smtClean="0"/>
              <a:t>Liam Sondell</a:t>
            </a:r>
          </a:p>
          <a:p>
            <a:pPr>
              <a:buFontTx/>
              <a:buChar char="-"/>
            </a:pPr>
            <a:r>
              <a:rPr lang="sv-SE" sz="1800" dirty="0" smtClean="0"/>
              <a:t>Linus Bachchour</a:t>
            </a:r>
          </a:p>
          <a:p>
            <a:pPr>
              <a:buFontTx/>
              <a:buChar char="-"/>
            </a:pPr>
            <a:r>
              <a:rPr lang="sv-SE" sz="1800" dirty="0" smtClean="0"/>
              <a:t>Ludvig Nordin</a:t>
            </a:r>
          </a:p>
          <a:p>
            <a:pPr>
              <a:buFontTx/>
              <a:buChar char="-"/>
            </a:pPr>
            <a:r>
              <a:rPr lang="sv-SE" sz="1800" dirty="0" smtClean="0"/>
              <a:t>Melvin Hörnkvist</a:t>
            </a:r>
          </a:p>
          <a:p>
            <a:pPr>
              <a:buFontTx/>
              <a:buChar char="-"/>
            </a:pPr>
            <a:endParaRPr lang="sv-SE" sz="1900" dirty="0" smtClean="0"/>
          </a:p>
          <a:p>
            <a:pPr>
              <a:buFontTx/>
              <a:buChar char="-"/>
            </a:pPr>
            <a:endParaRPr lang="sv-SE" dirty="0"/>
          </a:p>
        </p:txBody>
      </p:sp>
      <p:sp>
        <p:nvSpPr>
          <p:cNvPr id="4" name="Content Placeholder 3"/>
          <p:cNvSpPr>
            <a:spLocks noGrp="1"/>
          </p:cNvSpPr>
          <p:nvPr>
            <p:ph sz="half" idx="2"/>
          </p:nvPr>
        </p:nvSpPr>
        <p:spPr/>
        <p:txBody>
          <a:bodyPr>
            <a:normAutofit fontScale="92500" lnSpcReduction="10000"/>
          </a:bodyPr>
          <a:lstStyle/>
          <a:p>
            <a:pPr>
              <a:buFontTx/>
              <a:buChar char="-"/>
            </a:pPr>
            <a:r>
              <a:rPr lang="sv-SE" sz="1800" dirty="0" smtClean="0"/>
              <a:t>Melwin Alexandersson</a:t>
            </a:r>
          </a:p>
          <a:p>
            <a:pPr>
              <a:buFontTx/>
              <a:buChar char="-"/>
            </a:pPr>
            <a:r>
              <a:rPr lang="sv-SE" sz="1800" dirty="0" smtClean="0"/>
              <a:t>Omar Abboud</a:t>
            </a:r>
          </a:p>
          <a:p>
            <a:pPr>
              <a:buFontTx/>
              <a:buChar char="-"/>
            </a:pPr>
            <a:r>
              <a:rPr lang="sv-SE" sz="1800" dirty="0" smtClean="0"/>
              <a:t>Pontus Johansson</a:t>
            </a:r>
          </a:p>
          <a:p>
            <a:pPr>
              <a:buFontTx/>
              <a:buChar char="-"/>
            </a:pPr>
            <a:r>
              <a:rPr lang="sv-SE" sz="1800" dirty="0" smtClean="0"/>
              <a:t>Prince Nelly Sällström</a:t>
            </a:r>
          </a:p>
          <a:p>
            <a:pPr>
              <a:buFontTx/>
              <a:buChar char="-"/>
            </a:pPr>
            <a:r>
              <a:rPr lang="sv-SE" sz="1800" dirty="0" smtClean="0"/>
              <a:t>Sixten Rudlund</a:t>
            </a:r>
          </a:p>
          <a:p>
            <a:pPr>
              <a:buFontTx/>
              <a:buChar char="-"/>
            </a:pPr>
            <a:r>
              <a:rPr lang="sv-SE" sz="1800" dirty="0" smtClean="0"/>
              <a:t>Victor Tjällman</a:t>
            </a:r>
          </a:p>
          <a:p>
            <a:pPr>
              <a:buFontTx/>
              <a:buChar char="-"/>
            </a:pPr>
            <a:endParaRPr lang="sv-SE" sz="1800" dirty="0"/>
          </a:p>
          <a:p>
            <a:pPr marL="0" indent="0">
              <a:buNone/>
            </a:pPr>
            <a:r>
              <a:rPr lang="sv-SE" sz="1800" b="1" dirty="0" smtClean="0"/>
              <a:t>Tränare</a:t>
            </a:r>
            <a:r>
              <a:rPr lang="sv-SE" sz="1800" dirty="0" smtClean="0"/>
              <a:t>:</a:t>
            </a:r>
          </a:p>
          <a:p>
            <a:pPr>
              <a:buFontTx/>
              <a:buChar char="-"/>
            </a:pPr>
            <a:r>
              <a:rPr lang="sv-SE" sz="1800" dirty="0" smtClean="0"/>
              <a:t>Jonas Alexandersson (070-6956362)</a:t>
            </a:r>
          </a:p>
          <a:p>
            <a:pPr>
              <a:buFontTx/>
              <a:buChar char="-"/>
            </a:pPr>
            <a:r>
              <a:rPr lang="sv-SE" sz="1800" dirty="0" smtClean="0"/>
              <a:t>Anna Rudlund (072-2114456)</a:t>
            </a:r>
          </a:p>
          <a:p>
            <a:pPr>
              <a:buFontTx/>
              <a:buChar char="-"/>
            </a:pPr>
            <a:r>
              <a:rPr lang="sv-SE" sz="1800" dirty="0" smtClean="0"/>
              <a:t>Rickard Johansson (070-6403844)</a:t>
            </a:r>
          </a:p>
          <a:p>
            <a:pPr>
              <a:buFontTx/>
              <a:buChar char="-"/>
            </a:pPr>
            <a:r>
              <a:rPr lang="sv-SE" sz="1800" dirty="0" smtClean="0"/>
              <a:t>Magnus Nordin (070-2630003)</a:t>
            </a:r>
          </a:p>
          <a:p>
            <a:pPr>
              <a:buFontTx/>
              <a:buChar char="-"/>
            </a:pPr>
            <a:endParaRPr lang="sv-SE" sz="1800" dirty="0"/>
          </a:p>
          <a:p>
            <a:pPr marL="0" indent="0">
              <a:buNone/>
            </a:pPr>
            <a:r>
              <a:rPr lang="sv-SE" sz="1800" b="1" dirty="0" smtClean="0"/>
              <a:t>Lagledare</a:t>
            </a:r>
            <a:r>
              <a:rPr lang="sv-SE" sz="1800" dirty="0" smtClean="0"/>
              <a:t>:</a:t>
            </a:r>
          </a:p>
          <a:p>
            <a:pPr marL="0" indent="0">
              <a:buNone/>
            </a:pPr>
            <a:r>
              <a:rPr lang="sv-SE" sz="1800" dirty="0" smtClean="0"/>
              <a:t>- Anna-Maria  Sjödin (070-6176732)</a:t>
            </a:r>
            <a:endParaRPr lang="sv-SE" sz="1800" dirty="0"/>
          </a:p>
        </p:txBody>
      </p:sp>
    </p:spTree>
    <p:extLst>
      <p:ext uri="{BB962C8B-B14F-4D97-AF65-F5344CB8AC3E}">
        <p14:creationId xmlns:p14="http://schemas.microsoft.com/office/powerpoint/2010/main" val="181936552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normAutofit/>
          </a:bodyPr>
          <a:lstStyle/>
          <a:p>
            <a:r>
              <a:rPr lang="sv-SE" b="1" dirty="0" smtClean="0"/>
              <a:t>Du är grunden för lagets existens!</a:t>
            </a:r>
            <a:endParaRPr lang="sv-SE" b="1" dirty="0"/>
          </a:p>
        </p:txBody>
      </p:sp>
      <p:sp>
        <p:nvSpPr>
          <p:cNvPr id="6" name="Content Placeholder 5"/>
          <p:cNvSpPr>
            <a:spLocks noGrp="1"/>
          </p:cNvSpPr>
          <p:nvPr>
            <p:ph idx="1"/>
          </p:nvPr>
        </p:nvSpPr>
        <p:spPr>
          <a:xfrm>
            <a:off x="457200" y="1600200"/>
            <a:ext cx="8229600" cy="5141168"/>
          </a:xfrm>
        </p:spPr>
        <p:txBody>
          <a:bodyPr>
            <a:normAutofit fontScale="92500" lnSpcReduction="10000"/>
          </a:bodyPr>
          <a:lstStyle/>
          <a:p>
            <a:r>
              <a:rPr lang="sv-SE" sz="2000" dirty="0" smtClean="0"/>
              <a:t>Du är en förälder till en av grabbarna i vårt lag, grattis! Du är oerhört viktigt för att laget ska fungera och alla får chansen att känna sig delaktig i sitt barns idrottande. Det är inte så enkelt att man bara kan lämna av sitt barn till träning och match. Din insats utanför detta är en förutsättning för att det ska flyta på bästa sätt. </a:t>
            </a:r>
          </a:p>
          <a:p>
            <a:r>
              <a:rPr lang="sv-SE" sz="2000" dirty="0" smtClean="0"/>
              <a:t>Vi ledare tycker att det är fantastiskt roligt och få vara med och se din grabb utvecklas både som spelare, men framförallt som person. </a:t>
            </a:r>
          </a:p>
          <a:p>
            <a:r>
              <a:rPr lang="sv-SE" sz="2000" dirty="0" smtClean="0"/>
              <a:t>Men vi kan inte ta på oss allt ansvar. Därför är det oerhört viktigt att du är med och tar på dig någon uppgift, själv eller tillsammans med någon annan.</a:t>
            </a:r>
          </a:p>
          <a:p>
            <a:r>
              <a:rPr lang="sv-SE" sz="2000" dirty="0" smtClean="0"/>
              <a:t>Du/ni får självklart hjälp med uppgiften. Det mesta står att läsa på hemsidan, men även i detta lilla häfte.</a:t>
            </a:r>
          </a:p>
          <a:p>
            <a:r>
              <a:rPr lang="sv-SE" sz="2000" dirty="0" smtClean="0"/>
              <a:t>Alla familjer kommer minst en gång ta med fika och vara matchvärd till en av säsongens hemmamatcher. Schema för det fås av lagledaren. Kan man inte på utsatt datum så ansvarar man själv för att byta med någon annan. </a:t>
            </a:r>
          </a:p>
          <a:p>
            <a:pPr marL="0" indent="0" algn="ctr">
              <a:buNone/>
            </a:pPr>
            <a:endParaRPr lang="sv-SE" sz="2000" dirty="0"/>
          </a:p>
          <a:p>
            <a:pPr marL="0" indent="0" algn="ctr">
              <a:buNone/>
            </a:pPr>
            <a:r>
              <a:rPr lang="sv-SE" sz="2000" b="1" dirty="0" smtClean="0"/>
              <a:t>Ser fram emot en fantastisk säsong 2018</a:t>
            </a:r>
          </a:p>
          <a:p>
            <a:pPr marL="0" indent="0" algn="ctr">
              <a:buNone/>
            </a:pPr>
            <a:r>
              <a:rPr lang="sv-SE" sz="2000" b="1" dirty="0" smtClean="0"/>
              <a:t>Tack!</a:t>
            </a:r>
          </a:p>
        </p:txBody>
      </p:sp>
    </p:spTree>
    <p:extLst>
      <p:ext uri="{BB962C8B-B14F-4D97-AF65-F5344CB8AC3E}">
        <p14:creationId xmlns:p14="http://schemas.microsoft.com/office/powerpoint/2010/main" val="201782083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457200" y="274638"/>
            <a:ext cx="8229600" cy="850106"/>
          </a:xfrm>
        </p:spPr>
        <p:txBody>
          <a:bodyPr/>
          <a:lstStyle/>
          <a:p>
            <a:r>
              <a:rPr lang="sv-SE" dirty="0" smtClean="0"/>
              <a:t>Föreningens Policy</a:t>
            </a:r>
            <a:endParaRPr lang="sv-SE" dirty="0"/>
          </a:p>
        </p:txBody>
      </p:sp>
      <p:sp>
        <p:nvSpPr>
          <p:cNvPr id="12" name="Content Placeholder 11"/>
          <p:cNvSpPr>
            <a:spLocks noGrp="1"/>
          </p:cNvSpPr>
          <p:nvPr>
            <p:ph sz="half" idx="1"/>
          </p:nvPr>
        </p:nvSpPr>
        <p:spPr>
          <a:xfrm>
            <a:off x="457200" y="1052736"/>
            <a:ext cx="4038600" cy="5544616"/>
          </a:xfrm>
        </p:spPr>
        <p:txBody>
          <a:bodyPr>
            <a:noAutofit/>
          </a:bodyPr>
          <a:lstStyle/>
          <a:p>
            <a:r>
              <a:rPr lang="sv-SE" sz="1300" dirty="0" smtClean="0"/>
              <a:t>Hägglunds IoFK är en breddförening och vi vet att med bredd får man också topp. Därför är vår strävan att skapa en miljö där så många som möjligt vill hålla på med fotboll – så länge så möjligt. </a:t>
            </a:r>
            <a:endParaRPr lang="sv-SE" sz="1300" b="0" dirty="0" smtClean="0">
              <a:effectLst/>
            </a:endParaRPr>
          </a:p>
          <a:p>
            <a:r>
              <a:rPr lang="sv-SE" sz="1300" dirty="0" smtClean="0"/>
              <a:t>Vi tror att om något är roligt, vill man komma tillbaka. </a:t>
            </a:r>
            <a:br>
              <a:rPr lang="sv-SE" sz="1300" dirty="0" smtClean="0"/>
            </a:br>
            <a:r>
              <a:rPr lang="sv-SE" sz="1300" dirty="0" smtClean="0"/>
              <a:t>Glädje och gemenskap ska genomsyra vår förening och för att åstadkomma detta behöver alla i föreningen bidra. </a:t>
            </a:r>
            <a:endParaRPr lang="sv-SE" sz="1300" b="0" dirty="0" smtClean="0">
              <a:effectLst/>
            </a:endParaRPr>
          </a:p>
          <a:p>
            <a:pPr fontAlgn="base"/>
            <a:r>
              <a:rPr lang="sv-SE" sz="1300" dirty="0" smtClean="0"/>
              <a:t>Som medlem i vår förening, oavsett om du är spelare, ledare eller förälder så är du en förebild för våra barn- och ungdomar. Detta innebär att du ska behandla de du möter med hänsyn, ödmjukhet och respekt. Föreningen består av oss medlemmar och blir vad VI gör den till. </a:t>
            </a:r>
          </a:p>
          <a:p>
            <a:pPr fontAlgn="base"/>
            <a:r>
              <a:rPr lang="sv-SE" sz="1300" dirty="0" smtClean="0"/>
              <a:t>Det är med hjälp av vårt frivilligarbete som föreningen fungerar. Desto fler som är med och bidrar desto bättre fungerar föreningen.</a:t>
            </a:r>
          </a:p>
          <a:p>
            <a:pPr fontAlgn="base"/>
            <a:r>
              <a:rPr lang="sv-SE" sz="1300" dirty="0" smtClean="0"/>
              <a:t>Vi uppmuntrar att våra spelare håller på med fler idrotter än fotboll då vi ser allsidighet och variation som en fördel för våra barns utveckling.</a:t>
            </a:r>
          </a:p>
          <a:p>
            <a:pPr fontAlgn="base"/>
            <a:r>
              <a:rPr lang="sv-SE" sz="1300" dirty="0" smtClean="0"/>
              <a:t>Fair play är viktig hörnsten i vår verksamhet. Mot varandra, mot domare och mot våra motståndare. </a:t>
            </a:r>
            <a:br>
              <a:rPr lang="sv-SE" sz="1300" dirty="0" smtClean="0"/>
            </a:br>
            <a:r>
              <a:rPr lang="sv-SE" sz="1300" dirty="0" smtClean="0"/>
              <a:t>Vi hejar på och stöttar vårt eget lag men hånar inte motståndarna.</a:t>
            </a:r>
          </a:p>
          <a:p>
            <a:endParaRPr lang="sv-SE" sz="1400" dirty="0"/>
          </a:p>
        </p:txBody>
      </p:sp>
      <p:sp>
        <p:nvSpPr>
          <p:cNvPr id="13" name="Content Placeholder 12"/>
          <p:cNvSpPr>
            <a:spLocks noGrp="1"/>
          </p:cNvSpPr>
          <p:nvPr>
            <p:ph sz="half" idx="2"/>
          </p:nvPr>
        </p:nvSpPr>
        <p:spPr>
          <a:xfrm>
            <a:off x="4648200" y="1052736"/>
            <a:ext cx="4038600" cy="5073427"/>
          </a:xfrm>
        </p:spPr>
        <p:txBody>
          <a:bodyPr>
            <a:normAutofit fontScale="25000" lnSpcReduction="20000"/>
          </a:bodyPr>
          <a:lstStyle/>
          <a:p>
            <a:pPr marL="0" indent="0">
              <a:buNone/>
            </a:pPr>
            <a:r>
              <a:rPr lang="sv-SE" sz="4800" b="1" dirty="0"/>
              <a:t>Ledare:</a:t>
            </a:r>
            <a:endParaRPr lang="sv-SE" sz="4800" b="0" dirty="0" smtClean="0">
              <a:effectLst/>
            </a:endParaRPr>
          </a:p>
          <a:p>
            <a:r>
              <a:rPr lang="sv-SE" sz="4800" dirty="0"/>
              <a:t>Du är föreningens viktigaste tillgång. Du är också spelarens viktigaste person och har stor påverkan på hur spelaren kommer att trivas och utvecklas i vår förening.</a:t>
            </a:r>
            <a:endParaRPr lang="sv-SE" sz="4800" b="0" dirty="0" smtClean="0">
              <a:effectLst/>
            </a:endParaRPr>
          </a:p>
          <a:p>
            <a:pPr fontAlgn="base"/>
            <a:r>
              <a:rPr lang="sv-SE" sz="4800" dirty="0"/>
              <a:t>Vi hejar på och stöttar vårt eget lag men hånar inte motståndarna.</a:t>
            </a:r>
          </a:p>
          <a:p>
            <a:pPr fontAlgn="base"/>
            <a:r>
              <a:rPr lang="sv-SE" sz="4800" dirty="0"/>
              <a:t>Sätt spelaren i centrum - uppmärksamma och stimulera unika och personliga egenskaper</a:t>
            </a:r>
          </a:p>
          <a:p>
            <a:pPr fontAlgn="base"/>
            <a:r>
              <a:rPr lang="sv-SE" sz="4800" dirty="0"/>
              <a:t>Uppmuntra försöket och ansträngningen – inte resultatet.</a:t>
            </a:r>
          </a:p>
          <a:p>
            <a:pPr fontAlgn="base"/>
            <a:r>
              <a:rPr lang="sv-SE" sz="4800" dirty="0"/>
              <a:t>Se matchen som ett inlärningstillfälle, motverka toppning och utslagning.</a:t>
            </a:r>
          </a:p>
          <a:p>
            <a:pPr fontAlgn="base"/>
            <a:r>
              <a:rPr lang="sv-SE" sz="4800" dirty="0"/>
              <a:t>Låt inte kortsiktiga resultat gå före långsiktiga mål.</a:t>
            </a:r>
          </a:p>
          <a:p>
            <a:pPr fontAlgn="base"/>
            <a:r>
              <a:rPr lang="sv-SE" sz="4800" dirty="0"/>
              <a:t>Var tydlig med ramar och regler som spelarna ska förhålla sig till.</a:t>
            </a:r>
          </a:p>
          <a:p>
            <a:pPr fontAlgn="base"/>
            <a:r>
              <a:rPr lang="sv-SE" sz="4800" dirty="0"/>
              <a:t>Låt alla vara med!</a:t>
            </a:r>
          </a:p>
          <a:p>
            <a:pPr fontAlgn="base"/>
            <a:r>
              <a:rPr lang="sv-SE" sz="4800" dirty="0"/>
              <a:t>Ställ frågor till spelarna, det lär spelarna att tänka själva och förstå varför.</a:t>
            </a:r>
          </a:p>
          <a:p>
            <a:pPr fontAlgn="base"/>
            <a:r>
              <a:rPr lang="sv-SE" sz="4800" dirty="0"/>
              <a:t>Vi använder ett vårdat språk - vi har nolltolerans mot svordomar.</a:t>
            </a:r>
          </a:p>
          <a:p>
            <a:pPr fontAlgn="base"/>
            <a:r>
              <a:rPr lang="sv-SE" sz="4800" dirty="0"/>
              <a:t>Var på rätt plats och i rätt tid – se till någon är på plats först och lämnar sist.</a:t>
            </a:r>
          </a:p>
          <a:p>
            <a:pPr fontAlgn="base"/>
            <a:r>
              <a:rPr lang="sv-SE" sz="4800" dirty="0"/>
              <a:t>Barn och ungdomar ska inte delta i träning eller match vid sjukdom eller skada.</a:t>
            </a:r>
          </a:p>
          <a:p>
            <a:pPr fontAlgn="base"/>
            <a:r>
              <a:rPr lang="sv-SE" sz="4800" dirty="0"/>
              <a:t>Planera träningar och annan verksamhet i förväg. Vi uppmuntrar dig att använda S2S - det verktyg SvFF tillhandahåller åt oss.</a:t>
            </a:r>
          </a:p>
          <a:p>
            <a:pPr fontAlgn="base"/>
            <a:r>
              <a:rPr lang="sv-SE" sz="4800" dirty="0"/>
              <a:t>Ge positiv återkoppling till spelarna.</a:t>
            </a:r>
          </a:p>
          <a:p>
            <a:pPr fontAlgn="base"/>
            <a:r>
              <a:rPr lang="sv-SE" sz="4800" dirty="0"/>
              <a:t>Uppträd ödmjukt och moget i alla sammanhang.</a:t>
            </a:r>
          </a:p>
          <a:p>
            <a:pPr fontAlgn="base"/>
            <a:r>
              <a:rPr lang="sv-SE" sz="4800" dirty="0"/>
              <a:t>Respektera alltid domarens bedömning och beslut.</a:t>
            </a:r>
          </a:p>
          <a:p>
            <a:pPr fontAlgn="base"/>
            <a:r>
              <a:rPr lang="sv-SE" sz="4800" dirty="0"/>
              <a:t>Sköt närvarorapporteringen via laget.se direkt på träningen eller direkt efter.</a:t>
            </a:r>
          </a:p>
          <a:p>
            <a:pPr fontAlgn="base"/>
            <a:r>
              <a:rPr lang="sv-SE" sz="4800" dirty="0"/>
              <a:t>Delta i de möten föreningen kallar till.</a:t>
            </a:r>
          </a:p>
          <a:p>
            <a:endParaRPr lang="sv-SE" dirty="0"/>
          </a:p>
        </p:txBody>
      </p:sp>
    </p:spTree>
    <p:extLst>
      <p:ext uri="{BB962C8B-B14F-4D97-AF65-F5344CB8AC3E}">
        <p14:creationId xmlns:p14="http://schemas.microsoft.com/office/powerpoint/2010/main" val="267402855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p:cNvSpPr>
            <a:spLocks noGrp="1"/>
          </p:cNvSpPr>
          <p:nvPr>
            <p:ph sz="half" idx="1"/>
          </p:nvPr>
        </p:nvSpPr>
        <p:spPr>
          <a:xfrm>
            <a:off x="457200" y="620688"/>
            <a:ext cx="4038600" cy="5505475"/>
          </a:xfrm>
        </p:spPr>
        <p:txBody>
          <a:bodyPr>
            <a:normAutofit fontScale="70000" lnSpcReduction="20000"/>
          </a:bodyPr>
          <a:lstStyle/>
          <a:p>
            <a:pPr marL="0" indent="0">
              <a:buNone/>
            </a:pPr>
            <a:r>
              <a:rPr lang="sv-SE" sz="1500" b="1" dirty="0" smtClean="0"/>
              <a:t>Spelare</a:t>
            </a:r>
          </a:p>
          <a:p>
            <a:r>
              <a:rPr lang="sv-SE" sz="1500" dirty="0"/>
              <a:t>Tänk på att alltid göra ditt bästa, på och utanför planen. Var mot andra som du vill att andra ska vara mot dig.</a:t>
            </a:r>
            <a:endParaRPr lang="sv-SE" sz="1500" b="0" dirty="0" smtClean="0">
              <a:effectLst/>
            </a:endParaRPr>
          </a:p>
          <a:p>
            <a:pPr fontAlgn="base"/>
            <a:r>
              <a:rPr lang="sv-SE" sz="1500" dirty="0"/>
              <a:t>Vi förstår att alla duger och är lika mycket värda.</a:t>
            </a:r>
          </a:p>
          <a:p>
            <a:pPr fontAlgn="base"/>
            <a:r>
              <a:rPr lang="sv-SE" sz="1500" dirty="0"/>
              <a:t>Vi ska ha god kamratskap och roligt tillsammans oavsett resultat.</a:t>
            </a:r>
          </a:p>
          <a:p>
            <a:pPr fontAlgn="base"/>
            <a:r>
              <a:rPr lang="sv-SE" sz="1500" dirty="0"/>
              <a:t>Vi visar hänsyn och respekterar varandra eftersom vi alla är olika och unika.</a:t>
            </a:r>
          </a:p>
          <a:p>
            <a:pPr fontAlgn="base"/>
            <a:r>
              <a:rPr lang="sv-SE" sz="1500" dirty="0"/>
              <a:t>Vi respekterar alltid domarens bedömning och beslut.</a:t>
            </a:r>
          </a:p>
          <a:p>
            <a:pPr fontAlgn="base"/>
            <a:r>
              <a:rPr lang="sv-SE" sz="1500" dirty="0"/>
              <a:t>Vi hejar på och stöttar vårt eget lag och hånar inte motståndarna.</a:t>
            </a:r>
          </a:p>
          <a:p>
            <a:pPr fontAlgn="base"/>
            <a:r>
              <a:rPr lang="sv-SE" sz="1500" dirty="0"/>
              <a:t>Vi hälsar på varandra före matchen och tackar motståndare och domare efter matchen.</a:t>
            </a:r>
          </a:p>
          <a:p>
            <a:pPr fontAlgn="base"/>
            <a:r>
              <a:rPr lang="sv-SE" sz="1500" dirty="0"/>
              <a:t>Vi gör alltid vårt bästa på träningar och matcher.</a:t>
            </a:r>
          </a:p>
          <a:p>
            <a:pPr fontAlgn="base"/>
            <a:r>
              <a:rPr lang="sv-SE" sz="1500" dirty="0"/>
              <a:t>Vi håller överenskomna tider och meddelar i god tid om vi inte kan komma.</a:t>
            </a:r>
          </a:p>
          <a:p>
            <a:pPr fontAlgn="base"/>
            <a:r>
              <a:rPr lang="sv-SE" sz="1500" dirty="0"/>
              <a:t>Vi håller ordning på egen och föreningens material.</a:t>
            </a:r>
          </a:p>
          <a:p>
            <a:r>
              <a:rPr lang="sv-SE" sz="1200" b="0" dirty="0" smtClean="0">
                <a:effectLst/>
              </a:rPr>
              <a:t/>
            </a:r>
            <a:br>
              <a:rPr lang="sv-SE" sz="1200" b="0" dirty="0" smtClean="0">
                <a:effectLst/>
              </a:rPr>
            </a:br>
            <a:endParaRPr lang="sv-SE" sz="1200" b="0" dirty="0" smtClean="0">
              <a:effectLst/>
            </a:endParaRPr>
          </a:p>
          <a:p>
            <a:endParaRPr lang="sv-SE" sz="1200" dirty="0"/>
          </a:p>
          <a:p>
            <a:endParaRPr lang="sv-SE" sz="1200" b="1" dirty="0" smtClean="0"/>
          </a:p>
          <a:p>
            <a:endParaRPr lang="sv-SE" sz="1200" b="1" dirty="0"/>
          </a:p>
          <a:p>
            <a:endParaRPr lang="sv-SE" sz="1200" b="1" dirty="0" smtClean="0"/>
          </a:p>
          <a:p>
            <a:pPr marL="0" indent="0">
              <a:buNone/>
            </a:pPr>
            <a:endParaRPr lang="sv-SE" sz="1200" b="1" dirty="0"/>
          </a:p>
          <a:p>
            <a:pPr marL="0" indent="0">
              <a:buNone/>
            </a:pPr>
            <a:endParaRPr lang="sv-SE" sz="1200" b="1" dirty="0" smtClean="0"/>
          </a:p>
          <a:p>
            <a:pPr marL="0" indent="0">
              <a:buNone/>
            </a:pPr>
            <a:endParaRPr lang="sv-SE" sz="1200" b="1" dirty="0"/>
          </a:p>
          <a:p>
            <a:pPr marL="0" indent="0">
              <a:buNone/>
            </a:pPr>
            <a:endParaRPr lang="sv-SE" sz="1200" b="1" dirty="0" smtClean="0"/>
          </a:p>
          <a:p>
            <a:pPr marL="0" indent="0">
              <a:buNone/>
            </a:pPr>
            <a:endParaRPr lang="sv-SE" sz="1200" b="1" dirty="0"/>
          </a:p>
          <a:p>
            <a:pPr marL="0" indent="0">
              <a:buNone/>
            </a:pPr>
            <a:r>
              <a:rPr lang="sv-SE" sz="2600" b="1" dirty="0" smtClean="0"/>
              <a:t> </a:t>
            </a:r>
            <a:r>
              <a:rPr lang="sv-SE" sz="2100" b="1" dirty="0" smtClean="0"/>
              <a:t>VÄLKOMMEN </a:t>
            </a:r>
            <a:r>
              <a:rPr lang="sv-SE" sz="2100" b="1" dirty="0"/>
              <a:t>att dela din fritid med oss </a:t>
            </a:r>
            <a:br>
              <a:rPr lang="sv-SE" sz="2100" b="1" dirty="0"/>
            </a:br>
            <a:r>
              <a:rPr lang="sv-SE" sz="2100" b="1" dirty="0"/>
              <a:t>- tillsammans förverkligar vi “EN FÖRENING FÖR ALLA”!</a:t>
            </a:r>
            <a:endParaRPr lang="sv-SE" sz="2100" b="0" dirty="0" smtClean="0">
              <a:effectLst/>
            </a:endParaRPr>
          </a:p>
          <a:p>
            <a:pPr marL="0" indent="0" algn="ctr">
              <a:buNone/>
            </a:pPr>
            <a:r>
              <a:rPr lang="sv-SE" sz="2600" dirty="0" smtClean="0"/>
              <a:t/>
            </a:r>
            <a:br>
              <a:rPr lang="sv-SE" sz="2600" dirty="0" smtClean="0"/>
            </a:br>
            <a:endParaRPr lang="sv-SE" sz="2600" b="1" dirty="0"/>
          </a:p>
        </p:txBody>
      </p:sp>
      <p:sp>
        <p:nvSpPr>
          <p:cNvPr id="8" name="Content Placeholder 7"/>
          <p:cNvSpPr>
            <a:spLocks noGrp="1"/>
          </p:cNvSpPr>
          <p:nvPr>
            <p:ph sz="half" idx="2"/>
          </p:nvPr>
        </p:nvSpPr>
        <p:spPr>
          <a:xfrm>
            <a:off x="4644008" y="620688"/>
            <a:ext cx="4038600" cy="5505475"/>
          </a:xfrm>
        </p:spPr>
        <p:txBody>
          <a:bodyPr>
            <a:normAutofit fontScale="70000" lnSpcReduction="20000"/>
          </a:bodyPr>
          <a:lstStyle/>
          <a:p>
            <a:pPr marL="0" indent="0">
              <a:buNone/>
            </a:pPr>
            <a:r>
              <a:rPr lang="sv-SE" sz="1500" b="1" dirty="0" smtClean="0"/>
              <a:t>Förälder/supporter</a:t>
            </a:r>
          </a:p>
          <a:p>
            <a:pPr fontAlgn="base"/>
            <a:r>
              <a:rPr lang="sv-SE" sz="1500" dirty="0"/>
              <a:t>Respektera alltid domarens bedömning och beslut.</a:t>
            </a:r>
          </a:p>
          <a:p>
            <a:pPr fontAlgn="base"/>
            <a:r>
              <a:rPr lang="sv-SE" sz="1500" dirty="0"/>
              <a:t>Som förälder är din viktigaste uppgift att se och bekräfta ditt barn.</a:t>
            </a:r>
          </a:p>
          <a:p>
            <a:pPr fontAlgn="base"/>
            <a:r>
              <a:rPr lang="sv-SE" sz="1500" dirty="0"/>
              <a:t>Fokusera inte på resultatet, fokusera på prestationen i stället och få ditt barn att våga misslyckas. Ex. ”Jag såg att du försökte passa honom/henne, bra försök!”</a:t>
            </a:r>
          </a:p>
          <a:p>
            <a:pPr fontAlgn="base"/>
            <a:r>
              <a:rPr lang="sv-SE" sz="1500" dirty="0"/>
              <a:t>Fyll på ditt barns ”må-bra konto”, de behöver det för att få modet att våga prova nya saker.</a:t>
            </a:r>
          </a:p>
          <a:p>
            <a:pPr fontAlgn="base"/>
            <a:r>
              <a:rPr lang="sv-SE" sz="1500" dirty="0"/>
              <a:t>Stötta – styr inte!</a:t>
            </a:r>
          </a:p>
          <a:p>
            <a:pPr fontAlgn="base"/>
            <a:r>
              <a:rPr lang="sv-SE" sz="1500" dirty="0"/>
              <a:t>Låt ledaren sköta coachningen under träning och match. Har du synpunkter, ta dem gärna men efteråt och i enskildhet.</a:t>
            </a:r>
          </a:p>
          <a:p>
            <a:pPr fontAlgn="base"/>
            <a:r>
              <a:rPr lang="sv-SE" sz="1500" dirty="0"/>
              <a:t>Hjälp till efter egen förmåga i och kring laget och föreningen.</a:t>
            </a:r>
          </a:p>
          <a:p>
            <a:pPr fontAlgn="base"/>
            <a:r>
              <a:rPr lang="sv-SE" sz="1500" dirty="0"/>
              <a:t>Visa respekt och ödmjukhet inför motståndarlag och domare.</a:t>
            </a:r>
          </a:p>
          <a:p>
            <a:pPr fontAlgn="base"/>
            <a:r>
              <a:rPr lang="sv-SE" sz="1500" dirty="0"/>
              <a:t>Som förälder/anhörig talar vi aldrig illa om andra spelare, ledare, motståndare eller domare.</a:t>
            </a:r>
          </a:p>
          <a:p>
            <a:pPr fontAlgn="base"/>
            <a:r>
              <a:rPr lang="sv-SE" sz="1500" dirty="0"/>
              <a:t>Vi hejar på och stöttar vårt eget lag men hånar inte motståndarna.</a:t>
            </a:r>
          </a:p>
          <a:p>
            <a:pPr fontAlgn="base"/>
            <a:r>
              <a:rPr lang="sv-SE" sz="1500" dirty="0"/>
              <a:t>Hjälp ditt barn att komma i tid till samlingar inför träning och match.</a:t>
            </a:r>
          </a:p>
          <a:p>
            <a:pPr marL="0" indent="0">
              <a:buNone/>
            </a:pPr>
            <a:endParaRPr lang="sv-SE" sz="1500" b="0" dirty="0" smtClean="0">
              <a:effectLst/>
            </a:endParaRPr>
          </a:p>
          <a:p>
            <a:pPr marL="0" indent="0">
              <a:buNone/>
            </a:pPr>
            <a:endParaRPr lang="sv-SE" sz="1500" dirty="0"/>
          </a:p>
          <a:p>
            <a:pPr marL="0" indent="0" algn="ctr">
              <a:buNone/>
            </a:pPr>
            <a:r>
              <a:rPr lang="sv-SE" sz="1800" b="1" dirty="0" smtClean="0">
                <a:effectLst/>
              </a:rPr>
              <a:t>Stannar ni och tittar på träningen, titta på barnen och inte i mobilen!</a:t>
            </a:r>
            <a:r>
              <a:rPr lang="sv-SE" sz="1500" b="1" dirty="0" smtClean="0">
                <a:effectLst/>
              </a:rPr>
              <a:t/>
            </a:r>
            <a:br>
              <a:rPr lang="sv-SE" sz="1500" b="1" dirty="0" smtClean="0">
                <a:effectLst/>
              </a:rPr>
            </a:br>
            <a:r>
              <a:rPr lang="sv-SE" sz="1500" b="0" dirty="0" smtClean="0">
                <a:effectLst/>
              </a:rPr>
              <a:t/>
            </a:r>
            <a:br>
              <a:rPr lang="sv-SE" sz="1500" b="0" dirty="0" smtClean="0">
                <a:effectLst/>
              </a:rPr>
            </a:br>
            <a:endParaRPr lang="sv-SE" sz="1500" b="1" dirty="0" smtClean="0"/>
          </a:p>
          <a:p>
            <a:pPr marL="0" indent="0">
              <a:buNone/>
            </a:pPr>
            <a:endParaRPr lang="sv-SE" sz="1200" b="1" dirty="0"/>
          </a:p>
        </p:txBody>
      </p:sp>
    </p:spTree>
    <p:extLst>
      <p:ext uri="{BB962C8B-B14F-4D97-AF65-F5344CB8AC3E}">
        <p14:creationId xmlns:p14="http://schemas.microsoft.com/office/powerpoint/2010/main" val="178303354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dirty="0" smtClean="0"/>
              <a:t>Föräldrars ansvarsområden</a:t>
            </a:r>
            <a:endParaRPr lang="sv-SE" dirty="0"/>
          </a:p>
        </p:txBody>
      </p:sp>
      <p:sp>
        <p:nvSpPr>
          <p:cNvPr id="3" name="Content Placeholder 2"/>
          <p:cNvSpPr>
            <a:spLocks noGrp="1"/>
          </p:cNvSpPr>
          <p:nvPr>
            <p:ph sz="half" idx="1"/>
          </p:nvPr>
        </p:nvSpPr>
        <p:spPr/>
        <p:txBody>
          <a:bodyPr>
            <a:normAutofit fontScale="47500" lnSpcReduction="20000"/>
          </a:bodyPr>
          <a:lstStyle/>
          <a:p>
            <a:pPr marL="0" indent="0">
              <a:buNone/>
            </a:pPr>
            <a:r>
              <a:rPr lang="sv-SE" b="1" dirty="0" smtClean="0"/>
              <a:t>Matchvärd</a:t>
            </a:r>
          </a:p>
          <a:p>
            <a:r>
              <a:rPr lang="sv-SE" dirty="0" smtClean="0"/>
              <a:t>matchvärd</a:t>
            </a:r>
            <a:r>
              <a:rPr lang="sv-SE" dirty="0"/>
              <a:t> </a:t>
            </a:r>
            <a:r>
              <a:rPr lang="sv-SE" b="1" dirty="0"/>
              <a:t>skall</a:t>
            </a:r>
            <a:r>
              <a:rPr lang="sv-SE" dirty="0"/>
              <a:t> finnas vid varje match</a:t>
            </a:r>
          </a:p>
          <a:p>
            <a:r>
              <a:rPr lang="sv-SE" dirty="0"/>
              <a:t>som matchvärd är du på plats en timme före match</a:t>
            </a:r>
          </a:p>
          <a:p>
            <a:r>
              <a:rPr lang="sv-SE" dirty="0"/>
              <a:t>öppnar upp omklädningsrum och domarrum</a:t>
            </a:r>
          </a:p>
          <a:p>
            <a:r>
              <a:rPr lang="sv-SE" dirty="0"/>
              <a:t>hälsar motståndarlaget välkommen, visar till omklädningsrum </a:t>
            </a:r>
          </a:p>
          <a:p>
            <a:r>
              <a:rPr lang="sv-SE" dirty="0"/>
              <a:t>hälsar och tar emot domare, visar till omklädningsrum</a:t>
            </a:r>
          </a:p>
          <a:p>
            <a:r>
              <a:rPr lang="sv-SE" dirty="0"/>
              <a:t>ser till och ansvarar för att det är god stämning runt matchen, dvs publik/föräldrar </a:t>
            </a:r>
          </a:p>
          <a:p>
            <a:r>
              <a:rPr lang="sv-SE" dirty="0"/>
              <a:t>om det finns publik/föräldrar som skapar dålig stämning är det matchvärdens ansvar att ta tag i detta</a:t>
            </a:r>
          </a:p>
          <a:p>
            <a:r>
              <a:rPr lang="sv-SE" dirty="0"/>
              <a:t>eventuellt så kan matchvärden också bjuda/erbjuda domaren på fika (domaren har rätt till ett domarfika från kafeterian)</a:t>
            </a:r>
          </a:p>
          <a:p>
            <a:r>
              <a:rPr lang="sv-SE" dirty="0"/>
              <a:t>väst för matchvärden finns i domarens omklädningsrum</a:t>
            </a:r>
          </a:p>
          <a:p>
            <a:r>
              <a:rPr lang="sv-SE" dirty="0"/>
              <a:t>nyckel kan du låna av tränaren för ert lag</a:t>
            </a:r>
          </a:p>
          <a:p>
            <a:r>
              <a:rPr lang="sv-SE" dirty="0"/>
              <a:t>ser till att domaren fyller i den ekonomiska rapporten och får den underskriven av hemmalagets tränare eller lagledare</a:t>
            </a:r>
          </a:p>
          <a:p>
            <a:pPr marL="0" indent="0">
              <a:buNone/>
            </a:pPr>
            <a:endParaRPr lang="sv-SE" dirty="0"/>
          </a:p>
        </p:txBody>
      </p:sp>
      <p:sp>
        <p:nvSpPr>
          <p:cNvPr id="4" name="Content Placeholder 3"/>
          <p:cNvSpPr>
            <a:spLocks noGrp="1"/>
          </p:cNvSpPr>
          <p:nvPr>
            <p:ph sz="half" idx="2"/>
          </p:nvPr>
        </p:nvSpPr>
        <p:spPr/>
        <p:txBody>
          <a:bodyPr>
            <a:normAutofit fontScale="47500" lnSpcReduction="20000"/>
          </a:bodyPr>
          <a:lstStyle/>
          <a:p>
            <a:pPr marL="0" indent="0">
              <a:buNone/>
            </a:pPr>
            <a:r>
              <a:rPr lang="sv-SE" b="1" dirty="0" smtClean="0"/>
              <a:t>Aktivitetsansvarig</a:t>
            </a:r>
          </a:p>
          <a:p>
            <a:r>
              <a:rPr lang="sv-SE" dirty="0"/>
              <a:t>Ordnar aktiviteter som ger pengar till lagkassan och till lagets beting</a:t>
            </a:r>
            <a:r>
              <a:rPr lang="sv-SE" dirty="0" smtClean="0"/>
              <a:t>. Årets beting ligger på 900 kr.</a:t>
            </a:r>
          </a:p>
          <a:p>
            <a:r>
              <a:rPr lang="sv-SE" dirty="0" smtClean="0"/>
              <a:t>Aktiviteter kan vara antingen något vi ska sälja, eller en aktivitet som vi gör tillsammans ( tex städ, inventering mm hos något företag)</a:t>
            </a:r>
            <a:endParaRPr lang="sv-SE" dirty="0"/>
          </a:p>
          <a:p>
            <a:r>
              <a:rPr lang="sv-SE" dirty="0"/>
              <a:t>Ordnar också tillsammans med lagledaren och tränaren roliga aktiviteter utanför fotbollen.</a:t>
            </a:r>
          </a:p>
          <a:p>
            <a:pPr marL="0" indent="0">
              <a:buNone/>
            </a:pPr>
            <a:endParaRPr lang="sv-SE" dirty="0"/>
          </a:p>
          <a:p>
            <a:r>
              <a:rPr lang="sv-SE" dirty="0"/>
              <a:t>Den här rollen bör helst delas av två personer</a:t>
            </a:r>
            <a:r>
              <a:rPr lang="sv-SE" dirty="0" smtClean="0"/>
              <a:t>.</a:t>
            </a:r>
          </a:p>
          <a:p>
            <a:endParaRPr lang="sv-SE" dirty="0"/>
          </a:p>
          <a:p>
            <a:pPr marL="0" indent="0">
              <a:buNone/>
            </a:pPr>
            <a:endParaRPr lang="sv-SE" dirty="0" smtClean="0"/>
          </a:p>
          <a:p>
            <a:pPr marL="0" indent="0">
              <a:buNone/>
            </a:pPr>
            <a:r>
              <a:rPr lang="sv-SE" b="1" dirty="0" smtClean="0"/>
              <a:t>Domaransvarig</a:t>
            </a:r>
          </a:p>
          <a:p>
            <a:r>
              <a:rPr lang="sv-SE" dirty="0" smtClean="0"/>
              <a:t>Ansvarar för att boka domare till varje hemmamatch.</a:t>
            </a:r>
          </a:p>
          <a:p>
            <a:r>
              <a:rPr lang="sv-SE" dirty="0" smtClean="0"/>
              <a:t>Lista med domare finns på Hägglunds hemsida.</a:t>
            </a:r>
            <a:endParaRPr lang="sv-SE" dirty="0" smtClean="0"/>
          </a:p>
          <a:p>
            <a:r>
              <a:rPr lang="sv-SE" dirty="0" smtClean="0"/>
              <a:t>Datum och tid för hemmamatcherna fås av lagledaren när dessa är bokade.</a:t>
            </a:r>
          </a:p>
          <a:p>
            <a:r>
              <a:rPr lang="sv-SE" dirty="0" smtClean="0"/>
              <a:t>Påminn domaren dagen innan match med ett sms.</a:t>
            </a:r>
          </a:p>
          <a:p>
            <a:endParaRPr lang="sv-SE" dirty="0"/>
          </a:p>
          <a:p>
            <a:pPr marL="0" indent="0">
              <a:buNone/>
            </a:pPr>
            <a:endParaRPr lang="sv-SE" dirty="0"/>
          </a:p>
        </p:txBody>
      </p:sp>
    </p:spTree>
    <p:extLst>
      <p:ext uri="{BB962C8B-B14F-4D97-AF65-F5344CB8AC3E}">
        <p14:creationId xmlns:p14="http://schemas.microsoft.com/office/powerpoint/2010/main" val="318679169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457200" y="274638"/>
            <a:ext cx="8229600" cy="490066"/>
          </a:xfrm>
        </p:spPr>
        <p:txBody>
          <a:bodyPr>
            <a:normAutofit fontScale="90000"/>
          </a:bodyPr>
          <a:lstStyle/>
          <a:p>
            <a:r>
              <a:rPr lang="sv-SE" b="1" dirty="0" smtClean="0"/>
              <a:t>Träningstider</a:t>
            </a:r>
            <a:endParaRPr lang="sv-SE" b="1" dirty="0"/>
          </a:p>
        </p:txBody>
      </p:sp>
      <p:sp>
        <p:nvSpPr>
          <p:cNvPr id="7" name="Text Placeholder 6"/>
          <p:cNvSpPr>
            <a:spLocks noGrp="1"/>
          </p:cNvSpPr>
          <p:nvPr>
            <p:ph type="body" idx="1"/>
          </p:nvPr>
        </p:nvSpPr>
        <p:spPr>
          <a:xfrm>
            <a:off x="395536" y="908720"/>
            <a:ext cx="4040188" cy="360040"/>
          </a:xfrm>
        </p:spPr>
        <p:txBody>
          <a:bodyPr>
            <a:normAutofit fontScale="92500" lnSpcReduction="20000"/>
          </a:bodyPr>
          <a:lstStyle/>
          <a:p>
            <a:pPr algn="ctr"/>
            <a:r>
              <a:rPr lang="sv-SE" dirty="0" smtClean="0"/>
              <a:t>Grus</a:t>
            </a:r>
            <a:endParaRPr lang="sv-SE" dirty="0"/>
          </a:p>
        </p:txBody>
      </p:sp>
      <p:sp>
        <p:nvSpPr>
          <p:cNvPr id="9" name="Text Placeholder 8"/>
          <p:cNvSpPr>
            <a:spLocks noGrp="1"/>
          </p:cNvSpPr>
          <p:nvPr>
            <p:ph type="body" sz="quarter" idx="3"/>
          </p:nvPr>
        </p:nvSpPr>
        <p:spPr>
          <a:xfrm>
            <a:off x="4644008" y="917030"/>
            <a:ext cx="4041775" cy="351730"/>
          </a:xfrm>
        </p:spPr>
        <p:txBody>
          <a:bodyPr>
            <a:normAutofit fontScale="85000" lnSpcReduction="20000"/>
          </a:bodyPr>
          <a:lstStyle/>
          <a:p>
            <a:pPr algn="ctr"/>
            <a:r>
              <a:rPr lang="sv-SE" dirty="0" smtClean="0"/>
              <a:t>Gräs</a:t>
            </a:r>
            <a:endParaRPr lang="sv-SE" dirty="0"/>
          </a:p>
        </p:txBody>
      </p:sp>
      <p:sp>
        <p:nvSpPr>
          <p:cNvPr id="10" name="Content Placeholder 9"/>
          <p:cNvSpPr>
            <a:spLocks noGrp="1"/>
          </p:cNvSpPr>
          <p:nvPr>
            <p:ph sz="quarter" idx="4"/>
          </p:nvPr>
        </p:nvSpPr>
        <p:spPr>
          <a:xfrm>
            <a:off x="4645025" y="2174875"/>
            <a:ext cx="4041775" cy="3198342"/>
          </a:xfrm>
        </p:spPr>
        <p:txBody>
          <a:bodyPr/>
          <a:lstStyle/>
          <a:p>
            <a:endParaRPr lang="sv-SE" dirty="0"/>
          </a:p>
        </p:txBody>
      </p:sp>
      <p:pic>
        <p:nvPicPr>
          <p:cNvPr id="1025" name="Picture 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644008" y="1268761"/>
            <a:ext cx="4124325" cy="410445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6" name="Picture 2"/>
          <p:cNvPicPr>
            <a:picLocks noGrp="1" noChangeAspect="1" noChangeArrowheads="1"/>
          </p:cNvPicPr>
          <p:nvPr>
            <p:ph sz="half" idx="2"/>
          </p:nvPr>
        </p:nvPicPr>
        <p:blipFill>
          <a:blip r:embed="rId4">
            <a:extLst>
              <a:ext uri="{28A0092B-C50C-407E-A947-70E740481C1C}">
                <a14:useLocalDpi xmlns:a14="http://schemas.microsoft.com/office/drawing/2010/main" val="0"/>
              </a:ext>
            </a:extLst>
          </a:blip>
          <a:srcRect/>
          <a:stretch>
            <a:fillRect/>
          </a:stretch>
        </p:blipFill>
        <p:spPr bwMode="auto">
          <a:xfrm>
            <a:off x="683568" y="1196752"/>
            <a:ext cx="3682577" cy="41764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1" name="TextBox 10"/>
          <p:cNvSpPr txBox="1"/>
          <p:nvPr/>
        </p:nvSpPr>
        <p:spPr>
          <a:xfrm>
            <a:off x="707568" y="5445224"/>
            <a:ext cx="7776864" cy="1200329"/>
          </a:xfrm>
          <a:prstGeom prst="rect">
            <a:avLst/>
          </a:prstGeom>
          <a:noFill/>
        </p:spPr>
        <p:txBody>
          <a:bodyPr wrap="square" rtlCol="0">
            <a:spAutoFit/>
          </a:bodyPr>
          <a:lstStyle/>
          <a:p>
            <a:r>
              <a:rPr lang="sv-SE" dirty="0" smtClean="0"/>
              <a:t>Datum för när vi går på grus respektive gräs meddelas när det blir aktuellt. Tills dess gäller nuvarande träningstider.</a:t>
            </a:r>
          </a:p>
          <a:p>
            <a:r>
              <a:rPr lang="sv-SE" dirty="0" smtClean="0"/>
              <a:t>Det är viktigt att ni meddelar ifall din kille inte kommer på träning. Det är för att tränarna kan planera träning efter antal spelare.</a:t>
            </a:r>
            <a:endParaRPr lang="sv-SE" dirty="0"/>
          </a:p>
        </p:txBody>
      </p:sp>
    </p:spTree>
    <p:extLst>
      <p:ext uri="{BB962C8B-B14F-4D97-AF65-F5344CB8AC3E}">
        <p14:creationId xmlns:p14="http://schemas.microsoft.com/office/powerpoint/2010/main" val="236657357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a:xfrm>
            <a:off x="457200" y="274638"/>
            <a:ext cx="8229600" cy="706090"/>
          </a:xfrm>
        </p:spPr>
        <p:txBody>
          <a:bodyPr>
            <a:normAutofit fontScale="90000"/>
          </a:bodyPr>
          <a:lstStyle/>
          <a:p>
            <a:r>
              <a:rPr lang="sv-SE" dirty="0" smtClean="0"/>
              <a:t>Lista för kontaktbara domare</a:t>
            </a:r>
            <a:endParaRPr lang="sv-SE" dirty="0"/>
          </a:p>
        </p:txBody>
      </p:sp>
      <p:sp>
        <p:nvSpPr>
          <p:cNvPr id="8" name="Content Placeholder 7"/>
          <p:cNvSpPr>
            <a:spLocks noGrp="1"/>
          </p:cNvSpPr>
          <p:nvPr>
            <p:ph idx="1"/>
          </p:nvPr>
        </p:nvSpPr>
        <p:spPr>
          <a:xfrm>
            <a:off x="457200" y="980728"/>
            <a:ext cx="8229600" cy="5760640"/>
          </a:xfrm>
        </p:spPr>
        <p:txBody>
          <a:bodyPr>
            <a:noAutofit/>
          </a:bodyPr>
          <a:lstStyle/>
          <a:p>
            <a:pPr marL="0" indent="0">
              <a:buNone/>
            </a:pPr>
            <a:r>
              <a:rPr lang="sv-SE" sz="1050" b="1" dirty="0"/>
              <a:t>KONTAKTLISTA FÖR DOMARE SOM DÖMER 5-manna och Bollkul säsongen 2018</a:t>
            </a:r>
          </a:p>
          <a:p>
            <a:r>
              <a:rPr lang="sv-SE" sz="1050" dirty="0" smtClean="0"/>
              <a:t>Ahmad </a:t>
            </a:r>
            <a:r>
              <a:rPr lang="sv-SE" sz="1050" dirty="0"/>
              <a:t>Alchoum, 072-834 18 54</a:t>
            </a:r>
          </a:p>
          <a:p>
            <a:r>
              <a:rPr lang="sv-SE" sz="1050" dirty="0"/>
              <a:t>Ahmed Lundin, 072-555 55 21</a:t>
            </a:r>
          </a:p>
          <a:p>
            <a:r>
              <a:rPr lang="sv-SE" sz="1050" dirty="0"/>
              <a:t>Alva Norgren, 076-775 10 10</a:t>
            </a:r>
          </a:p>
          <a:p>
            <a:r>
              <a:rPr lang="sv-SE" sz="1050" dirty="0"/>
              <a:t>Amanda Forsgren, 070-669 94 15</a:t>
            </a:r>
          </a:p>
          <a:p>
            <a:r>
              <a:rPr lang="sv-SE" sz="1050" dirty="0"/>
              <a:t>Benjamin Hellström, 070-617 11 61</a:t>
            </a:r>
          </a:p>
          <a:p>
            <a:r>
              <a:rPr lang="sv-SE" sz="1050" dirty="0"/>
              <a:t>Emil Verbeij, 070-529 97 44</a:t>
            </a:r>
          </a:p>
          <a:p>
            <a:r>
              <a:rPr lang="sv-SE" sz="1050" dirty="0"/>
              <a:t>Fanny Domeij, 072-743 63 00</a:t>
            </a:r>
          </a:p>
          <a:p>
            <a:r>
              <a:rPr lang="sv-SE" sz="1050" dirty="0"/>
              <a:t>Jonas Ölund, 070-386 87 97</a:t>
            </a:r>
          </a:p>
          <a:p>
            <a:r>
              <a:rPr lang="sv-SE" sz="1050" dirty="0"/>
              <a:t>Josef Mazouz, 072-731 56 51</a:t>
            </a:r>
          </a:p>
          <a:p>
            <a:r>
              <a:rPr lang="sv-SE" sz="1050" dirty="0"/>
              <a:t>Martin Engström, 072-560 12 40</a:t>
            </a:r>
          </a:p>
          <a:p>
            <a:r>
              <a:rPr lang="sv-SE" sz="1050" dirty="0"/>
              <a:t>Magnus Edmark, 076-826 66 30</a:t>
            </a:r>
          </a:p>
          <a:p>
            <a:r>
              <a:rPr lang="sv-SE" sz="1050" dirty="0"/>
              <a:t>Mohammed Kalouf, 072-713 26 05</a:t>
            </a:r>
          </a:p>
          <a:p>
            <a:r>
              <a:rPr lang="sv-SE" sz="1050" dirty="0"/>
              <a:t>Mohammed Diab, 070-528 11 81</a:t>
            </a:r>
          </a:p>
          <a:p>
            <a:r>
              <a:rPr lang="sv-SE" sz="1050" dirty="0"/>
              <a:t>Malte Lundqvist, 072-729 26 50</a:t>
            </a:r>
          </a:p>
          <a:p>
            <a:r>
              <a:rPr lang="sv-SE" sz="1050" dirty="0"/>
              <a:t>Nils Heldestad, 073-048 14 92</a:t>
            </a:r>
          </a:p>
          <a:p>
            <a:r>
              <a:rPr lang="sv-SE" sz="1050" dirty="0"/>
              <a:t>Sebastian Forsberg, 072-228 79 </a:t>
            </a:r>
            <a:r>
              <a:rPr lang="sv-SE" sz="1050" dirty="0" smtClean="0"/>
              <a:t>87</a:t>
            </a:r>
          </a:p>
          <a:p>
            <a:pPr marL="0" indent="0">
              <a:buNone/>
            </a:pPr>
            <a:r>
              <a:rPr lang="sv-SE" sz="1050" dirty="0" smtClean="0"/>
              <a:t>____________________________________________________________________________________________________________________</a:t>
            </a:r>
            <a:endParaRPr lang="sv-SE" sz="1050" dirty="0"/>
          </a:p>
          <a:p>
            <a:endParaRPr lang="sv-SE" sz="1050" dirty="0"/>
          </a:p>
          <a:p>
            <a:r>
              <a:rPr lang="sv-SE" sz="1050" dirty="0"/>
              <a:t>Nedanstående domare är nyutbildade för i år och kommer initialt att döma Bollkul och 5-manna.</a:t>
            </a:r>
          </a:p>
          <a:p>
            <a:r>
              <a:rPr lang="sv-SE" sz="1050" dirty="0"/>
              <a:t>De dömer 2 och 2 och bokas via lagledare Vanja Östman, 070-6609449. </a:t>
            </a:r>
          </a:p>
          <a:p>
            <a:r>
              <a:rPr lang="sv-SE" sz="1050" dirty="0"/>
              <a:t>Alice Lindahl, 0767704549</a:t>
            </a:r>
          </a:p>
          <a:p>
            <a:r>
              <a:rPr lang="sv-SE" sz="1050" dirty="0"/>
              <a:t>Alma Sundefors, 0706718035</a:t>
            </a:r>
          </a:p>
          <a:p>
            <a:r>
              <a:rPr lang="sv-SE" sz="1050" dirty="0"/>
              <a:t>Alva Forsse'n, 0727495252</a:t>
            </a:r>
          </a:p>
          <a:p>
            <a:r>
              <a:rPr lang="sv-SE" sz="1050" dirty="0"/>
              <a:t>Elin Eriksson, 0702916801</a:t>
            </a:r>
          </a:p>
          <a:p>
            <a:r>
              <a:rPr lang="sv-SE" sz="1050" dirty="0"/>
              <a:t>Ella Östman, 0703951814</a:t>
            </a:r>
          </a:p>
          <a:p>
            <a:r>
              <a:rPr lang="sv-SE" sz="1050" dirty="0"/>
              <a:t>Olivia Johansson, 073-0641970</a:t>
            </a:r>
          </a:p>
          <a:p>
            <a:r>
              <a:rPr lang="sv-SE" sz="1050" dirty="0"/>
              <a:t>Tova Gyllencreutz, 0703793797</a:t>
            </a:r>
          </a:p>
        </p:txBody>
      </p:sp>
    </p:spTree>
    <p:extLst>
      <p:ext uri="{BB962C8B-B14F-4D97-AF65-F5344CB8AC3E}">
        <p14:creationId xmlns:p14="http://schemas.microsoft.com/office/powerpoint/2010/main" val="368032717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563</TotalTime>
  <Words>1103</Words>
  <Application>Microsoft Office PowerPoint</Application>
  <PresentationFormat>On-screen Show (4:3)</PresentationFormat>
  <Paragraphs>162</Paragraphs>
  <Slides>8</Slides>
  <Notes>1</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Office Theme</vt:lpstr>
      <vt:lpstr>P-09  Säsongen 2018</vt:lpstr>
      <vt:lpstr>Laget</vt:lpstr>
      <vt:lpstr>Du är grunden för lagets existens!</vt:lpstr>
      <vt:lpstr>Föreningens Policy</vt:lpstr>
      <vt:lpstr>PowerPoint Presentation</vt:lpstr>
      <vt:lpstr>Föräldrars ansvarsområden</vt:lpstr>
      <vt:lpstr>Träningstider</vt:lpstr>
      <vt:lpstr>Lista för kontaktbara domare</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P-09  Säsongen 2018</dc:title>
  <dc:creator>Magnus Tjällman</dc:creator>
  <cp:lastModifiedBy>Magnus Tjällman</cp:lastModifiedBy>
  <cp:revision>9</cp:revision>
  <dcterms:created xsi:type="dcterms:W3CDTF">2018-04-23T11:02:03Z</dcterms:created>
  <dcterms:modified xsi:type="dcterms:W3CDTF">2018-04-24T17:53:03Z</dcterms:modified>
</cp:coreProperties>
</file>