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372" r:id="rId4"/>
    <p:sldId id="262" r:id="rId5"/>
    <p:sldId id="290" r:id="rId6"/>
    <p:sldId id="345" r:id="rId7"/>
    <p:sldId id="288" r:id="rId8"/>
    <p:sldId id="305" r:id="rId9"/>
    <p:sldId id="300" r:id="rId10"/>
    <p:sldId id="360" r:id="rId11"/>
    <p:sldId id="376" r:id="rId12"/>
    <p:sldId id="370" r:id="rId13"/>
    <p:sldId id="366" r:id="rId14"/>
    <p:sldId id="337" r:id="rId15"/>
    <p:sldId id="377" r:id="rId16"/>
    <p:sldId id="378" r:id="rId17"/>
  </p:sldIdLst>
  <p:sldSz cx="12192000" cy="6858000"/>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C5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2F5326-DC21-4F93-9704-EAA7771077F8}" v="4" dt="2025-04-09T13:19:47.0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70218" autoAdjust="0"/>
  </p:normalViewPr>
  <p:slideViewPr>
    <p:cSldViewPr snapToGrid="0">
      <p:cViewPr varScale="1">
        <p:scale>
          <a:sx n="77" d="100"/>
          <a:sy n="77" d="100"/>
        </p:scale>
        <p:origin x="1872"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2" d="100"/>
          <a:sy n="92" d="100"/>
        </p:scale>
        <p:origin x="37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ael Opdal" userId="671e0584-1ee8-42d7-a196-57702523ede6" providerId="ADAL" clId="{0F2F5326-DC21-4F93-9704-EAA7771077F8}"/>
    <pc:docChg chg="custSel addSld delSld modSld sldOrd">
      <pc:chgData name="Mikael Opdal" userId="671e0584-1ee8-42d7-a196-57702523ede6" providerId="ADAL" clId="{0F2F5326-DC21-4F93-9704-EAA7771077F8}" dt="2025-04-16T07:30:08.542" v="182" actId="2696"/>
      <pc:docMkLst>
        <pc:docMk/>
      </pc:docMkLst>
      <pc:sldChg chg="del">
        <pc:chgData name="Mikael Opdal" userId="671e0584-1ee8-42d7-a196-57702523ede6" providerId="ADAL" clId="{0F2F5326-DC21-4F93-9704-EAA7771077F8}" dt="2025-04-09T13:26:30.859" v="166" actId="2696"/>
        <pc:sldMkLst>
          <pc:docMk/>
          <pc:sldMk cId="2826331073" sldId="336"/>
        </pc:sldMkLst>
      </pc:sldChg>
      <pc:sldChg chg="modSp mod">
        <pc:chgData name="Mikael Opdal" userId="671e0584-1ee8-42d7-a196-57702523ede6" providerId="ADAL" clId="{0F2F5326-DC21-4F93-9704-EAA7771077F8}" dt="2025-04-09T13:26:36.829" v="171" actId="20577"/>
        <pc:sldMkLst>
          <pc:docMk/>
          <pc:sldMk cId="3954068842" sldId="337"/>
        </pc:sldMkLst>
        <pc:spChg chg="mod">
          <ac:chgData name="Mikael Opdal" userId="671e0584-1ee8-42d7-a196-57702523ede6" providerId="ADAL" clId="{0F2F5326-DC21-4F93-9704-EAA7771077F8}" dt="2025-04-09T13:26:36.829" v="171" actId="20577"/>
          <ac:spMkLst>
            <pc:docMk/>
            <pc:sldMk cId="3954068842" sldId="337"/>
            <ac:spMk id="2" creationId="{00000000-0000-0000-0000-000000000000}"/>
          </ac:spMkLst>
        </pc:spChg>
      </pc:sldChg>
      <pc:sldChg chg="del mod modShow">
        <pc:chgData name="Mikael Opdal" userId="671e0584-1ee8-42d7-a196-57702523ede6" providerId="ADAL" clId="{0F2F5326-DC21-4F93-9704-EAA7771077F8}" dt="2025-04-16T07:30:08.542" v="182" actId="2696"/>
        <pc:sldMkLst>
          <pc:docMk/>
          <pc:sldMk cId="2168507550" sldId="358"/>
        </pc:sldMkLst>
      </pc:sldChg>
      <pc:sldChg chg="modNotesTx">
        <pc:chgData name="Mikael Opdal" userId="671e0584-1ee8-42d7-a196-57702523ede6" providerId="ADAL" clId="{0F2F5326-DC21-4F93-9704-EAA7771077F8}" dt="2025-04-09T13:25:24.089" v="164"/>
        <pc:sldMkLst>
          <pc:docMk/>
          <pc:sldMk cId="871502567" sldId="370"/>
        </pc:sldMkLst>
      </pc:sldChg>
      <pc:sldChg chg="modSp mod">
        <pc:chgData name="Mikael Opdal" userId="671e0584-1ee8-42d7-a196-57702523ede6" providerId="ADAL" clId="{0F2F5326-DC21-4F93-9704-EAA7771077F8}" dt="2025-04-09T13:23:34.729" v="52" actId="20577"/>
        <pc:sldMkLst>
          <pc:docMk/>
          <pc:sldMk cId="2736489573" sldId="376"/>
        </pc:sldMkLst>
        <pc:spChg chg="mod">
          <ac:chgData name="Mikael Opdal" userId="671e0584-1ee8-42d7-a196-57702523ede6" providerId="ADAL" clId="{0F2F5326-DC21-4F93-9704-EAA7771077F8}" dt="2025-04-09T13:23:34.729" v="52" actId="20577"/>
          <ac:spMkLst>
            <pc:docMk/>
            <pc:sldMk cId="2736489573" sldId="376"/>
            <ac:spMk id="3" creationId="{00000000-0000-0000-0000-000000000000}"/>
          </ac:spMkLst>
        </pc:spChg>
      </pc:sldChg>
      <pc:sldChg chg="addSp delSp modSp add mod ord">
        <pc:chgData name="Mikael Opdal" userId="671e0584-1ee8-42d7-a196-57702523ede6" providerId="ADAL" clId="{0F2F5326-DC21-4F93-9704-EAA7771077F8}" dt="2025-04-09T13:21:26.242" v="40" actId="1076"/>
        <pc:sldMkLst>
          <pc:docMk/>
          <pc:sldMk cId="389221920" sldId="377"/>
        </pc:sldMkLst>
        <pc:spChg chg="mod">
          <ac:chgData name="Mikael Opdal" userId="671e0584-1ee8-42d7-a196-57702523ede6" providerId="ADAL" clId="{0F2F5326-DC21-4F93-9704-EAA7771077F8}" dt="2025-04-09T13:19:51.851" v="35" actId="20577"/>
          <ac:spMkLst>
            <pc:docMk/>
            <pc:sldMk cId="389221920" sldId="377"/>
            <ac:spMk id="2" creationId="{B704D20D-B9E3-AAE7-71FE-C864CAB8E238}"/>
          </ac:spMkLst>
        </pc:spChg>
        <pc:picChg chg="add mod ord">
          <ac:chgData name="Mikael Opdal" userId="671e0584-1ee8-42d7-a196-57702523ede6" providerId="ADAL" clId="{0F2F5326-DC21-4F93-9704-EAA7771077F8}" dt="2025-04-09T13:20:58.055" v="38" actId="1076"/>
          <ac:picMkLst>
            <pc:docMk/>
            <pc:sldMk cId="389221920" sldId="377"/>
            <ac:picMk id="11" creationId="{29BCE843-8F75-F144-D076-6C0964910762}"/>
          </ac:picMkLst>
        </pc:picChg>
        <pc:picChg chg="add mod">
          <ac:chgData name="Mikael Opdal" userId="671e0584-1ee8-42d7-a196-57702523ede6" providerId="ADAL" clId="{0F2F5326-DC21-4F93-9704-EAA7771077F8}" dt="2025-04-09T13:21:26.242" v="40" actId="1076"/>
          <ac:picMkLst>
            <pc:docMk/>
            <pc:sldMk cId="389221920" sldId="377"/>
            <ac:picMk id="13" creationId="{80E38240-93EE-1CBE-6AB5-F627ECAA0588}"/>
          </ac:picMkLst>
        </pc:picChg>
      </pc:sldChg>
      <pc:sldChg chg="addSp delSp modSp add mod">
        <pc:chgData name="Mikael Opdal" userId="671e0584-1ee8-42d7-a196-57702523ede6" providerId="ADAL" clId="{0F2F5326-DC21-4F93-9704-EAA7771077F8}" dt="2025-04-09T13:29:47.099" v="181" actId="478"/>
        <pc:sldMkLst>
          <pc:docMk/>
          <pc:sldMk cId="1079065406" sldId="378"/>
        </pc:sldMkLst>
        <pc:spChg chg="mod">
          <ac:chgData name="Mikael Opdal" userId="671e0584-1ee8-42d7-a196-57702523ede6" providerId="ADAL" clId="{0F2F5326-DC21-4F93-9704-EAA7771077F8}" dt="2025-04-09T13:29:30.384" v="178" actId="20577"/>
          <ac:spMkLst>
            <pc:docMk/>
            <pc:sldMk cId="1079065406" sldId="378"/>
            <ac:spMk id="2" creationId="{976BF853-DB84-4A14-4D9D-BBD2E02A1D0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4283" cy="4970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645" y="2"/>
            <a:ext cx="2944283" cy="497020"/>
          </a:xfrm>
          <a:prstGeom prst="rect">
            <a:avLst/>
          </a:prstGeom>
        </p:spPr>
        <p:txBody>
          <a:bodyPr vert="horz" lIns="91440" tIns="45720" rIns="91440" bIns="45720" rtlCol="0"/>
          <a:lstStyle>
            <a:lvl1pPr algn="r">
              <a:defRPr sz="1200"/>
            </a:lvl1pPr>
          </a:lstStyle>
          <a:p>
            <a:fld id="{CEDB1030-7845-40BF-B51D-85BA95649290}" type="datetimeFigureOut">
              <a:rPr lang="en-US" smtClean="0"/>
              <a:t>4/16/2025</a:t>
            </a:fld>
            <a:endParaRPr lang="en-US"/>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D878E812-35B6-453E-BCFD-FFDDD936F6C1}" type="slidenum">
              <a:rPr lang="en-US" smtClean="0"/>
              <a:t>‹#›</a:t>
            </a:fld>
            <a:endParaRPr lang="en-US"/>
          </a:p>
        </p:txBody>
      </p:sp>
    </p:spTree>
    <p:extLst>
      <p:ext uri="{BB962C8B-B14F-4D97-AF65-F5344CB8AC3E}">
        <p14:creationId xmlns:p14="http://schemas.microsoft.com/office/powerpoint/2010/main" val="239496894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4283" cy="4970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2"/>
            <a:ext cx="2944283" cy="497020"/>
          </a:xfrm>
          <a:prstGeom prst="rect">
            <a:avLst/>
          </a:prstGeom>
        </p:spPr>
        <p:txBody>
          <a:bodyPr vert="horz" lIns="91440" tIns="45720" rIns="91440" bIns="45720" rtlCol="0"/>
          <a:lstStyle>
            <a:lvl1pPr algn="r">
              <a:defRPr sz="1200"/>
            </a:lvl1pPr>
          </a:lstStyle>
          <a:p>
            <a:fld id="{A122AD5E-B035-400F-866C-D076619176CC}" type="datetimeFigureOut">
              <a:rPr lang="en-US" smtClean="0"/>
              <a:t>4/16/2025</a:t>
            </a:fld>
            <a:endParaRPr lang="en-US"/>
          </a:p>
        </p:txBody>
      </p:sp>
      <p:sp>
        <p:nvSpPr>
          <p:cNvPr id="4" name="Slide Image Placeholder 3"/>
          <p:cNvSpPr>
            <a:spLocks noGrp="1" noRot="1" noChangeAspect="1"/>
          </p:cNvSpPr>
          <p:nvPr>
            <p:ph type="sldImg" idx="2"/>
          </p:nvPr>
        </p:nvSpPr>
        <p:spPr>
          <a:xfrm>
            <a:off x="425450" y="1238250"/>
            <a:ext cx="5943600" cy="3344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67263"/>
            <a:ext cx="5435600" cy="39004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30F7744D-417D-4225-9AC8-6703282F2C32}" type="slidenum">
              <a:rPr lang="en-US" smtClean="0"/>
              <a:t>‹#›</a:t>
            </a:fld>
            <a:endParaRPr lang="en-US"/>
          </a:p>
        </p:txBody>
      </p:sp>
    </p:spTree>
    <p:extLst>
      <p:ext uri="{BB962C8B-B14F-4D97-AF65-F5344CB8AC3E}">
        <p14:creationId xmlns:p14="http://schemas.microsoft.com/office/powerpoint/2010/main" val="156837508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aca6a06433_0_0:notes"/>
          <p:cNvSpPr txBox="1">
            <a:spLocks noGrp="1"/>
          </p:cNvSpPr>
          <p:nvPr>
            <p:ph type="body" idx="1"/>
          </p:nvPr>
        </p:nvSpPr>
        <p:spPr>
          <a:xfrm>
            <a:off x="679450" y="4767263"/>
            <a:ext cx="5435700" cy="39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g2aca6a06433_0_0:notes"/>
          <p:cNvSpPr>
            <a:spLocks noGrp="1" noRot="1" noChangeAspect="1"/>
          </p:cNvSpPr>
          <p:nvPr>
            <p:ph type="sldImg" idx="2"/>
          </p:nvPr>
        </p:nvSpPr>
        <p:spPr>
          <a:xfrm>
            <a:off x="425450" y="1238250"/>
            <a:ext cx="5943600" cy="3344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aca6a06433_0_0:notes"/>
          <p:cNvSpPr txBox="1">
            <a:spLocks noGrp="1"/>
          </p:cNvSpPr>
          <p:nvPr>
            <p:ph type="body" idx="1"/>
          </p:nvPr>
        </p:nvSpPr>
        <p:spPr>
          <a:xfrm>
            <a:off x="679450" y="4767263"/>
            <a:ext cx="5435700" cy="39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g2aca6a06433_0_0:notes"/>
          <p:cNvSpPr>
            <a:spLocks noGrp="1" noRot="1" noChangeAspect="1"/>
          </p:cNvSpPr>
          <p:nvPr>
            <p:ph type="sldImg" idx="2"/>
          </p:nvPr>
        </p:nvSpPr>
        <p:spPr>
          <a:xfrm>
            <a:off x="425450" y="1238250"/>
            <a:ext cx="5943600" cy="33448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576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aca6a06433_0_90:notes"/>
          <p:cNvSpPr txBox="1">
            <a:spLocks noGrp="1"/>
          </p:cNvSpPr>
          <p:nvPr>
            <p:ph type="body" idx="1"/>
          </p:nvPr>
        </p:nvSpPr>
        <p:spPr>
          <a:xfrm>
            <a:off x="679450" y="4767263"/>
            <a:ext cx="5435700" cy="39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g2aca6a06433_0_90:notes"/>
          <p:cNvSpPr>
            <a:spLocks noGrp="1" noRot="1" noChangeAspect="1"/>
          </p:cNvSpPr>
          <p:nvPr>
            <p:ph type="sldImg" idx="2"/>
          </p:nvPr>
        </p:nvSpPr>
        <p:spPr>
          <a:xfrm>
            <a:off x="425450" y="1238250"/>
            <a:ext cx="5943600" cy="3344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Uttagen</a:t>
            </a:r>
          </a:p>
          <a:p>
            <a:r>
              <a:rPr lang="sv-SE"/>
              <a:t>En</a:t>
            </a:r>
            <a:endParaRPr lang="sv-SE" dirty="0"/>
          </a:p>
        </p:txBody>
      </p:sp>
      <p:sp>
        <p:nvSpPr>
          <p:cNvPr id="4" name="Platshållare för sidfot 3"/>
          <p:cNvSpPr>
            <a:spLocks noGrp="1"/>
          </p:cNvSpPr>
          <p:nvPr>
            <p:ph type="ftr" sz="quarter" idx="4"/>
          </p:nvPr>
        </p:nvSpPr>
        <p:spPr/>
        <p:txBody>
          <a:bodyPr/>
          <a:lstStyle/>
          <a:p>
            <a:endParaRPr lang="en-US"/>
          </a:p>
        </p:txBody>
      </p:sp>
      <p:sp>
        <p:nvSpPr>
          <p:cNvPr id="5" name="Platshållare för bildnummer 4"/>
          <p:cNvSpPr>
            <a:spLocks noGrp="1"/>
          </p:cNvSpPr>
          <p:nvPr>
            <p:ph type="sldNum" sz="quarter" idx="5"/>
          </p:nvPr>
        </p:nvSpPr>
        <p:spPr/>
        <p:txBody>
          <a:bodyPr/>
          <a:lstStyle/>
          <a:p>
            <a:fld id="{30F7744D-417D-4225-9AC8-6703282F2C32}" type="slidenum">
              <a:rPr lang="en-US" smtClean="0"/>
              <a:t>12</a:t>
            </a:fld>
            <a:endParaRPr lang="en-US"/>
          </a:p>
        </p:txBody>
      </p:sp>
    </p:spTree>
    <p:extLst>
      <p:ext uri="{BB962C8B-B14F-4D97-AF65-F5344CB8AC3E}">
        <p14:creationId xmlns:p14="http://schemas.microsoft.com/office/powerpoint/2010/main" val="4155789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D8084A2-8C55-486B-8C1C-1C5693059F6D}" type="datetime1">
              <a:rPr lang="sv-SE" smtClean="0"/>
              <a:t>2025-04-16</a:t>
            </a:fld>
            <a:endParaRPr lang="en-US"/>
          </a:p>
        </p:txBody>
      </p:sp>
      <p:sp>
        <p:nvSpPr>
          <p:cNvPr id="5" name="Footer Placeholder 4"/>
          <p:cNvSpPr>
            <a:spLocks noGrp="1"/>
          </p:cNvSpPr>
          <p:nvPr>
            <p:ph type="ftr" sz="quarter" idx="11"/>
          </p:nvPr>
        </p:nvSpPr>
        <p:spPr/>
        <p:txBody>
          <a:bodyPr/>
          <a:lstStyle/>
          <a:p>
            <a:r>
              <a:rPr lang="en-US"/>
              <a:t>Uppdaterad</a:t>
            </a:r>
          </a:p>
        </p:txBody>
      </p:sp>
      <p:sp>
        <p:nvSpPr>
          <p:cNvPr id="6" name="Slide Number Placeholder 5"/>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2905371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13BDCE-0212-42B1-961D-84A5FB2573FA}" type="datetime1">
              <a:rPr lang="sv-SE" smtClean="0"/>
              <a:t>2025-04-16</a:t>
            </a:fld>
            <a:endParaRPr lang="en-US"/>
          </a:p>
        </p:txBody>
      </p:sp>
      <p:sp>
        <p:nvSpPr>
          <p:cNvPr id="5" name="Footer Placeholder 4"/>
          <p:cNvSpPr>
            <a:spLocks noGrp="1"/>
          </p:cNvSpPr>
          <p:nvPr>
            <p:ph type="ftr" sz="quarter" idx="11"/>
          </p:nvPr>
        </p:nvSpPr>
        <p:spPr/>
        <p:txBody>
          <a:bodyPr/>
          <a:lstStyle/>
          <a:p>
            <a:r>
              <a:rPr lang="en-US"/>
              <a:t>Uppdaterad</a:t>
            </a:r>
          </a:p>
        </p:txBody>
      </p:sp>
      <p:sp>
        <p:nvSpPr>
          <p:cNvPr id="6" name="Slide Number Placeholder 5"/>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2103636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B62AC7-B486-4501-969A-6D22CF1D816B}" type="datetime1">
              <a:rPr lang="sv-SE" smtClean="0"/>
              <a:t>2025-04-16</a:t>
            </a:fld>
            <a:endParaRPr lang="en-US"/>
          </a:p>
        </p:txBody>
      </p:sp>
      <p:sp>
        <p:nvSpPr>
          <p:cNvPr id="5" name="Footer Placeholder 4"/>
          <p:cNvSpPr>
            <a:spLocks noGrp="1"/>
          </p:cNvSpPr>
          <p:nvPr>
            <p:ph type="ftr" sz="quarter" idx="11"/>
          </p:nvPr>
        </p:nvSpPr>
        <p:spPr/>
        <p:txBody>
          <a:bodyPr/>
          <a:lstStyle/>
          <a:p>
            <a:r>
              <a:rPr lang="en-US"/>
              <a:t>Uppdaterad</a:t>
            </a:r>
          </a:p>
        </p:txBody>
      </p:sp>
      <p:sp>
        <p:nvSpPr>
          <p:cNvPr id="6" name="Slide Number Placeholder 5"/>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1906191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09FA7C-CDB8-498D-A3CF-3F86CA66EA02}" type="datetime1">
              <a:rPr lang="sv-SE" smtClean="0"/>
              <a:t>2025-04-16</a:t>
            </a:fld>
            <a:endParaRPr lang="en-US"/>
          </a:p>
        </p:txBody>
      </p:sp>
      <p:sp>
        <p:nvSpPr>
          <p:cNvPr id="5" name="Footer Placeholder 4"/>
          <p:cNvSpPr>
            <a:spLocks noGrp="1"/>
          </p:cNvSpPr>
          <p:nvPr>
            <p:ph type="ftr" sz="quarter" idx="11"/>
          </p:nvPr>
        </p:nvSpPr>
        <p:spPr/>
        <p:txBody>
          <a:bodyPr/>
          <a:lstStyle/>
          <a:p>
            <a:r>
              <a:rPr lang="en-US"/>
              <a:t>Uppdaterad</a:t>
            </a:r>
          </a:p>
        </p:txBody>
      </p:sp>
      <p:sp>
        <p:nvSpPr>
          <p:cNvPr id="6" name="Slide Number Placeholder 5"/>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333407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32729CC-5C6D-4778-89D6-A0147063CBE3}" type="datetime1">
              <a:rPr lang="sv-SE" smtClean="0"/>
              <a:t>2025-04-16</a:t>
            </a:fld>
            <a:endParaRPr lang="en-US"/>
          </a:p>
        </p:txBody>
      </p:sp>
      <p:sp>
        <p:nvSpPr>
          <p:cNvPr id="5" name="Footer Placeholder 4"/>
          <p:cNvSpPr>
            <a:spLocks noGrp="1"/>
          </p:cNvSpPr>
          <p:nvPr>
            <p:ph type="ftr" sz="quarter" idx="11"/>
          </p:nvPr>
        </p:nvSpPr>
        <p:spPr/>
        <p:txBody>
          <a:bodyPr/>
          <a:lstStyle/>
          <a:p>
            <a:r>
              <a:rPr lang="en-US"/>
              <a:t>Uppdaterad</a:t>
            </a:r>
          </a:p>
        </p:txBody>
      </p:sp>
      <p:sp>
        <p:nvSpPr>
          <p:cNvPr id="6" name="Slide Number Placeholder 5"/>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1227678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5B107E-E1A7-41BA-BA94-A0335A66CC1D}" type="datetime1">
              <a:rPr lang="sv-SE" smtClean="0"/>
              <a:t>2025-04-16</a:t>
            </a:fld>
            <a:endParaRPr lang="en-US"/>
          </a:p>
        </p:txBody>
      </p:sp>
      <p:sp>
        <p:nvSpPr>
          <p:cNvPr id="6" name="Footer Placeholder 5"/>
          <p:cNvSpPr>
            <a:spLocks noGrp="1"/>
          </p:cNvSpPr>
          <p:nvPr>
            <p:ph type="ftr" sz="quarter" idx="11"/>
          </p:nvPr>
        </p:nvSpPr>
        <p:spPr/>
        <p:txBody>
          <a:bodyPr/>
          <a:lstStyle/>
          <a:p>
            <a:r>
              <a:rPr lang="en-US"/>
              <a:t>Uppdaterad</a:t>
            </a:r>
          </a:p>
        </p:txBody>
      </p:sp>
      <p:sp>
        <p:nvSpPr>
          <p:cNvPr id="7" name="Slide Number Placeholder 6"/>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167742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6E1DB2-9698-4F48-8E08-7E0DF028D49B}" type="datetime1">
              <a:rPr lang="sv-SE" smtClean="0"/>
              <a:t>2025-04-16</a:t>
            </a:fld>
            <a:endParaRPr lang="en-US"/>
          </a:p>
        </p:txBody>
      </p:sp>
      <p:sp>
        <p:nvSpPr>
          <p:cNvPr id="8" name="Footer Placeholder 7"/>
          <p:cNvSpPr>
            <a:spLocks noGrp="1"/>
          </p:cNvSpPr>
          <p:nvPr>
            <p:ph type="ftr" sz="quarter" idx="11"/>
          </p:nvPr>
        </p:nvSpPr>
        <p:spPr/>
        <p:txBody>
          <a:bodyPr/>
          <a:lstStyle/>
          <a:p>
            <a:r>
              <a:rPr lang="en-US"/>
              <a:t>Uppdaterad</a:t>
            </a:r>
          </a:p>
        </p:txBody>
      </p:sp>
      <p:sp>
        <p:nvSpPr>
          <p:cNvPr id="9" name="Slide Number Placeholder 8"/>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2101472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A370EA-46BC-48AA-A55E-36EB69843750}" type="datetime1">
              <a:rPr lang="sv-SE" smtClean="0"/>
              <a:t>2025-04-16</a:t>
            </a:fld>
            <a:endParaRPr lang="en-US"/>
          </a:p>
        </p:txBody>
      </p:sp>
      <p:sp>
        <p:nvSpPr>
          <p:cNvPr id="4" name="Footer Placeholder 3"/>
          <p:cNvSpPr>
            <a:spLocks noGrp="1"/>
          </p:cNvSpPr>
          <p:nvPr>
            <p:ph type="ftr" sz="quarter" idx="11"/>
          </p:nvPr>
        </p:nvSpPr>
        <p:spPr/>
        <p:txBody>
          <a:bodyPr/>
          <a:lstStyle/>
          <a:p>
            <a:r>
              <a:rPr lang="en-US"/>
              <a:t>Uppdaterad</a:t>
            </a:r>
          </a:p>
        </p:txBody>
      </p:sp>
      <p:sp>
        <p:nvSpPr>
          <p:cNvPr id="5" name="Slide Number Placeholder 4"/>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282335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4948D-F6F8-41B2-9258-980D08936CAD}" type="datetime1">
              <a:rPr lang="sv-SE" smtClean="0"/>
              <a:t>2025-04-16</a:t>
            </a:fld>
            <a:endParaRPr lang="en-US"/>
          </a:p>
        </p:txBody>
      </p:sp>
      <p:sp>
        <p:nvSpPr>
          <p:cNvPr id="3" name="Footer Placeholder 2"/>
          <p:cNvSpPr>
            <a:spLocks noGrp="1"/>
          </p:cNvSpPr>
          <p:nvPr>
            <p:ph type="ftr" sz="quarter" idx="11"/>
          </p:nvPr>
        </p:nvSpPr>
        <p:spPr/>
        <p:txBody>
          <a:bodyPr/>
          <a:lstStyle/>
          <a:p>
            <a:r>
              <a:rPr lang="en-US"/>
              <a:t>Uppdaterad</a:t>
            </a:r>
          </a:p>
        </p:txBody>
      </p:sp>
      <p:sp>
        <p:nvSpPr>
          <p:cNvPr id="4" name="Slide Number Placeholder 3"/>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697589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83F2E4-36CE-47C9-BFA7-6BE8FEE140E6}" type="datetime1">
              <a:rPr lang="sv-SE" smtClean="0"/>
              <a:t>2025-04-16</a:t>
            </a:fld>
            <a:endParaRPr lang="en-US"/>
          </a:p>
        </p:txBody>
      </p:sp>
      <p:sp>
        <p:nvSpPr>
          <p:cNvPr id="6" name="Footer Placeholder 5"/>
          <p:cNvSpPr>
            <a:spLocks noGrp="1"/>
          </p:cNvSpPr>
          <p:nvPr>
            <p:ph type="ftr" sz="quarter" idx="11"/>
          </p:nvPr>
        </p:nvSpPr>
        <p:spPr/>
        <p:txBody>
          <a:bodyPr/>
          <a:lstStyle/>
          <a:p>
            <a:r>
              <a:rPr lang="en-US"/>
              <a:t>Uppdaterad</a:t>
            </a:r>
          </a:p>
        </p:txBody>
      </p:sp>
      <p:sp>
        <p:nvSpPr>
          <p:cNvPr id="7" name="Slide Number Placeholder 6"/>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332200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618068-A82E-44E4-8A39-9DEAB3880D2C}" type="datetime1">
              <a:rPr lang="sv-SE" smtClean="0"/>
              <a:t>2025-04-16</a:t>
            </a:fld>
            <a:endParaRPr lang="en-US"/>
          </a:p>
        </p:txBody>
      </p:sp>
      <p:sp>
        <p:nvSpPr>
          <p:cNvPr id="6" name="Footer Placeholder 5"/>
          <p:cNvSpPr>
            <a:spLocks noGrp="1"/>
          </p:cNvSpPr>
          <p:nvPr>
            <p:ph type="ftr" sz="quarter" idx="11"/>
          </p:nvPr>
        </p:nvSpPr>
        <p:spPr/>
        <p:txBody>
          <a:bodyPr/>
          <a:lstStyle/>
          <a:p>
            <a:r>
              <a:rPr lang="en-US"/>
              <a:t>Uppdaterad</a:t>
            </a:r>
          </a:p>
        </p:txBody>
      </p:sp>
      <p:sp>
        <p:nvSpPr>
          <p:cNvPr id="7" name="Slide Number Placeholder 6"/>
          <p:cNvSpPr>
            <a:spLocks noGrp="1"/>
          </p:cNvSpPr>
          <p:nvPr>
            <p:ph type="sldNum" sz="quarter" idx="12"/>
          </p:nvPr>
        </p:nvSpPr>
        <p:spPr/>
        <p:txBody>
          <a:bodyPr/>
          <a:lstStyle/>
          <a:p>
            <a:fld id="{7B82670C-2495-47EB-B20B-D9AF7BE8C7CF}" type="slidenum">
              <a:rPr lang="en-US" smtClean="0"/>
              <a:t>‹#›</a:t>
            </a:fld>
            <a:endParaRPr lang="en-US"/>
          </a:p>
        </p:txBody>
      </p:sp>
    </p:spTree>
    <p:extLst>
      <p:ext uri="{BB962C8B-B14F-4D97-AF65-F5344CB8AC3E}">
        <p14:creationId xmlns:p14="http://schemas.microsoft.com/office/powerpoint/2010/main" val="3208926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07D6CA-08CF-48E9-BB21-8A9AB64F90C0}" type="datetime1">
              <a:rPr lang="sv-SE" smtClean="0"/>
              <a:t>2025-04-16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Uppdaterad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82670C-2495-47EB-B20B-D9AF7BE8C7CF}" type="slidenum">
              <a:rPr lang="en-US" smtClean="0"/>
              <a:t>‹#›</a:t>
            </a:fld>
            <a:endParaRPr lang="en-US"/>
          </a:p>
        </p:txBody>
      </p:sp>
    </p:spTree>
    <p:extLst>
      <p:ext uri="{BB962C8B-B14F-4D97-AF65-F5344CB8AC3E}">
        <p14:creationId xmlns:p14="http://schemas.microsoft.com/office/powerpoint/2010/main" val="394942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nsli@smalandsfotbollen.s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folksam.se/forsakringar/idrottsforsakring/fotbol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utbildning.sisuforlag.se/fotboll/tranare/tranarutbildning/fsll/riktlinje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utbildning.sisuforlag.se/fotboll/tranare/spelarutbildning/svffs-spelarutbildningsplan/spelformer/spel-11-mot-1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laget.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aget.se/IFHaga/Document/Download/2302696/1127813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34739"/>
            <a:ext cx="9144000" cy="2387600"/>
          </a:xfrm>
        </p:spPr>
        <p:txBody>
          <a:bodyPr>
            <a:normAutofit/>
          </a:bodyPr>
          <a:lstStyle/>
          <a:p>
            <a:r>
              <a:rPr lang="en-US" sz="7200" b="1" dirty="0" err="1"/>
              <a:t>Hagas</a:t>
            </a:r>
            <a:r>
              <a:rPr lang="en-US" sz="7200" b="1" dirty="0"/>
              <a:t> </a:t>
            </a:r>
            <a:r>
              <a:rPr lang="en-US" sz="7200" b="1" dirty="0" err="1"/>
              <a:t>handbok</a:t>
            </a:r>
            <a:endParaRPr lang="en-US" sz="7200" b="1" dirty="0"/>
          </a:p>
        </p:txBody>
      </p:sp>
      <p:sp>
        <p:nvSpPr>
          <p:cNvPr id="3" name="Subtitle 2"/>
          <p:cNvSpPr>
            <a:spLocks noGrp="1"/>
          </p:cNvSpPr>
          <p:nvPr>
            <p:ph type="subTitle" idx="1"/>
          </p:nvPr>
        </p:nvSpPr>
        <p:spPr>
          <a:xfrm>
            <a:off x="1524000" y="3822339"/>
            <a:ext cx="9144000" cy="1655762"/>
          </a:xfrm>
        </p:spPr>
        <p:txBody>
          <a:bodyPr>
            <a:normAutofit/>
          </a:bodyPr>
          <a:lstStyle/>
          <a:p>
            <a:r>
              <a:rPr lang="en-US" sz="3200" dirty="0" err="1"/>
              <a:t>Stöd</a:t>
            </a:r>
            <a:r>
              <a:rPr lang="en-US" sz="3200" dirty="0"/>
              <a:t>, </a:t>
            </a:r>
            <a:r>
              <a:rPr lang="en-US" sz="3200" dirty="0" err="1"/>
              <a:t>riktlinjer</a:t>
            </a:r>
            <a:r>
              <a:rPr lang="en-US" sz="3200" dirty="0"/>
              <a:t> </a:t>
            </a:r>
            <a:r>
              <a:rPr lang="en-US" sz="3200" dirty="0" err="1"/>
              <a:t>och</a:t>
            </a:r>
            <a:r>
              <a:rPr lang="en-US" sz="3200" dirty="0"/>
              <a:t> </a:t>
            </a:r>
            <a:r>
              <a:rPr lang="en-US" sz="3200" dirty="0" err="1"/>
              <a:t>hjälp</a:t>
            </a:r>
            <a:r>
              <a:rPr lang="en-US" sz="3200" dirty="0"/>
              <a:t> </a:t>
            </a:r>
            <a:r>
              <a:rPr lang="en-US" sz="3200" dirty="0" err="1"/>
              <a:t>för</a:t>
            </a:r>
            <a:r>
              <a:rPr lang="en-US" sz="3200" dirty="0"/>
              <a:t> </a:t>
            </a:r>
            <a:r>
              <a:rPr lang="en-US" sz="3200" dirty="0" err="1"/>
              <a:t>verksamheten</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3950" y="452583"/>
            <a:ext cx="1634716" cy="2307674"/>
          </a:xfrm>
          <a:prstGeom prst="rect">
            <a:avLst/>
          </a:prstGeom>
        </p:spPr>
      </p:pic>
      <p:sp>
        <p:nvSpPr>
          <p:cNvPr id="7" name="Slide Number Placeholder 6"/>
          <p:cNvSpPr>
            <a:spLocks noGrp="1"/>
          </p:cNvSpPr>
          <p:nvPr>
            <p:ph type="sldNum" sz="quarter" idx="12"/>
          </p:nvPr>
        </p:nvSpPr>
        <p:spPr/>
        <p:txBody>
          <a:bodyPr/>
          <a:lstStyle/>
          <a:p>
            <a:fld id="{7B82670C-2495-47EB-B20B-D9AF7BE8C7CF}" type="slidenum">
              <a:rPr lang="en-US" smtClean="0"/>
              <a:t>1</a:t>
            </a:fld>
            <a:endParaRPr lang="en-US"/>
          </a:p>
        </p:txBody>
      </p:sp>
      <p:sp>
        <p:nvSpPr>
          <p:cNvPr id="8" name="Date Placeholder 7"/>
          <p:cNvSpPr>
            <a:spLocks noGrp="1"/>
          </p:cNvSpPr>
          <p:nvPr>
            <p:ph type="dt" sz="half" idx="10"/>
          </p:nvPr>
        </p:nvSpPr>
        <p:spPr>
          <a:xfrm>
            <a:off x="838199" y="6356350"/>
            <a:ext cx="3475383" cy="365125"/>
          </a:xfrm>
        </p:spPr>
        <p:txBody>
          <a:bodyPr/>
          <a:lstStyle/>
          <a:p>
            <a:r>
              <a:rPr lang="sv-SE" sz="1800" dirty="0"/>
              <a:t>Senast reviderad: </a:t>
            </a:r>
            <a:fld id="{D8C2BBAF-980A-48D8-BB2F-3F589B633C07}" type="datetime1">
              <a:rPr lang="sv-SE" sz="1800" smtClean="0"/>
              <a:t>2025-04-16</a:t>
            </a:fld>
            <a:endParaRPr lang="en-US" sz="1800" dirty="0"/>
          </a:p>
        </p:txBody>
      </p:sp>
      <p:sp>
        <p:nvSpPr>
          <p:cNvPr id="5" name="Footer Placeholder 4"/>
          <p:cNvSpPr>
            <a:spLocks noGrp="1"/>
          </p:cNvSpPr>
          <p:nvPr>
            <p:ph type="ftr" sz="quarter" idx="11"/>
          </p:nvPr>
        </p:nvSpPr>
        <p:spPr/>
        <p:txBody>
          <a:bodyPr/>
          <a:lstStyle/>
          <a:p>
            <a:r>
              <a:rPr lang="en-US" dirty="0"/>
              <a:t>Ver 2024</a:t>
            </a:r>
          </a:p>
        </p:txBody>
      </p:sp>
    </p:spTree>
    <p:extLst>
      <p:ext uri="{BB962C8B-B14F-4D97-AF65-F5344CB8AC3E}">
        <p14:creationId xmlns:p14="http://schemas.microsoft.com/office/powerpoint/2010/main" val="604890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Matchvärd</a:t>
            </a:r>
            <a:endParaRPr lang="en-US" b="1" dirty="0"/>
          </a:p>
        </p:txBody>
      </p:sp>
      <p:sp>
        <p:nvSpPr>
          <p:cNvPr id="3" name="Content Placeholder 2"/>
          <p:cNvSpPr>
            <a:spLocks noGrp="1"/>
          </p:cNvSpPr>
          <p:nvPr>
            <p:ph idx="1"/>
          </p:nvPr>
        </p:nvSpPr>
        <p:spPr/>
        <p:txBody>
          <a:bodyPr>
            <a:normAutofit fontScale="62500" lnSpcReduction="20000"/>
          </a:bodyPr>
          <a:lstStyle/>
          <a:p>
            <a:pPr marL="0" indent="0" algn="l" rtl="0">
              <a:buNone/>
            </a:pPr>
            <a:r>
              <a:rPr lang="sv-SE" sz="2900" dirty="0">
                <a:solidFill>
                  <a:srgbClr val="222222"/>
                </a:solidFill>
              </a:rPr>
              <a:t>I alla småländska serier, från 10 år upp till veteran, ska hemmaföreningen utse en matchvärd </a:t>
            </a:r>
            <a:r>
              <a:rPr lang="sv-SE" sz="2900" u="sng" dirty="0">
                <a:solidFill>
                  <a:srgbClr val="222222"/>
                </a:solidFill>
              </a:rPr>
              <a:t>inför säsongens första hemmamatch.</a:t>
            </a:r>
          </a:p>
          <a:p>
            <a:pPr marL="0" indent="0" algn="l" rtl="0">
              <a:buNone/>
            </a:pPr>
            <a:endParaRPr lang="sv-SE" b="0" i="0" dirty="0">
              <a:solidFill>
                <a:srgbClr val="222222"/>
              </a:solidFill>
              <a:effectLst/>
            </a:endParaRPr>
          </a:p>
          <a:p>
            <a:pPr marL="0" indent="0" algn="l" rtl="0">
              <a:buNone/>
            </a:pPr>
            <a:r>
              <a:rPr lang="sv-SE" b="0" i="0" dirty="0">
                <a:solidFill>
                  <a:srgbClr val="222222"/>
                </a:solidFill>
                <a:effectLst/>
              </a:rPr>
              <a:t>MANUAL MATCHVÄRD:</a:t>
            </a:r>
          </a:p>
          <a:p>
            <a:pPr marL="514350" indent="-514350" algn="l" rtl="0">
              <a:buAutoNum type="arabicPeriod"/>
            </a:pPr>
            <a:r>
              <a:rPr lang="sv-SE" b="0" i="0" dirty="0">
                <a:solidFill>
                  <a:srgbClr val="222222"/>
                </a:solidFill>
                <a:effectLst/>
              </a:rPr>
              <a:t>Föreningen utser en matchvärd till alla lags första hemmamatcher </a:t>
            </a:r>
          </a:p>
          <a:p>
            <a:pPr marL="514350" indent="-514350" algn="l" rtl="0">
              <a:buAutoNum type="arabicPeriod"/>
            </a:pPr>
            <a:r>
              <a:rPr lang="sv-SE" b="0" i="0" dirty="0">
                <a:solidFill>
                  <a:srgbClr val="222222"/>
                </a:solidFill>
                <a:effectLst/>
              </a:rPr>
              <a:t>Föreningen ser till att matchskylten är väl synlig på anläggningen</a:t>
            </a:r>
          </a:p>
          <a:p>
            <a:pPr marL="514350" indent="-514350" algn="l" rtl="0">
              <a:buAutoNum type="arabicPeriod"/>
            </a:pPr>
            <a:r>
              <a:rPr lang="sv-SE" b="0" i="0" dirty="0">
                <a:solidFill>
                  <a:srgbClr val="222222"/>
                </a:solidFill>
                <a:effectLst/>
              </a:rPr>
              <a:t>Matchvärden sätter på sig matchvästen</a:t>
            </a:r>
          </a:p>
          <a:p>
            <a:pPr marL="514350" indent="-514350" algn="l" rtl="0">
              <a:buAutoNum type="arabicPeriod"/>
            </a:pPr>
            <a:r>
              <a:rPr lang="sv-SE" b="0" i="0" dirty="0">
                <a:solidFill>
                  <a:srgbClr val="222222"/>
                </a:solidFill>
                <a:effectLst/>
              </a:rPr>
              <a:t>Matchvärden samlar minst en ledare från vardera lag samt domaren/domarna i god tid innan match för att visa matchkort och förklara att dessa punkter kommer att läsas upp innan avspark</a:t>
            </a:r>
          </a:p>
          <a:p>
            <a:pPr marL="514350" indent="-514350" algn="l" rtl="0">
              <a:buAutoNum type="arabicPeriod"/>
            </a:pPr>
            <a:r>
              <a:rPr lang="sv-SE" b="0" i="0" dirty="0">
                <a:solidFill>
                  <a:srgbClr val="222222"/>
                </a:solidFill>
                <a:effectLst/>
              </a:rPr>
              <a:t>Matchvärden samlar spelare, ledare och domare framför publiken innan avspark och välkomnar alla samt läser upp punkterna från matchkortet</a:t>
            </a:r>
          </a:p>
          <a:p>
            <a:pPr marL="514350" indent="-514350" algn="l" rtl="0">
              <a:buAutoNum type="arabicPeriod"/>
            </a:pPr>
            <a:r>
              <a:rPr lang="sv-SE" b="0" i="0" dirty="0">
                <a:solidFill>
                  <a:srgbClr val="222222"/>
                </a:solidFill>
                <a:effectLst/>
              </a:rPr>
              <a:t>Matchen startar och matchvärden delar sedan ut matchkort till publiken löpande under matchens gång </a:t>
            </a:r>
          </a:p>
          <a:p>
            <a:pPr marL="514350" indent="-514350" algn="l" rtl="0">
              <a:buAutoNum type="arabicPeriod"/>
            </a:pPr>
            <a:r>
              <a:rPr lang="sv-SE" b="0" i="0" dirty="0">
                <a:solidFill>
                  <a:srgbClr val="222222"/>
                </a:solidFill>
                <a:effectLst/>
              </a:rPr>
              <a:t>Om matchvärden vill kontakta förbundet maila </a:t>
            </a:r>
            <a:r>
              <a:rPr lang="sv-SE" b="0" i="0" dirty="0">
                <a:solidFill>
                  <a:srgbClr val="1155CC"/>
                </a:solidFill>
                <a:effectLst/>
                <a:hlinkClick r:id="rId2"/>
              </a:rPr>
              <a:t>kansli@smalandsfotbollen.se</a:t>
            </a:r>
            <a:r>
              <a:rPr lang="sv-SE" b="0" i="0" dirty="0">
                <a:solidFill>
                  <a:srgbClr val="222222"/>
                </a:solidFill>
                <a:effectLst/>
              </a:rPr>
              <a:t> </a:t>
            </a:r>
          </a:p>
          <a:p>
            <a:pPr marL="514350" indent="-514350" algn="l" rtl="0">
              <a:buAutoNum type="arabicPeriod"/>
            </a:pPr>
            <a:r>
              <a:rPr lang="sv-SE" b="0" i="0" dirty="0">
                <a:solidFill>
                  <a:srgbClr val="222222"/>
                </a:solidFill>
                <a:effectLst/>
              </a:rPr>
              <a:t>Upprepa gärna punkt 1-6 vid fler hemmamatcher under säsongen</a:t>
            </a:r>
          </a:p>
          <a:p>
            <a:pPr marL="0" indent="0">
              <a:buNone/>
            </a:pPr>
            <a:endParaRPr lang="en-US"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9" name="Slide Number Placeholder 8"/>
          <p:cNvSpPr>
            <a:spLocks noGrp="1"/>
          </p:cNvSpPr>
          <p:nvPr>
            <p:ph type="sldNum" sz="quarter" idx="12"/>
          </p:nvPr>
        </p:nvSpPr>
        <p:spPr/>
        <p:txBody>
          <a:bodyPr/>
          <a:lstStyle/>
          <a:p>
            <a:fld id="{7B82670C-2495-47EB-B20B-D9AF7BE8C7CF}" type="slidenum">
              <a:rPr lang="en-US" smtClean="0"/>
              <a:t>10</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493370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Skada</a:t>
            </a:r>
            <a:r>
              <a:rPr lang="en-US" b="1" dirty="0"/>
              <a:t> </a:t>
            </a:r>
            <a:r>
              <a:rPr lang="en-US" b="1" dirty="0" err="1"/>
              <a:t>på</a:t>
            </a:r>
            <a:r>
              <a:rPr lang="en-US" b="1" dirty="0"/>
              <a:t> </a:t>
            </a:r>
            <a:r>
              <a:rPr lang="en-US" b="1" dirty="0" err="1"/>
              <a:t>spelare</a:t>
            </a:r>
            <a:endParaRPr lang="en-US" b="1" dirty="0"/>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sv-SE" b="0" i="0" dirty="0">
                <a:solidFill>
                  <a:srgbClr val="22252B"/>
                </a:solidFill>
                <a:effectLst/>
                <a:latin typeface="Sanchez"/>
              </a:rPr>
              <a:t>Du som är aktiv i en förening som ingår i Svenska Fotbollförbundet omfattas av en idrottsförsäkring, genom Folksam.</a:t>
            </a:r>
          </a:p>
          <a:p>
            <a:pPr marL="0" indent="0">
              <a:buNone/>
            </a:pPr>
            <a:r>
              <a:rPr lang="sv-SE" b="0" i="0" dirty="0">
                <a:solidFill>
                  <a:srgbClr val="22252B"/>
                </a:solidFill>
                <a:effectLst/>
                <a:latin typeface="Sanchez"/>
                <a:hlinkClick r:id="rId2"/>
              </a:rPr>
              <a:t>https://www.folksam.se/forsakringar/idrottsforsakring/fotboll</a:t>
            </a:r>
            <a:endParaRPr lang="sv-SE" dirty="0">
              <a:solidFill>
                <a:srgbClr val="22252B"/>
              </a:solidFill>
              <a:latin typeface="Sanchez"/>
            </a:endParaRPr>
          </a:p>
          <a:p>
            <a:pPr marL="0" indent="0">
              <a:buNone/>
            </a:pPr>
            <a:r>
              <a:rPr lang="sv-SE" b="0" i="0" dirty="0">
                <a:solidFill>
                  <a:srgbClr val="22252B"/>
                </a:solidFill>
                <a:effectLst/>
                <a:latin typeface="Sanchez"/>
              </a:rPr>
              <a:t>020-44 11 11</a:t>
            </a:r>
          </a:p>
          <a:p>
            <a:pPr marL="0" indent="0">
              <a:buNone/>
            </a:pPr>
            <a:r>
              <a:rPr lang="sv-SE" b="0" i="0" dirty="0">
                <a:solidFill>
                  <a:srgbClr val="22252B"/>
                </a:solidFill>
                <a:effectLst/>
                <a:latin typeface="Sanchez"/>
              </a:rPr>
              <a:t>Den ger dig ett bra grundskydd, till exempel om du råkar ut för en skada under träning eller match.</a:t>
            </a:r>
          </a:p>
          <a:p>
            <a:pPr marL="0" indent="0">
              <a:buNone/>
            </a:pPr>
            <a:endParaRPr lang="sv-SE" dirty="0">
              <a:solidFill>
                <a:srgbClr val="22252B"/>
              </a:solidFill>
              <a:latin typeface="Sanchez"/>
            </a:endParaRPr>
          </a:p>
          <a:p>
            <a:pPr marL="0" indent="0">
              <a:buNone/>
            </a:pPr>
            <a:r>
              <a:rPr lang="sv-SE" dirty="0"/>
              <a:t>Om något lag råkar ut för skada eller olycka, så meddela gärna Ungdomssektionen så skickar vi något uppmuntrande.</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11</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7" name="Rectangle 6">
            <a:extLst>
              <a:ext uri="{FF2B5EF4-FFF2-40B4-BE49-F238E27FC236}">
                <a16:creationId xmlns:a16="http://schemas.microsoft.com/office/drawing/2014/main" id="{3D81A663-8F8C-4BAB-B398-4B85A15DA4D4}"/>
              </a:ext>
            </a:extLst>
          </p:cNvPr>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2736489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Träning</a:t>
            </a:r>
            <a:r>
              <a:rPr lang="en-US" b="1" dirty="0"/>
              <a:t> och matcher</a:t>
            </a:r>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sv-SE" dirty="0">
                <a:solidFill>
                  <a:srgbClr val="22252B"/>
                </a:solidFill>
                <a:latin typeface="Sanchez"/>
              </a:rPr>
              <a:t>Träningar måndag, tisdag och fredag.</a:t>
            </a:r>
          </a:p>
          <a:p>
            <a:pPr marL="0" indent="0">
              <a:buNone/>
            </a:pPr>
            <a:r>
              <a:rPr lang="sv-SE" dirty="0">
                <a:solidFill>
                  <a:srgbClr val="22252B"/>
                </a:solidFill>
                <a:latin typeface="Sanchez"/>
              </a:rPr>
              <a:t>F16 match onsdagar</a:t>
            </a:r>
          </a:p>
          <a:p>
            <a:pPr marL="0" indent="0">
              <a:buNone/>
            </a:pPr>
            <a:r>
              <a:rPr lang="sv-SE" dirty="0">
                <a:solidFill>
                  <a:srgbClr val="22252B"/>
                </a:solidFill>
                <a:latin typeface="Sanchez"/>
              </a:rPr>
              <a:t>F15 match söndagar</a:t>
            </a:r>
          </a:p>
          <a:p>
            <a:pPr marL="0" indent="0">
              <a:buNone/>
            </a:pPr>
            <a:r>
              <a:rPr lang="sv-SE" dirty="0">
                <a:solidFill>
                  <a:srgbClr val="22252B"/>
                </a:solidFill>
                <a:latin typeface="Sanchez"/>
              </a:rPr>
              <a:t>Vad som gäller för att bli uttagen till match</a:t>
            </a:r>
          </a:p>
          <a:p>
            <a:pPr marL="0" lvl="1" indent="0">
              <a:spcBef>
                <a:spcPts val="1000"/>
              </a:spcBef>
              <a:buSzPts val="1000"/>
              <a:buNone/>
              <a:tabLst>
                <a:tab pos="914400" algn="l"/>
              </a:tabLst>
            </a:pPr>
            <a:r>
              <a:rPr lang="sv-SE" sz="2800" dirty="0">
                <a:solidFill>
                  <a:srgbClr val="22252B"/>
                </a:solidFill>
                <a:latin typeface="Sanchez"/>
              </a:rPr>
              <a:t>Mat och vikten av att äta</a:t>
            </a:r>
          </a:p>
          <a:p>
            <a:pPr marL="0" lvl="1" indent="0">
              <a:spcBef>
                <a:spcPts val="1000"/>
              </a:spcBef>
              <a:buSzPts val="1000"/>
              <a:buNone/>
              <a:tabLst>
                <a:tab pos="914400" algn="l"/>
              </a:tabLst>
            </a:pPr>
            <a:r>
              <a:rPr lang="sv-SE" sz="2800" dirty="0">
                <a:solidFill>
                  <a:srgbClr val="22252B"/>
                </a:solidFill>
                <a:latin typeface="Sanchez"/>
              </a:rPr>
              <a:t>Träning hemma</a:t>
            </a:r>
          </a:p>
          <a:p>
            <a:pPr marL="0" indent="0">
              <a:buNone/>
            </a:pPr>
            <a:r>
              <a:rPr lang="sv-SE" dirty="0">
                <a:solidFill>
                  <a:srgbClr val="22252B"/>
                </a:solidFill>
                <a:latin typeface="Sanchez"/>
              </a:rPr>
              <a:t>Sportlotten</a:t>
            </a:r>
          </a:p>
          <a:p>
            <a:pPr marL="0" indent="0">
              <a:buNone/>
            </a:pPr>
            <a:r>
              <a:rPr lang="sv-SE" dirty="0">
                <a:solidFill>
                  <a:srgbClr val="22252B"/>
                </a:solidFill>
                <a:latin typeface="Sanchez"/>
              </a:rPr>
              <a:t>Lagkassa, Tipspromenad?</a:t>
            </a: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12</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7" name="Rectangle 6">
            <a:extLst>
              <a:ext uri="{FF2B5EF4-FFF2-40B4-BE49-F238E27FC236}">
                <a16:creationId xmlns:a16="http://schemas.microsoft.com/office/drawing/2014/main" id="{3D81A663-8F8C-4BAB-B398-4B85A15DA4D4}"/>
              </a:ext>
            </a:extLst>
          </p:cNvPr>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871502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Krishantering</a:t>
            </a:r>
            <a:r>
              <a:rPr lang="en-US" b="1" dirty="0"/>
              <a:t> &amp; </a:t>
            </a:r>
            <a:r>
              <a:rPr lang="en-US" b="1" dirty="0" err="1"/>
              <a:t>misskötsel</a:t>
            </a:r>
            <a:endParaRPr lang="en-US" b="1" dirty="0"/>
          </a:p>
        </p:txBody>
      </p:sp>
      <p:sp>
        <p:nvSpPr>
          <p:cNvPr id="3" name="Content Placeholder 2"/>
          <p:cNvSpPr>
            <a:spLocks noGrp="1"/>
          </p:cNvSpPr>
          <p:nvPr>
            <p:ph idx="1"/>
          </p:nvPr>
        </p:nvSpPr>
        <p:spPr>
          <a:xfrm>
            <a:off x="838200" y="1690688"/>
            <a:ext cx="10515600" cy="4665661"/>
          </a:xfrm>
        </p:spPr>
        <p:txBody>
          <a:bodyPr>
            <a:normAutofit lnSpcReduction="10000"/>
          </a:bodyPr>
          <a:lstStyle/>
          <a:p>
            <a:pPr marL="0" indent="0">
              <a:buNone/>
            </a:pPr>
            <a:r>
              <a:rPr lang="sv-SE" dirty="0"/>
              <a:t>Vid all form av krishantering ,misskötsel eller andra incidenter ska Ungdomssektion kontaktas.</a:t>
            </a:r>
          </a:p>
          <a:p>
            <a:pPr marL="0" indent="0">
              <a:buNone/>
            </a:pPr>
            <a:endParaRPr lang="sv-SE" dirty="0"/>
          </a:p>
          <a:p>
            <a:pPr marL="0" indent="0">
              <a:buNone/>
            </a:pPr>
            <a:r>
              <a:rPr lang="sv-SE" dirty="0"/>
              <a:t>Det kan handla om:</a:t>
            </a:r>
          </a:p>
          <a:p>
            <a:r>
              <a:rPr lang="sv-SE" dirty="0"/>
              <a:t>Allvarligare olyckor &amp; skador</a:t>
            </a:r>
          </a:p>
          <a:p>
            <a:r>
              <a:rPr lang="sv-SE" dirty="0"/>
              <a:t>Dåligt uppträdande av föräldrar/spelare/ledare</a:t>
            </a:r>
          </a:p>
          <a:p>
            <a:r>
              <a:rPr lang="sv-SE" dirty="0"/>
              <a:t>Upptäckta missförhållanden</a:t>
            </a:r>
          </a:p>
          <a:p>
            <a:r>
              <a:rPr lang="sv-SE" dirty="0"/>
              <a:t>Etc.</a:t>
            </a:r>
          </a:p>
          <a:p>
            <a:endParaRPr lang="sv-SE" dirty="0"/>
          </a:p>
          <a:p>
            <a:pPr marL="0" indent="0">
              <a:buNone/>
            </a:pPr>
            <a:r>
              <a:rPr lang="sv-SE" dirty="0"/>
              <a:t>Föreningen har utpekad krisgrupp samt instruktion för denna.</a:t>
            </a:r>
          </a:p>
          <a:p>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13</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692290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1325563"/>
          </a:xfrm>
        </p:spPr>
        <p:txBody>
          <a:bodyPr/>
          <a:lstStyle/>
          <a:p>
            <a:r>
              <a:rPr lang="en-US" b="1" dirty="0" err="1"/>
              <a:t>Lagålder</a:t>
            </a:r>
            <a:r>
              <a:rPr lang="en-US" b="1" dirty="0"/>
              <a:t> 15 &amp; 16 </a:t>
            </a:r>
            <a:r>
              <a:rPr lang="en-US" b="1" dirty="0" err="1"/>
              <a:t>år</a:t>
            </a:r>
            <a:endParaRPr lang="en-US" b="1" dirty="0"/>
          </a:p>
        </p:txBody>
      </p:sp>
      <p:sp>
        <p:nvSpPr>
          <p:cNvPr id="6" name="Content Placeholder 5"/>
          <p:cNvSpPr>
            <a:spLocks noGrp="1"/>
          </p:cNvSpPr>
          <p:nvPr>
            <p:ph idx="1"/>
          </p:nvPr>
        </p:nvSpPr>
        <p:spPr>
          <a:xfrm>
            <a:off x="1244600" y="1735515"/>
            <a:ext cx="5146964" cy="4803830"/>
          </a:xfrm>
        </p:spPr>
        <p:txBody>
          <a:bodyPr>
            <a:normAutofit fontScale="85000" lnSpcReduction="20000"/>
          </a:bodyPr>
          <a:lstStyle/>
          <a:p>
            <a:pPr marL="0" indent="0">
              <a:buNone/>
            </a:pPr>
            <a:r>
              <a:rPr lang="en-US" sz="1800" b="1" dirty="0" err="1"/>
              <a:t>Träning</a:t>
            </a:r>
            <a:r>
              <a:rPr lang="en-US" sz="1800" b="1" dirty="0"/>
              <a:t> &amp; match</a:t>
            </a:r>
          </a:p>
          <a:p>
            <a:r>
              <a:rPr lang="en-US" sz="1600" dirty="0" err="1"/>
              <a:t>Träningar</a:t>
            </a:r>
            <a:r>
              <a:rPr lang="en-US" sz="1600" dirty="0"/>
              <a:t>/</a:t>
            </a:r>
            <a:r>
              <a:rPr lang="en-US" sz="1600" dirty="0" err="1"/>
              <a:t>vecka</a:t>
            </a:r>
            <a:r>
              <a:rPr lang="en-US" sz="1600" dirty="0"/>
              <a:t> </a:t>
            </a:r>
            <a:r>
              <a:rPr lang="en-US" sz="1600" dirty="0" err="1"/>
              <a:t>sommarsäsong</a:t>
            </a:r>
            <a:r>
              <a:rPr lang="en-US" sz="1600" dirty="0"/>
              <a:t>: 3 </a:t>
            </a:r>
            <a:r>
              <a:rPr lang="en-US" sz="1600" dirty="0" err="1"/>
              <a:t>st</a:t>
            </a:r>
            <a:endParaRPr lang="en-US" sz="1600" dirty="0"/>
          </a:p>
          <a:p>
            <a:r>
              <a:rPr lang="en-US" sz="1600" dirty="0" err="1"/>
              <a:t>Träningar</a:t>
            </a:r>
            <a:r>
              <a:rPr lang="en-US" sz="1600" dirty="0"/>
              <a:t>/</a:t>
            </a:r>
            <a:r>
              <a:rPr lang="en-US" sz="1600" dirty="0" err="1"/>
              <a:t>vecka</a:t>
            </a:r>
            <a:r>
              <a:rPr lang="en-US" sz="1600" dirty="0"/>
              <a:t> </a:t>
            </a:r>
            <a:r>
              <a:rPr lang="en-US" sz="1600" dirty="0" err="1"/>
              <a:t>vintersäsong</a:t>
            </a:r>
            <a:r>
              <a:rPr lang="en-US" sz="1600" dirty="0"/>
              <a:t>: 3 </a:t>
            </a:r>
            <a:r>
              <a:rPr lang="en-US" sz="1600" dirty="0" err="1"/>
              <a:t>st</a:t>
            </a:r>
            <a:endParaRPr lang="en-US" sz="1600" dirty="0"/>
          </a:p>
          <a:p>
            <a:pPr lvl="1">
              <a:lnSpc>
                <a:spcPct val="110000"/>
              </a:lnSpc>
            </a:pPr>
            <a:r>
              <a:rPr lang="en-US" sz="1600" dirty="0" err="1"/>
              <a:t>Inomhus</a:t>
            </a:r>
            <a:r>
              <a:rPr lang="en-US" sz="1600" dirty="0"/>
              <a:t>: 1 </a:t>
            </a:r>
            <a:r>
              <a:rPr lang="en-US" sz="1600" dirty="0" err="1"/>
              <a:t>st</a:t>
            </a:r>
            <a:endParaRPr lang="en-US" sz="1600" dirty="0"/>
          </a:p>
          <a:p>
            <a:pPr lvl="1">
              <a:lnSpc>
                <a:spcPct val="110000"/>
              </a:lnSpc>
            </a:pPr>
            <a:r>
              <a:rPr lang="en-US" sz="1600" dirty="0" err="1"/>
              <a:t>Konstgräs</a:t>
            </a:r>
            <a:r>
              <a:rPr lang="en-US" sz="1600" dirty="0"/>
              <a:t>: 2 </a:t>
            </a:r>
            <a:r>
              <a:rPr lang="en-US" sz="1600" dirty="0" err="1"/>
              <a:t>st</a:t>
            </a:r>
            <a:r>
              <a:rPr lang="en-US" sz="1600" dirty="0"/>
              <a:t> </a:t>
            </a:r>
          </a:p>
          <a:p>
            <a:r>
              <a:rPr lang="en-US" sz="1600" dirty="0" err="1"/>
              <a:t>Träningsmatcher</a:t>
            </a:r>
            <a:r>
              <a:rPr lang="en-US" sz="1600" dirty="0"/>
              <a:t>: 2-5 </a:t>
            </a:r>
            <a:r>
              <a:rPr lang="en-US" sz="1600" dirty="0" err="1"/>
              <a:t>st</a:t>
            </a:r>
            <a:endParaRPr lang="en-US" sz="1600" dirty="0"/>
          </a:p>
          <a:p>
            <a:r>
              <a:rPr lang="en-US" sz="1600" dirty="0" err="1"/>
              <a:t>Seriespel</a:t>
            </a:r>
            <a:r>
              <a:rPr lang="en-US" sz="1600" dirty="0"/>
              <a:t>: Ja</a:t>
            </a:r>
          </a:p>
          <a:p>
            <a:r>
              <a:rPr lang="en-US" sz="1600" dirty="0" err="1"/>
              <a:t>Cuper</a:t>
            </a:r>
            <a:r>
              <a:rPr lang="en-US" sz="1600" dirty="0"/>
              <a:t>: 2-4 </a:t>
            </a:r>
            <a:r>
              <a:rPr lang="en-US" sz="1600" dirty="0" err="1"/>
              <a:t>st</a:t>
            </a:r>
            <a:endParaRPr lang="en-US" sz="1600" dirty="0"/>
          </a:p>
          <a:p>
            <a:r>
              <a:rPr lang="en-US" sz="1600" dirty="0" err="1"/>
              <a:t>Träningsläger</a:t>
            </a:r>
            <a:r>
              <a:rPr lang="en-US" sz="1600" dirty="0"/>
              <a:t>/dag: Ja</a:t>
            </a:r>
          </a:p>
          <a:p>
            <a:r>
              <a:rPr lang="en-US" sz="1600" dirty="0" err="1"/>
              <a:t>Bollstorlek</a:t>
            </a:r>
            <a:r>
              <a:rPr lang="en-US" sz="1600" dirty="0"/>
              <a:t>: 5</a:t>
            </a:r>
          </a:p>
          <a:p>
            <a:r>
              <a:rPr lang="en-US" sz="1600" dirty="0" err="1"/>
              <a:t>Spelform</a:t>
            </a:r>
            <a:r>
              <a:rPr lang="en-US" sz="1600" dirty="0"/>
              <a:t>: 11 mot 11</a:t>
            </a:r>
          </a:p>
          <a:p>
            <a:r>
              <a:rPr lang="en-US" sz="1600" dirty="0" err="1"/>
              <a:t>Utbildningsnivå</a:t>
            </a:r>
            <a:r>
              <a:rPr lang="en-US" sz="1600" dirty="0"/>
              <a:t> </a:t>
            </a:r>
            <a:r>
              <a:rPr lang="en-US" sz="1600" dirty="0" err="1"/>
              <a:t>ledare</a:t>
            </a:r>
            <a:r>
              <a:rPr lang="en-US" sz="1600" dirty="0"/>
              <a:t>: UEFA C</a:t>
            </a:r>
          </a:p>
          <a:p>
            <a:pPr marL="0" indent="0">
              <a:buNone/>
            </a:pPr>
            <a:endParaRPr lang="en-US" sz="1600" dirty="0"/>
          </a:p>
          <a:p>
            <a:pPr marL="0" indent="0">
              <a:buNone/>
            </a:pPr>
            <a:r>
              <a:rPr lang="en-US" sz="1800" b="1" dirty="0" err="1"/>
              <a:t>Övrigt</a:t>
            </a:r>
            <a:endParaRPr lang="en-US" sz="1800" b="1" dirty="0"/>
          </a:p>
          <a:p>
            <a:r>
              <a:rPr lang="en-US" sz="1600" dirty="0" err="1"/>
              <a:t>Bollkalle</a:t>
            </a:r>
            <a:r>
              <a:rPr lang="en-US" sz="1600" dirty="0"/>
              <a:t>/</a:t>
            </a:r>
            <a:r>
              <a:rPr lang="en-US" sz="1600" dirty="0" err="1"/>
              <a:t>Bollisa</a:t>
            </a:r>
            <a:r>
              <a:rPr lang="en-US" sz="1600" dirty="0"/>
              <a:t>: </a:t>
            </a:r>
            <a:r>
              <a:rPr lang="en-US" sz="1600" dirty="0" err="1"/>
              <a:t>Nej</a:t>
            </a:r>
            <a:endParaRPr lang="en-US" sz="1600" dirty="0"/>
          </a:p>
          <a:p>
            <a:r>
              <a:rPr lang="en-US" sz="1600" dirty="0" err="1"/>
              <a:t>Domare</a:t>
            </a:r>
            <a:r>
              <a:rPr lang="en-US" sz="1600" dirty="0"/>
              <a:t> till </a:t>
            </a:r>
            <a:r>
              <a:rPr lang="en-US" sz="1600" dirty="0" err="1"/>
              <a:t>yngre</a:t>
            </a:r>
            <a:r>
              <a:rPr lang="en-US" sz="1600" dirty="0"/>
              <a:t> lag: Ja (3 mot 3, 5 mot 5, 7 mot 7, 9 mot 9)</a:t>
            </a:r>
          </a:p>
          <a:p>
            <a:r>
              <a:rPr lang="en-US" sz="1600" dirty="0" err="1"/>
              <a:t>Domare</a:t>
            </a:r>
            <a:r>
              <a:rPr lang="en-US" sz="1600" dirty="0"/>
              <a:t> </a:t>
            </a:r>
            <a:r>
              <a:rPr lang="en-US" sz="1600" dirty="0" err="1"/>
              <a:t>på</a:t>
            </a:r>
            <a:r>
              <a:rPr lang="en-US" sz="1600" dirty="0"/>
              <a:t> </a:t>
            </a:r>
            <a:r>
              <a:rPr lang="en-US" sz="1600" dirty="0" err="1"/>
              <a:t>Hagadagarna</a:t>
            </a:r>
            <a:endParaRPr lang="en-US" sz="1600" dirty="0"/>
          </a:p>
        </p:txBody>
      </p:sp>
      <p:sp>
        <p:nvSpPr>
          <p:cNvPr id="7" name="Content Placeholder 5"/>
          <p:cNvSpPr txBox="1">
            <a:spLocks/>
          </p:cNvSpPr>
          <p:nvPr/>
        </p:nvSpPr>
        <p:spPr>
          <a:xfrm>
            <a:off x="6627108" y="1730807"/>
            <a:ext cx="4946055" cy="48085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700" b="1" dirty="0" err="1"/>
              <a:t>Åtaganden</a:t>
            </a:r>
            <a:r>
              <a:rPr lang="en-US" sz="1700" b="1" dirty="0"/>
              <a:t> </a:t>
            </a:r>
            <a:r>
              <a:rPr lang="en-US" sz="1700" b="1" dirty="0" err="1"/>
              <a:t>förälder</a:t>
            </a:r>
            <a:endParaRPr lang="en-US" sz="1700" b="1" dirty="0"/>
          </a:p>
          <a:p>
            <a:r>
              <a:rPr lang="en-US" sz="1500" dirty="0" err="1"/>
              <a:t>Funktionär</a:t>
            </a:r>
            <a:r>
              <a:rPr lang="en-US" sz="1500" dirty="0"/>
              <a:t> </a:t>
            </a:r>
            <a:r>
              <a:rPr lang="en-US" sz="1500" dirty="0" err="1"/>
              <a:t>Hagadagarna</a:t>
            </a:r>
            <a:r>
              <a:rPr lang="en-US" sz="1500" dirty="0"/>
              <a:t> 1 dag</a:t>
            </a:r>
          </a:p>
          <a:p>
            <a:r>
              <a:rPr lang="en-US" sz="1500" dirty="0" err="1"/>
              <a:t>Föräldramöte</a:t>
            </a:r>
            <a:r>
              <a:rPr lang="en-US" sz="1500" dirty="0"/>
              <a:t> 1 </a:t>
            </a:r>
            <a:r>
              <a:rPr lang="en-US" sz="1500" dirty="0" err="1"/>
              <a:t>gång</a:t>
            </a:r>
            <a:r>
              <a:rPr lang="en-US" sz="1500" dirty="0"/>
              <a:t>/</a:t>
            </a:r>
            <a:r>
              <a:rPr lang="en-US" sz="1500" dirty="0" err="1"/>
              <a:t>år</a:t>
            </a:r>
            <a:endParaRPr lang="en-US" sz="1500" dirty="0"/>
          </a:p>
          <a:p>
            <a:r>
              <a:rPr lang="en-US" sz="1500" dirty="0"/>
              <a:t>Transport till </a:t>
            </a:r>
            <a:r>
              <a:rPr lang="en-US" sz="1500" dirty="0" err="1"/>
              <a:t>träningsmatcher</a:t>
            </a:r>
            <a:r>
              <a:rPr lang="en-US" sz="1500" dirty="0"/>
              <a:t>/cup/</a:t>
            </a:r>
            <a:r>
              <a:rPr lang="en-US" sz="1500" dirty="0" err="1"/>
              <a:t>Seriespel</a:t>
            </a:r>
            <a:endParaRPr lang="en-US" sz="1500" dirty="0"/>
          </a:p>
          <a:p>
            <a:r>
              <a:rPr lang="en-US" sz="1500" dirty="0" err="1"/>
              <a:t>Försäljning</a:t>
            </a:r>
            <a:endParaRPr lang="en-US" sz="1500" dirty="0"/>
          </a:p>
          <a:p>
            <a:pPr lvl="1"/>
            <a:r>
              <a:rPr lang="en-US" sz="1500" dirty="0" err="1"/>
              <a:t>Sportlotter</a:t>
            </a:r>
            <a:endParaRPr lang="en-US" sz="1500" dirty="0"/>
          </a:p>
          <a:p>
            <a:pPr lvl="1"/>
            <a:r>
              <a:rPr lang="en-US" sz="1500" dirty="0"/>
              <a:t>Annan </a:t>
            </a:r>
            <a:r>
              <a:rPr lang="en-US" sz="1500" dirty="0" err="1"/>
              <a:t>försäljning</a:t>
            </a:r>
            <a:r>
              <a:rPr lang="en-US" sz="1500" dirty="0"/>
              <a:t> (</a:t>
            </a:r>
            <a:r>
              <a:rPr lang="en-US" sz="1500" dirty="0" err="1"/>
              <a:t>Lagbeslut</a:t>
            </a:r>
            <a:r>
              <a:rPr lang="en-US" sz="1500" dirty="0"/>
              <a:t> – 80% till </a:t>
            </a:r>
            <a:r>
              <a:rPr lang="en-US" sz="1500" dirty="0" err="1"/>
              <a:t>Lagkassa</a:t>
            </a:r>
            <a:r>
              <a:rPr lang="en-US" sz="1500" dirty="0"/>
              <a:t>)</a:t>
            </a:r>
          </a:p>
          <a:p>
            <a:pPr lvl="1"/>
            <a:r>
              <a:rPr lang="en-US" sz="1500" dirty="0" err="1"/>
              <a:t>Fikaförsäljning</a:t>
            </a:r>
            <a:r>
              <a:rPr lang="en-US" sz="1500" dirty="0"/>
              <a:t> </a:t>
            </a:r>
            <a:r>
              <a:rPr lang="en-US" sz="1500" dirty="0" err="1"/>
              <a:t>egen</a:t>
            </a:r>
            <a:r>
              <a:rPr lang="en-US" sz="1500" dirty="0"/>
              <a:t> match – 100% </a:t>
            </a:r>
            <a:r>
              <a:rPr lang="en-US" sz="1500" dirty="0" err="1"/>
              <a:t>lagkassa</a:t>
            </a:r>
            <a:endParaRPr lang="en-US" sz="1500" dirty="0"/>
          </a:p>
          <a:p>
            <a:pPr marL="457200" lvl="1" indent="0">
              <a:buNone/>
            </a:pPr>
            <a:endParaRPr lang="en-US" sz="1200" dirty="0"/>
          </a:p>
          <a:p>
            <a:pPr marL="0" indent="0">
              <a:buNone/>
            </a:pPr>
            <a:r>
              <a:rPr lang="en-US" sz="1700" b="1" dirty="0" err="1"/>
              <a:t>Medlemskap</a:t>
            </a:r>
            <a:r>
              <a:rPr lang="en-US" sz="1700" b="1" dirty="0"/>
              <a:t> </a:t>
            </a:r>
            <a:r>
              <a:rPr lang="en-US" sz="1700" b="1" dirty="0" err="1"/>
              <a:t>och</a:t>
            </a:r>
            <a:r>
              <a:rPr lang="en-US" sz="1700" b="1" dirty="0"/>
              <a:t> </a:t>
            </a:r>
            <a:r>
              <a:rPr lang="en-US" sz="1700" b="1" dirty="0" err="1"/>
              <a:t>kostnader</a:t>
            </a:r>
            <a:endParaRPr lang="en-US" sz="1700" b="1" dirty="0"/>
          </a:p>
          <a:p>
            <a:r>
              <a:rPr lang="en-US" sz="1500" dirty="0" err="1"/>
              <a:t>Medlemskap</a:t>
            </a:r>
            <a:r>
              <a:rPr lang="en-US" sz="1500" dirty="0"/>
              <a:t> </a:t>
            </a:r>
            <a:r>
              <a:rPr lang="en-US" sz="1500" dirty="0" err="1"/>
              <a:t>spelare</a:t>
            </a:r>
            <a:r>
              <a:rPr lang="en-US" sz="1500" dirty="0"/>
              <a:t>/</a:t>
            </a:r>
            <a:r>
              <a:rPr lang="en-US" sz="1500" dirty="0" err="1"/>
              <a:t>familj</a:t>
            </a:r>
            <a:r>
              <a:rPr lang="en-US" sz="1500" dirty="0"/>
              <a:t>:  300 </a:t>
            </a:r>
            <a:r>
              <a:rPr lang="en-US" sz="1500" dirty="0" err="1"/>
              <a:t>kr</a:t>
            </a:r>
            <a:r>
              <a:rPr lang="en-US" sz="1500" dirty="0"/>
              <a:t>/500 </a:t>
            </a:r>
            <a:r>
              <a:rPr lang="en-US" sz="1500" dirty="0" err="1"/>
              <a:t>kr</a:t>
            </a:r>
            <a:endParaRPr lang="en-US" sz="1500" dirty="0"/>
          </a:p>
          <a:p>
            <a:r>
              <a:rPr lang="en-US" sz="1500" dirty="0" err="1"/>
              <a:t>Träningsavgift</a:t>
            </a:r>
            <a:r>
              <a:rPr lang="en-US" sz="1500" dirty="0"/>
              <a:t>: 1 200 </a:t>
            </a:r>
            <a:r>
              <a:rPr lang="en-US" sz="1500" dirty="0" err="1"/>
              <a:t>kr</a:t>
            </a:r>
            <a:endParaRPr lang="en-US" sz="1500" dirty="0"/>
          </a:p>
        </p:txBody>
      </p:sp>
      <p:sp>
        <p:nvSpPr>
          <p:cNvPr id="8" name="Rectangle 7"/>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10" name="Slide Number Placeholder 9"/>
          <p:cNvSpPr>
            <a:spLocks noGrp="1"/>
          </p:cNvSpPr>
          <p:nvPr>
            <p:ph type="sldNum" sz="quarter" idx="12"/>
          </p:nvPr>
        </p:nvSpPr>
        <p:spPr/>
        <p:txBody>
          <a:bodyPr/>
          <a:lstStyle/>
          <a:p>
            <a:fld id="{7B82670C-2495-47EB-B20B-D9AF7BE8C7CF}" type="slidenum">
              <a:rPr lang="en-US" smtClean="0"/>
              <a:t>14</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954068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B18D2-BB63-0693-12A6-F9BF9031B2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4D20D-B9E3-AAE7-71FE-C864CAB8E238}"/>
              </a:ext>
            </a:extLst>
          </p:cNvPr>
          <p:cNvSpPr>
            <a:spLocks noGrp="1"/>
          </p:cNvSpPr>
          <p:nvPr>
            <p:ph type="title"/>
          </p:nvPr>
        </p:nvSpPr>
        <p:spPr/>
        <p:txBody>
          <a:bodyPr/>
          <a:lstStyle/>
          <a:p>
            <a:r>
              <a:rPr lang="en-US" b="1" dirty="0" err="1"/>
              <a:t>Forskning</a:t>
            </a:r>
            <a:r>
              <a:rPr lang="en-US" b="1" dirty="0"/>
              <a:t> – </a:t>
            </a:r>
            <a:r>
              <a:rPr lang="en-US" b="1" dirty="0" err="1"/>
              <a:t>Idrott</a:t>
            </a:r>
            <a:r>
              <a:rPr lang="en-US" b="1" dirty="0"/>
              <a:t> </a:t>
            </a:r>
            <a:r>
              <a:rPr lang="en-US" b="1" dirty="0" err="1"/>
              <a:t>utan</a:t>
            </a:r>
            <a:r>
              <a:rPr lang="en-US" b="1" dirty="0"/>
              <a:t> </a:t>
            </a:r>
            <a:r>
              <a:rPr lang="en-US" b="1" dirty="0" err="1"/>
              <a:t>skador</a:t>
            </a:r>
            <a:endParaRPr lang="en-US" b="1" dirty="0"/>
          </a:p>
        </p:txBody>
      </p:sp>
      <p:pic>
        <p:nvPicPr>
          <p:cNvPr id="11" name="Platshållare för innehåll 10">
            <a:extLst>
              <a:ext uri="{FF2B5EF4-FFF2-40B4-BE49-F238E27FC236}">
                <a16:creationId xmlns:a16="http://schemas.microsoft.com/office/drawing/2014/main" id="{29BCE843-8F75-F144-D076-6C0964910762}"/>
              </a:ext>
            </a:extLst>
          </p:cNvPr>
          <p:cNvPicPr>
            <a:picLocks noGrp="1" noChangeAspect="1"/>
          </p:cNvPicPr>
          <p:nvPr>
            <p:ph idx="1"/>
          </p:nvPr>
        </p:nvPicPr>
        <p:blipFill>
          <a:blip r:embed="rId2"/>
          <a:stretch>
            <a:fillRect/>
          </a:stretch>
        </p:blipFill>
        <p:spPr>
          <a:xfrm>
            <a:off x="1355426" y="2866325"/>
            <a:ext cx="2238375" cy="2219325"/>
          </a:xfrm>
        </p:spPr>
      </p:pic>
      <p:sp>
        <p:nvSpPr>
          <p:cNvPr id="5" name="Rectangle 4">
            <a:extLst>
              <a:ext uri="{FF2B5EF4-FFF2-40B4-BE49-F238E27FC236}">
                <a16:creationId xmlns:a16="http://schemas.microsoft.com/office/drawing/2014/main" id="{C35C9B91-5F0B-7F3F-DFAF-90E96BE9F425}"/>
              </a:ext>
            </a:extLst>
          </p:cNvPr>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a:extLst>
              <a:ext uri="{FF2B5EF4-FFF2-40B4-BE49-F238E27FC236}">
                <a16:creationId xmlns:a16="http://schemas.microsoft.com/office/drawing/2014/main" id="{EEC84C4F-2212-4550-3CB7-0B8AD78503D0}"/>
              </a:ext>
            </a:extLst>
          </p:cNvPr>
          <p:cNvSpPr>
            <a:spLocks noGrp="1"/>
          </p:cNvSpPr>
          <p:nvPr>
            <p:ph type="sldNum" sz="quarter" idx="12"/>
          </p:nvPr>
        </p:nvSpPr>
        <p:spPr/>
        <p:txBody>
          <a:bodyPr/>
          <a:lstStyle/>
          <a:p>
            <a:fld id="{7B82670C-2495-47EB-B20B-D9AF7BE8C7CF}" type="slidenum">
              <a:rPr lang="en-US" smtClean="0"/>
              <a:t>15</a:t>
            </a:fld>
            <a:endParaRPr lang="en-US"/>
          </a:p>
        </p:txBody>
      </p:sp>
      <p:pic>
        <p:nvPicPr>
          <p:cNvPr id="10" name="Picture 9">
            <a:extLst>
              <a:ext uri="{FF2B5EF4-FFF2-40B4-BE49-F238E27FC236}">
                <a16:creationId xmlns:a16="http://schemas.microsoft.com/office/drawing/2014/main" id="{B70FD384-2AAA-02C9-C06C-1DAD40D93C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7" name="Rectangle 6">
            <a:extLst>
              <a:ext uri="{FF2B5EF4-FFF2-40B4-BE49-F238E27FC236}">
                <a16:creationId xmlns:a16="http://schemas.microsoft.com/office/drawing/2014/main" id="{29803560-4255-80F1-27A1-8A71D56AB71C}"/>
              </a:ext>
            </a:extLst>
          </p:cNvPr>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pic>
        <p:nvPicPr>
          <p:cNvPr id="13" name="Bildobjekt 12">
            <a:extLst>
              <a:ext uri="{FF2B5EF4-FFF2-40B4-BE49-F238E27FC236}">
                <a16:creationId xmlns:a16="http://schemas.microsoft.com/office/drawing/2014/main" id="{80E38240-93EE-1CBE-6AB5-F627ECAA0588}"/>
              </a:ext>
            </a:extLst>
          </p:cNvPr>
          <p:cNvPicPr>
            <a:picLocks noChangeAspect="1"/>
          </p:cNvPicPr>
          <p:nvPr/>
        </p:nvPicPr>
        <p:blipFill>
          <a:blip r:embed="rId4"/>
          <a:stretch>
            <a:fillRect/>
          </a:stretch>
        </p:blipFill>
        <p:spPr>
          <a:xfrm>
            <a:off x="7900610" y="2866325"/>
            <a:ext cx="2257425" cy="2209800"/>
          </a:xfrm>
          <a:prstGeom prst="rect">
            <a:avLst/>
          </a:prstGeom>
        </p:spPr>
      </p:pic>
    </p:spTree>
    <p:extLst>
      <p:ext uri="{BB962C8B-B14F-4D97-AF65-F5344CB8AC3E}">
        <p14:creationId xmlns:p14="http://schemas.microsoft.com/office/powerpoint/2010/main" val="389221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687C0-E20D-7B51-55A4-656B183C9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6BF853-DB84-4A14-4D9D-BBD2E02A1D01}"/>
              </a:ext>
            </a:extLst>
          </p:cNvPr>
          <p:cNvSpPr>
            <a:spLocks noGrp="1"/>
          </p:cNvSpPr>
          <p:nvPr>
            <p:ph type="title"/>
          </p:nvPr>
        </p:nvSpPr>
        <p:spPr/>
        <p:txBody>
          <a:bodyPr/>
          <a:lstStyle/>
          <a:p>
            <a:r>
              <a:rPr lang="en-US" b="1" dirty="0" err="1"/>
              <a:t>Frågor</a:t>
            </a:r>
            <a:endParaRPr lang="en-US" b="1" dirty="0"/>
          </a:p>
        </p:txBody>
      </p:sp>
      <p:sp>
        <p:nvSpPr>
          <p:cNvPr id="5" name="Rectangle 4">
            <a:extLst>
              <a:ext uri="{FF2B5EF4-FFF2-40B4-BE49-F238E27FC236}">
                <a16:creationId xmlns:a16="http://schemas.microsoft.com/office/drawing/2014/main" id="{DEFF5041-6982-9B44-6A49-8447BC699595}"/>
              </a:ext>
            </a:extLst>
          </p:cNvPr>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a:extLst>
              <a:ext uri="{FF2B5EF4-FFF2-40B4-BE49-F238E27FC236}">
                <a16:creationId xmlns:a16="http://schemas.microsoft.com/office/drawing/2014/main" id="{66B29161-4C81-E6C7-59CA-2DC1EBFA1D89}"/>
              </a:ext>
            </a:extLst>
          </p:cNvPr>
          <p:cNvSpPr>
            <a:spLocks noGrp="1"/>
          </p:cNvSpPr>
          <p:nvPr>
            <p:ph type="sldNum" sz="quarter" idx="12"/>
          </p:nvPr>
        </p:nvSpPr>
        <p:spPr/>
        <p:txBody>
          <a:bodyPr/>
          <a:lstStyle/>
          <a:p>
            <a:fld id="{7B82670C-2495-47EB-B20B-D9AF7BE8C7CF}" type="slidenum">
              <a:rPr lang="en-US" smtClean="0"/>
              <a:t>16</a:t>
            </a:fld>
            <a:endParaRPr lang="en-US" dirty="0"/>
          </a:p>
        </p:txBody>
      </p:sp>
      <p:pic>
        <p:nvPicPr>
          <p:cNvPr id="10" name="Picture 9">
            <a:extLst>
              <a:ext uri="{FF2B5EF4-FFF2-40B4-BE49-F238E27FC236}">
                <a16:creationId xmlns:a16="http://schemas.microsoft.com/office/drawing/2014/main" id="{6ABB7100-ED62-A595-A8DA-2FE3008EDE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7" name="Rectangle 6">
            <a:extLst>
              <a:ext uri="{FF2B5EF4-FFF2-40B4-BE49-F238E27FC236}">
                <a16:creationId xmlns:a16="http://schemas.microsoft.com/office/drawing/2014/main" id="{D1094FB4-5EC3-5B85-18BB-C50F9CC89811}"/>
              </a:ext>
            </a:extLst>
          </p:cNvPr>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079065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2aca6a06433_0_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dirty="0"/>
              <a:t>IF </a:t>
            </a:r>
            <a:r>
              <a:rPr lang="en-US" b="1" dirty="0" err="1"/>
              <a:t>Hagas</a:t>
            </a:r>
            <a:r>
              <a:rPr lang="en-US" b="1" dirty="0"/>
              <a:t> vision</a:t>
            </a:r>
            <a:endParaRPr b="1" dirty="0"/>
          </a:p>
        </p:txBody>
      </p:sp>
      <p:pic>
        <p:nvPicPr>
          <p:cNvPr id="100" name="Google Shape;100;g2aca6a06433_0_0"/>
          <p:cNvPicPr preferRelativeResize="0"/>
          <p:nvPr/>
        </p:nvPicPr>
        <p:blipFill rotWithShape="1">
          <a:blip r:embed="rId3">
            <a:alphaModFix/>
          </a:blip>
          <a:srcRect/>
          <a:stretch/>
        </p:blipFill>
        <p:spPr>
          <a:xfrm>
            <a:off x="11041397" y="5201806"/>
            <a:ext cx="817858" cy="1154544"/>
          </a:xfrm>
          <a:prstGeom prst="rect">
            <a:avLst/>
          </a:prstGeom>
          <a:noFill/>
          <a:ln>
            <a:noFill/>
          </a:ln>
        </p:spPr>
      </p:pic>
      <p:sp>
        <p:nvSpPr>
          <p:cNvPr id="101" name="Google Shape;101;g2aca6a06433_0_0"/>
          <p:cNvSpPr/>
          <p:nvPr/>
        </p:nvSpPr>
        <p:spPr>
          <a:xfrm>
            <a:off x="838200" y="1382741"/>
            <a:ext cx="10067700" cy="45600"/>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2" name="Google Shape;102;g2aca6a06433_0_0"/>
          <p:cNvSpPr/>
          <p:nvPr/>
        </p:nvSpPr>
        <p:spPr>
          <a:xfrm rot="1374886">
            <a:off x="10357735" y="630685"/>
            <a:ext cx="1685838" cy="39995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0" i="0" u="none" strike="noStrike" cap="none">
                <a:solidFill>
                  <a:schemeClr val="accent1"/>
                </a:solidFill>
                <a:latin typeface="Calibri"/>
                <a:ea typeface="Calibri"/>
                <a:cs typeface="Calibri"/>
                <a:sym typeface="Calibri"/>
              </a:rPr>
              <a:t>Föräldrarmöte</a:t>
            </a:r>
            <a:endParaRPr sz="2000" b="1" i="0" u="none" strike="noStrike" cap="none">
              <a:solidFill>
                <a:srgbClr val="F7CAAC"/>
              </a:solidFill>
              <a:latin typeface="Calibri"/>
              <a:ea typeface="Calibri"/>
              <a:cs typeface="Calibri"/>
              <a:sym typeface="Calibri"/>
            </a:endParaRPr>
          </a:p>
        </p:txBody>
      </p:sp>
      <p:sp>
        <p:nvSpPr>
          <p:cNvPr id="103" name="Google Shape;103;g2aca6a06433_0_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
        <p:nvSpPr>
          <p:cNvPr id="10" name="Google Shape;91;p2">
            <a:extLst>
              <a:ext uri="{FF2B5EF4-FFF2-40B4-BE49-F238E27FC236}">
                <a16:creationId xmlns:a16="http://schemas.microsoft.com/office/drawing/2014/main" id="{7D627C36-DCC8-4958-B78F-53CFC6D7C217}"/>
              </a:ext>
            </a:extLst>
          </p:cNvPr>
          <p:cNvSpPr txBox="1">
            <a:spLocks/>
          </p:cNvSpPr>
          <p:nvPr/>
        </p:nvSpPr>
        <p:spPr>
          <a:xfrm>
            <a:off x="531882" y="1571420"/>
            <a:ext cx="4882500" cy="4279200"/>
          </a:xfrm>
          <a:prstGeom prst="rect">
            <a:avLst/>
          </a:prstGeom>
          <a:noFill/>
          <a:ln>
            <a:noFill/>
          </a:ln>
        </p:spPr>
        <p:txBody>
          <a:bodyPr spcFirstLastPara="1" vert="horz" wrap="square" lIns="91425" tIns="45700" rIns="91425" bIns="45700" rtlCol="0" anchor="t" anchorCtr="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1200"/>
              </a:spcBef>
              <a:buClr>
                <a:schemeClr val="dk1"/>
              </a:buClr>
              <a:buSzPct val="39285"/>
              <a:buFont typeface="Arial"/>
              <a:buNone/>
            </a:pPr>
            <a:r>
              <a:rPr lang="sv-SE" i="1" dirty="0">
                <a:solidFill>
                  <a:srgbClr val="000000"/>
                </a:solidFill>
              </a:rPr>
              <a:t>"IF Haga ska erbjuda inspirerande och kvalitativ fotbollsutbildning för spelare och ledare, med en stark föreningskänsla. Vi främjar långsiktigt engagemang, personlig utveckling både på och utanför planen och strävar efter att vara en mötesplats i närområdet."</a:t>
            </a:r>
          </a:p>
          <a:p>
            <a:pPr marL="0" indent="0">
              <a:lnSpc>
                <a:spcPct val="115000"/>
              </a:lnSpc>
              <a:spcBef>
                <a:spcPts val="1200"/>
              </a:spcBef>
              <a:buClr>
                <a:schemeClr val="dk1"/>
              </a:buClr>
              <a:buSzPct val="39285"/>
              <a:buFont typeface="Arial"/>
              <a:buNone/>
            </a:pPr>
            <a:endParaRPr lang="sv-SE" i="1" dirty="0">
              <a:solidFill>
                <a:srgbClr val="000000"/>
              </a:solidFill>
            </a:endParaRPr>
          </a:p>
          <a:p>
            <a:pPr marL="0" indent="0">
              <a:lnSpc>
                <a:spcPct val="115000"/>
              </a:lnSpc>
              <a:spcBef>
                <a:spcPts val="1200"/>
              </a:spcBef>
              <a:spcAft>
                <a:spcPts val="1200"/>
              </a:spcAft>
              <a:buClr>
                <a:schemeClr val="dk1"/>
              </a:buClr>
              <a:buSzPct val="39285"/>
              <a:buFont typeface="Arial"/>
              <a:buNone/>
            </a:pPr>
            <a:endParaRPr lang="sv-SE" i="1" dirty="0">
              <a:solidFill>
                <a:srgbClr val="000000"/>
              </a:solidFill>
            </a:endParaRPr>
          </a:p>
        </p:txBody>
      </p:sp>
      <p:sp>
        <p:nvSpPr>
          <p:cNvPr id="11" name="Google Shape;93;p2">
            <a:extLst>
              <a:ext uri="{FF2B5EF4-FFF2-40B4-BE49-F238E27FC236}">
                <a16:creationId xmlns:a16="http://schemas.microsoft.com/office/drawing/2014/main" id="{F72D1BFC-E1B1-4130-9A02-CC7788088491}"/>
              </a:ext>
            </a:extLst>
          </p:cNvPr>
          <p:cNvSpPr txBox="1">
            <a:spLocks/>
          </p:cNvSpPr>
          <p:nvPr/>
        </p:nvSpPr>
        <p:spPr>
          <a:xfrm>
            <a:off x="5633650" y="1461750"/>
            <a:ext cx="6138900" cy="4389300"/>
          </a:xfrm>
          <a:prstGeom prst="rect">
            <a:avLst/>
          </a:prstGeom>
          <a:noFill/>
          <a:ln>
            <a:noFill/>
          </a:ln>
        </p:spPr>
        <p:txBody>
          <a:bodyPr spcFirstLastPara="1" vert="horz" wrap="square" lIns="91425" tIns="45700" rIns="91425" bIns="45700" rtlCol="0" anchor="t"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1200"/>
              </a:spcBef>
              <a:buClr>
                <a:schemeClr val="dk1"/>
              </a:buClr>
              <a:buSzPts val="1100"/>
              <a:buFont typeface="Arial"/>
              <a:buNone/>
            </a:pPr>
            <a:r>
              <a:rPr lang="sv-SE" sz="3000" b="1" dirty="0">
                <a:latin typeface="Arial"/>
                <a:ea typeface="Arial"/>
                <a:cs typeface="Arial"/>
                <a:sym typeface="Arial"/>
              </a:rPr>
              <a:t>H</a:t>
            </a:r>
            <a:r>
              <a:rPr lang="sv-SE" sz="2000" dirty="0">
                <a:latin typeface="Arial"/>
                <a:ea typeface="Arial"/>
                <a:cs typeface="Arial"/>
                <a:sym typeface="Arial"/>
              </a:rPr>
              <a:t>ållbarhet i engagemang och utveckling – Vi strävar efter långsiktighet och hållbarhet (social, ekonomisk &amp; miljömässig) i vår verksamhet.</a:t>
            </a:r>
          </a:p>
          <a:p>
            <a:pPr marL="0" indent="0">
              <a:lnSpc>
                <a:spcPct val="115000"/>
              </a:lnSpc>
              <a:spcBef>
                <a:spcPts val="1200"/>
              </a:spcBef>
              <a:buClr>
                <a:schemeClr val="dk1"/>
              </a:buClr>
              <a:buSzPts val="1100"/>
              <a:buFont typeface="Arial"/>
              <a:buNone/>
            </a:pPr>
            <a:r>
              <a:rPr lang="sv-SE" sz="3200" b="1" dirty="0">
                <a:latin typeface="Arial"/>
                <a:ea typeface="Arial"/>
                <a:cs typeface="Arial"/>
                <a:sym typeface="Arial"/>
              </a:rPr>
              <a:t>A</a:t>
            </a:r>
            <a:r>
              <a:rPr lang="sv-SE" sz="2000" dirty="0">
                <a:latin typeface="Arial"/>
                <a:ea typeface="Arial"/>
                <a:cs typeface="Arial"/>
                <a:sym typeface="Arial"/>
              </a:rPr>
              <a:t>ktivera och inkludera – Vi erbjuder en fotbollsutbildning med hög kvalité som engagerar och välkomnar alla.</a:t>
            </a:r>
          </a:p>
          <a:p>
            <a:pPr marL="0" indent="0">
              <a:lnSpc>
                <a:spcPct val="115000"/>
              </a:lnSpc>
              <a:spcBef>
                <a:spcPts val="1200"/>
              </a:spcBef>
              <a:buClr>
                <a:schemeClr val="dk1"/>
              </a:buClr>
              <a:buSzPts val="1100"/>
              <a:buFont typeface="Arial"/>
              <a:buNone/>
            </a:pPr>
            <a:r>
              <a:rPr lang="sv-SE" sz="3200" b="1" dirty="0">
                <a:latin typeface="Arial"/>
                <a:ea typeface="Arial"/>
                <a:cs typeface="Arial"/>
                <a:sym typeface="Arial"/>
              </a:rPr>
              <a:t>G</a:t>
            </a:r>
            <a:r>
              <a:rPr lang="sv-SE" sz="2000" dirty="0">
                <a:latin typeface="Arial"/>
                <a:ea typeface="Arial"/>
                <a:cs typeface="Arial"/>
                <a:sym typeface="Arial"/>
              </a:rPr>
              <a:t>emenskap och föreningskänsla – Vi bygger en stark samhörighet där alla känner sig hemma.</a:t>
            </a:r>
          </a:p>
          <a:p>
            <a:pPr marL="0" indent="0">
              <a:lnSpc>
                <a:spcPct val="115000"/>
              </a:lnSpc>
              <a:spcBef>
                <a:spcPts val="1200"/>
              </a:spcBef>
              <a:spcAft>
                <a:spcPts val="1200"/>
              </a:spcAft>
              <a:buClr>
                <a:schemeClr val="dk1"/>
              </a:buClr>
              <a:buSzPts val="1100"/>
              <a:buFont typeface="Arial"/>
              <a:buNone/>
            </a:pPr>
            <a:r>
              <a:rPr lang="sv-SE" sz="3200" b="1" dirty="0">
                <a:latin typeface="Arial"/>
                <a:ea typeface="Arial"/>
                <a:cs typeface="Arial"/>
                <a:sym typeface="Arial"/>
              </a:rPr>
              <a:t>A</a:t>
            </a:r>
            <a:r>
              <a:rPr lang="sv-SE" sz="2000" dirty="0">
                <a:latin typeface="Arial"/>
                <a:ea typeface="Arial"/>
                <a:cs typeface="Arial"/>
                <a:sym typeface="Arial"/>
              </a:rPr>
              <a:t>mbition både på och utanför planen – Vi stödjer personlig utveckling för både spelare och ledare.</a:t>
            </a:r>
            <a:endParaRPr lang="sv-SE" sz="3700" i="1"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2aca6a06433_0_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a:t>Fotbollens spela, lek och lär</a:t>
            </a:r>
            <a:endParaRPr b="1"/>
          </a:p>
        </p:txBody>
      </p:sp>
      <p:sp>
        <p:nvSpPr>
          <p:cNvPr id="99" name="Google Shape;99;g2aca6a06433_0_0"/>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90000"/>
              </a:lnSpc>
              <a:spcBef>
                <a:spcPts val="0"/>
              </a:spcBef>
              <a:spcAft>
                <a:spcPts val="0"/>
              </a:spcAft>
              <a:buClr>
                <a:schemeClr val="dk1"/>
              </a:buClr>
              <a:buSzPct val="94915"/>
              <a:buNone/>
            </a:pPr>
            <a:r>
              <a:rPr lang="en-US" sz="2950" i="1" dirty="0" err="1">
                <a:solidFill>
                  <a:srgbClr val="1F1F1F"/>
                </a:solidFill>
                <a:highlight>
                  <a:srgbClr val="FFFFFF"/>
                </a:highlight>
              </a:rPr>
              <a:t>Fotbollens</a:t>
            </a:r>
            <a:r>
              <a:rPr lang="en-US" sz="2950" i="1" dirty="0">
                <a:solidFill>
                  <a:srgbClr val="1F1F1F"/>
                </a:solidFill>
                <a:highlight>
                  <a:srgbClr val="FFFFFF"/>
                </a:highlight>
              </a:rPr>
              <a:t> </a:t>
            </a:r>
            <a:r>
              <a:rPr lang="en-US" sz="2950" i="1" dirty="0" err="1">
                <a:solidFill>
                  <a:srgbClr val="1F1F1F"/>
                </a:solidFill>
                <a:highlight>
                  <a:srgbClr val="FFFFFF"/>
                </a:highlight>
              </a:rPr>
              <a:t>spela</a:t>
            </a:r>
            <a:r>
              <a:rPr lang="en-US" sz="2950" i="1" dirty="0">
                <a:solidFill>
                  <a:srgbClr val="1F1F1F"/>
                </a:solidFill>
                <a:highlight>
                  <a:srgbClr val="FFFFFF"/>
                </a:highlight>
              </a:rPr>
              <a:t>, lek </a:t>
            </a:r>
            <a:r>
              <a:rPr lang="en-US" sz="2950" i="1" dirty="0" err="1">
                <a:solidFill>
                  <a:srgbClr val="1F1F1F"/>
                </a:solidFill>
                <a:highlight>
                  <a:srgbClr val="FFFFFF"/>
                </a:highlight>
              </a:rPr>
              <a:t>och</a:t>
            </a:r>
            <a:r>
              <a:rPr lang="en-US" sz="2950" i="1" dirty="0">
                <a:solidFill>
                  <a:srgbClr val="1F1F1F"/>
                </a:solidFill>
                <a:highlight>
                  <a:srgbClr val="FFFFFF"/>
                </a:highlight>
              </a:rPr>
              <a:t> </a:t>
            </a:r>
            <a:r>
              <a:rPr lang="en-US" sz="2950" i="1" dirty="0" err="1">
                <a:solidFill>
                  <a:srgbClr val="1F1F1F"/>
                </a:solidFill>
                <a:highlight>
                  <a:srgbClr val="FFFFFF"/>
                </a:highlight>
              </a:rPr>
              <a:t>lär</a:t>
            </a:r>
            <a:r>
              <a:rPr lang="en-US" sz="2950" i="1" dirty="0">
                <a:solidFill>
                  <a:srgbClr val="1F1F1F"/>
                </a:solidFill>
                <a:highlight>
                  <a:srgbClr val="FFFFFF"/>
                </a:highlight>
              </a:rPr>
              <a:t> </a:t>
            </a:r>
            <a:r>
              <a:rPr lang="en-US" sz="2950" dirty="0">
                <a:solidFill>
                  <a:srgbClr val="1F1F1F"/>
                </a:solidFill>
                <a:highlight>
                  <a:srgbClr val="FFFFFF"/>
                </a:highlight>
              </a:rPr>
              <a:t>(FSLL) </a:t>
            </a:r>
            <a:r>
              <a:rPr lang="en-US" sz="2950" dirty="0" err="1">
                <a:solidFill>
                  <a:srgbClr val="1F1F1F"/>
                </a:solidFill>
                <a:highlight>
                  <a:srgbClr val="FFFFFF"/>
                </a:highlight>
              </a:rPr>
              <a:t>beskriver</a:t>
            </a:r>
            <a:r>
              <a:rPr lang="en-US" sz="2950" dirty="0">
                <a:solidFill>
                  <a:srgbClr val="1F1F1F"/>
                </a:solidFill>
                <a:highlight>
                  <a:srgbClr val="FFFFFF"/>
                </a:highlight>
              </a:rPr>
              <a:t> </a:t>
            </a:r>
            <a:r>
              <a:rPr lang="en-US" sz="2950" dirty="0" err="1">
                <a:solidFill>
                  <a:srgbClr val="1F1F1F"/>
                </a:solidFill>
                <a:highlight>
                  <a:srgbClr val="FFFFFF"/>
                </a:highlight>
              </a:rPr>
              <a:t>inriktningen</a:t>
            </a:r>
            <a:r>
              <a:rPr lang="en-US" sz="2950" dirty="0">
                <a:solidFill>
                  <a:srgbClr val="1F1F1F"/>
                </a:solidFill>
                <a:highlight>
                  <a:srgbClr val="FFFFFF"/>
                </a:highlight>
              </a:rPr>
              <a:t> </a:t>
            </a:r>
            <a:r>
              <a:rPr lang="en-US" sz="2950" dirty="0" err="1">
                <a:solidFill>
                  <a:srgbClr val="1F1F1F"/>
                </a:solidFill>
                <a:highlight>
                  <a:srgbClr val="FFFFFF"/>
                </a:highlight>
              </a:rPr>
              <a:t>för</a:t>
            </a:r>
            <a:r>
              <a:rPr lang="en-US" sz="2950" dirty="0">
                <a:solidFill>
                  <a:srgbClr val="1F1F1F"/>
                </a:solidFill>
                <a:highlight>
                  <a:srgbClr val="FFFFFF"/>
                </a:highlight>
              </a:rPr>
              <a:t> </a:t>
            </a:r>
            <a:r>
              <a:rPr lang="en-US" sz="2950" dirty="0" err="1">
                <a:solidFill>
                  <a:srgbClr val="1F1F1F"/>
                </a:solidFill>
                <a:highlight>
                  <a:srgbClr val="FFFFFF"/>
                </a:highlight>
              </a:rPr>
              <a:t>svensk</a:t>
            </a:r>
            <a:r>
              <a:rPr lang="en-US" sz="2950" dirty="0">
                <a:solidFill>
                  <a:srgbClr val="1F1F1F"/>
                </a:solidFill>
                <a:highlight>
                  <a:srgbClr val="FFFFFF"/>
                </a:highlight>
              </a:rPr>
              <a:t> barn- </a:t>
            </a:r>
            <a:r>
              <a:rPr lang="en-US" sz="2950" dirty="0" err="1">
                <a:solidFill>
                  <a:srgbClr val="1F1F1F"/>
                </a:solidFill>
                <a:highlight>
                  <a:srgbClr val="FFFFFF"/>
                </a:highlight>
              </a:rPr>
              <a:t>och</a:t>
            </a:r>
            <a:r>
              <a:rPr lang="en-US" sz="2950" dirty="0">
                <a:solidFill>
                  <a:srgbClr val="1F1F1F"/>
                </a:solidFill>
                <a:highlight>
                  <a:srgbClr val="FFFFFF"/>
                </a:highlight>
              </a:rPr>
              <a:t> </a:t>
            </a:r>
            <a:r>
              <a:rPr lang="en-US" sz="2950" dirty="0" err="1">
                <a:solidFill>
                  <a:srgbClr val="1F1F1F"/>
                </a:solidFill>
                <a:highlight>
                  <a:srgbClr val="FFFFFF"/>
                </a:highlight>
              </a:rPr>
              <a:t>ungdomsfotboll</a:t>
            </a:r>
            <a:r>
              <a:rPr lang="en-US" sz="2950" dirty="0">
                <a:solidFill>
                  <a:srgbClr val="1F1F1F"/>
                </a:solidFill>
                <a:highlight>
                  <a:srgbClr val="FFFFFF"/>
                </a:highlight>
              </a:rPr>
              <a:t> </a:t>
            </a:r>
            <a:r>
              <a:rPr lang="en-US" sz="2950" dirty="0" err="1">
                <a:solidFill>
                  <a:srgbClr val="1F1F1F"/>
                </a:solidFill>
                <a:highlight>
                  <a:srgbClr val="FFFFFF"/>
                </a:highlight>
              </a:rPr>
              <a:t>och</a:t>
            </a:r>
            <a:r>
              <a:rPr lang="en-US" sz="2950" dirty="0">
                <a:solidFill>
                  <a:srgbClr val="1F1F1F"/>
                </a:solidFill>
                <a:highlight>
                  <a:srgbClr val="FFFFFF"/>
                </a:highlight>
              </a:rPr>
              <a:t> de </a:t>
            </a:r>
            <a:r>
              <a:rPr lang="en-US" sz="2950" dirty="0" err="1">
                <a:solidFill>
                  <a:srgbClr val="1F1F1F"/>
                </a:solidFill>
                <a:highlight>
                  <a:srgbClr val="FFFFFF"/>
                </a:highlight>
              </a:rPr>
              <a:t>värderingar</a:t>
            </a:r>
            <a:r>
              <a:rPr lang="en-US" sz="2950" dirty="0">
                <a:solidFill>
                  <a:srgbClr val="1F1F1F"/>
                </a:solidFill>
                <a:highlight>
                  <a:srgbClr val="FFFFFF"/>
                </a:highlight>
              </a:rPr>
              <a:t> </a:t>
            </a:r>
            <a:r>
              <a:rPr lang="en-US" sz="2950" dirty="0" err="1">
                <a:solidFill>
                  <a:srgbClr val="1F1F1F"/>
                </a:solidFill>
                <a:highlight>
                  <a:srgbClr val="FFFFFF"/>
                </a:highlight>
              </a:rPr>
              <a:t>som</a:t>
            </a:r>
            <a:r>
              <a:rPr lang="en-US" sz="2950" dirty="0">
                <a:solidFill>
                  <a:srgbClr val="1F1F1F"/>
                </a:solidFill>
                <a:highlight>
                  <a:srgbClr val="FFFFFF"/>
                </a:highlight>
              </a:rPr>
              <a:t> all </a:t>
            </a:r>
            <a:r>
              <a:rPr lang="en-US" sz="2950" dirty="0" err="1">
                <a:solidFill>
                  <a:srgbClr val="1F1F1F"/>
                </a:solidFill>
                <a:highlight>
                  <a:srgbClr val="FFFFFF"/>
                </a:highlight>
              </a:rPr>
              <a:t>fotboll</a:t>
            </a:r>
            <a:r>
              <a:rPr lang="en-US" sz="2950" dirty="0">
                <a:solidFill>
                  <a:srgbClr val="1F1F1F"/>
                </a:solidFill>
                <a:highlight>
                  <a:srgbClr val="FFFFFF"/>
                </a:highlight>
              </a:rPr>
              <a:t> ska </a:t>
            </a:r>
            <a:r>
              <a:rPr lang="en-US" sz="2950" dirty="0" err="1">
                <a:solidFill>
                  <a:srgbClr val="1F1F1F"/>
                </a:solidFill>
                <a:highlight>
                  <a:srgbClr val="FFFFFF"/>
                </a:highlight>
              </a:rPr>
              <a:t>stå</a:t>
            </a:r>
            <a:r>
              <a:rPr lang="en-US" sz="2950" dirty="0">
                <a:solidFill>
                  <a:srgbClr val="1F1F1F"/>
                </a:solidFill>
                <a:highlight>
                  <a:srgbClr val="FFFFFF"/>
                </a:highlight>
              </a:rPr>
              <a:t> </a:t>
            </a:r>
            <a:r>
              <a:rPr lang="en-US" sz="2950" dirty="0" err="1">
                <a:solidFill>
                  <a:srgbClr val="1F1F1F"/>
                </a:solidFill>
                <a:highlight>
                  <a:srgbClr val="FFFFFF"/>
                </a:highlight>
              </a:rPr>
              <a:t>för</a:t>
            </a:r>
            <a:r>
              <a:rPr lang="en-US" sz="2950" dirty="0">
                <a:solidFill>
                  <a:srgbClr val="1F1F1F"/>
                </a:solidFill>
                <a:highlight>
                  <a:srgbClr val="FFFFFF"/>
                </a:highlight>
              </a:rPr>
              <a:t> </a:t>
            </a:r>
            <a:endParaRPr sz="2950" dirty="0">
              <a:solidFill>
                <a:srgbClr val="1F1F1F"/>
              </a:solidFill>
              <a:highlight>
                <a:srgbClr val="FFFFFF"/>
              </a:highlight>
            </a:endParaRPr>
          </a:p>
          <a:p>
            <a:pPr marL="0" lvl="0" indent="0" algn="l" rtl="0">
              <a:lnSpc>
                <a:spcPct val="90000"/>
              </a:lnSpc>
              <a:spcBef>
                <a:spcPts val="0"/>
              </a:spcBef>
              <a:spcAft>
                <a:spcPts val="0"/>
              </a:spcAft>
              <a:buClr>
                <a:schemeClr val="dk1"/>
              </a:buClr>
              <a:buSzPct val="94915"/>
              <a:buNone/>
            </a:pPr>
            <a:endParaRPr sz="2950" dirty="0">
              <a:solidFill>
                <a:srgbClr val="1F1F1F"/>
              </a:solidFill>
              <a:highlight>
                <a:srgbClr val="FFFFFF"/>
              </a:highlight>
            </a:endParaRPr>
          </a:p>
          <a:p>
            <a:pPr marL="0" lvl="0" indent="0" algn="l" rtl="0">
              <a:lnSpc>
                <a:spcPct val="90000"/>
              </a:lnSpc>
              <a:spcBef>
                <a:spcPts val="0"/>
              </a:spcBef>
              <a:spcAft>
                <a:spcPts val="0"/>
              </a:spcAft>
              <a:buClr>
                <a:schemeClr val="dk1"/>
              </a:buClr>
              <a:buSzPct val="94915"/>
              <a:buNone/>
            </a:pPr>
            <a:r>
              <a:rPr lang="en-US" sz="2950" u="sng" dirty="0">
                <a:solidFill>
                  <a:schemeClr val="hlink"/>
                </a:solidFill>
                <a:highlight>
                  <a:srgbClr val="FFFFFF"/>
                </a:highlight>
                <a:hlinkClick r:id="rId3"/>
              </a:rPr>
              <a:t>https://utbildning.sisuforlag.se/fotboll/tranare/tranarutbildning/fsll/riktlinjer/</a:t>
            </a:r>
            <a:endParaRPr sz="2950" dirty="0">
              <a:solidFill>
                <a:srgbClr val="1F1F1F"/>
              </a:solidFill>
              <a:highlight>
                <a:srgbClr val="FFFFFF"/>
              </a:highlight>
            </a:endParaRPr>
          </a:p>
          <a:p>
            <a:pPr marL="0" lvl="0" indent="0" algn="l" rtl="0">
              <a:lnSpc>
                <a:spcPct val="90000"/>
              </a:lnSpc>
              <a:spcBef>
                <a:spcPts val="0"/>
              </a:spcBef>
              <a:spcAft>
                <a:spcPts val="0"/>
              </a:spcAft>
              <a:buClr>
                <a:schemeClr val="dk1"/>
              </a:buClr>
              <a:buSzPct val="94915"/>
              <a:buNone/>
            </a:pPr>
            <a:endParaRPr sz="2950" dirty="0">
              <a:solidFill>
                <a:srgbClr val="1F1F1F"/>
              </a:solidFill>
              <a:highlight>
                <a:srgbClr val="FFFFFF"/>
              </a:highlight>
            </a:endParaRPr>
          </a:p>
          <a:p>
            <a:pPr marL="0" lvl="0" indent="0" algn="l" rtl="0">
              <a:lnSpc>
                <a:spcPct val="90000"/>
              </a:lnSpc>
              <a:spcBef>
                <a:spcPts val="1000"/>
              </a:spcBef>
              <a:spcAft>
                <a:spcPts val="0"/>
              </a:spcAft>
              <a:buClr>
                <a:schemeClr val="dk1"/>
              </a:buClr>
              <a:buSzPct val="94915"/>
              <a:buNone/>
            </a:pPr>
            <a:endParaRPr sz="2950" dirty="0"/>
          </a:p>
          <a:p>
            <a:pPr marL="0" lvl="0" indent="0" algn="l" rtl="0">
              <a:lnSpc>
                <a:spcPct val="90000"/>
              </a:lnSpc>
              <a:spcBef>
                <a:spcPts val="1000"/>
              </a:spcBef>
              <a:spcAft>
                <a:spcPts val="0"/>
              </a:spcAft>
              <a:buClr>
                <a:schemeClr val="dk1"/>
              </a:buClr>
              <a:buSzPct val="94915"/>
              <a:buNone/>
            </a:pPr>
            <a:r>
              <a:rPr lang="en-US" sz="2950" b="1" dirty="0" err="1">
                <a:highlight>
                  <a:srgbClr val="FFFFFF"/>
                </a:highlight>
              </a:rPr>
              <a:t>Riktlinjer</a:t>
            </a:r>
            <a:r>
              <a:rPr lang="en-US" sz="2950" b="1" dirty="0">
                <a:highlight>
                  <a:srgbClr val="FFFFFF"/>
                </a:highlight>
              </a:rPr>
              <a:t> </a:t>
            </a:r>
            <a:r>
              <a:rPr lang="en-US" sz="2950" b="1" dirty="0" err="1">
                <a:highlight>
                  <a:srgbClr val="FFFFFF"/>
                </a:highlight>
              </a:rPr>
              <a:t>för</a:t>
            </a:r>
            <a:r>
              <a:rPr lang="en-US" sz="2950" b="1" dirty="0">
                <a:highlight>
                  <a:srgbClr val="FFFFFF"/>
                </a:highlight>
              </a:rPr>
              <a:t> </a:t>
            </a:r>
            <a:r>
              <a:rPr lang="en-US" sz="2950" b="1" dirty="0" err="1">
                <a:highlight>
                  <a:srgbClr val="FFFFFF"/>
                </a:highlight>
              </a:rPr>
              <a:t>svensk</a:t>
            </a:r>
            <a:r>
              <a:rPr lang="en-US" sz="2950" b="1" dirty="0">
                <a:highlight>
                  <a:srgbClr val="FFFFFF"/>
                </a:highlight>
              </a:rPr>
              <a:t> barn- </a:t>
            </a:r>
            <a:r>
              <a:rPr lang="en-US" sz="2950" b="1" dirty="0" err="1">
                <a:highlight>
                  <a:srgbClr val="FFFFFF"/>
                </a:highlight>
              </a:rPr>
              <a:t>och</a:t>
            </a:r>
            <a:r>
              <a:rPr lang="en-US" sz="2950" b="1" dirty="0">
                <a:highlight>
                  <a:srgbClr val="FFFFFF"/>
                </a:highlight>
              </a:rPr>
              <a:t> </a:t>
            </a:r>
            <a:r>
              <a:rPr lang="en-US" sz="2950" b="1" dirty="0" err="1">
                <a:highlight>
                  <a:srgbClr val="FFFFFF"/>
                </a:highlight>
              </a:rPr>
              <a:t>ungdomsfotboll</a:t>
            </a:r>
            <a:r>
              <a:rPr lang="en-US" sz="2950" b="1" dirty="0">
                <a:highlight>
                  <a:srgbClr val="FFFFFF"/>
                </a:highlight>
              </a:rPr>
              <a:t>:</a:t>
            </a:r>
            <a:r>
              <a:rPr lang="en-US" sz="2950" dirty="0">
                <a:highlight>
                  <a:srgbClr val="FFFFFF"/>
                </a:highlight>
              </a:rPr>
              <a:t> </a:t>
            </a:r>
            <a:endParaRPr sz="2950" dirty="0"/>
          </a:p>
          <a:p>
            <a:pPr marL="228600" lvl="0" indent="-235981" algn="l" rtl="0">
              <a:lnSpc>
                <a:spcPct val="90000"/>
              </a:lnSpc>
              <a:spcBef>
                <a:spcPts val="1000"/>
              </a:spcBef>
              <a:spcAft>
                <a:spcPts val="0"/>
              </a:spcAft>
              <a:buClr>
                <a:schemeClr val="dk1"/>
              </a:buClr>
              <a:buSzPct val="100000"/>
              <a:buChar char="•"/>
            </a:pPr>
            <a:r>
              <a:rPr lang="en-US" sz="2950" dirty="0" err="1"/>
              <a:t>Fotboll</a:t>
            </a:r>
            <a:r>
              <a:rPr lang="en-US" sz="2950" dirty="0"/>
              <a:t> </a:t>
            </a:r>
            <a:r>
              <a:rPr lang="en-US" sz="2950" dirty="0" err="1"/>
              <a:t>för</a:t>
            </a:r>
            <a:r>
              <a:rPr lang="en-US" sz="2950" dirty="0"/>
              <a:t> </a:t>
            </a:r>
            <a:r>
              <a:rPr lang="en-US" sz="2950" dirty="0" err="1"/>
              <a:t>alla</a:t>
            </a:r>
            <a:endParaRPr sz="2950" dirty="0"/>
          </a:p>
          <a:p>
            <a:pPr marL="228600" lvl="0" indent="-235981" algn="l" rtl="0">
              <a:lnSpc>
                <a:spcPct val="90000"/>
              </a:lnSpc>
              <a:spcBef>
                <a:spcPts val="1000"/>
              </a:spcBef>
              <a:spcAft>
                <a:spcPts val="0"/>
              </a:spcAft>
              <a:buClr>
                <a:schemeClr val="dk1"/>
              </a:buClr>
              <a:buSzPct val="100000"/>
              <a:buChar char="•"/>
            </a:pPr>
            <a:r>
              <a:rPr lang="en-US" sz="2950" dirty="0"/>
              <a:t>Barn </a:t>
            </a:r>
            <a:r>
              <a:rPr lang="en-US" sz="2950" dirty="0" err="1"/>
              <a:t>och</a:t>
            </a:r>
            <a:r>
              <a:rPr lang="en-US" sz="2950" dirty="0"/>
              <a:t> </a:t>
            </a:r>
            <a:r>
              <a:rPr lang="en-US" sz="2950" dirty="0" err="1"/>
              <a:t>ungdomars</a:t>
            </a:r>
            <a:r>
              <a:rPr lang="en-US" sz="2950" dirty="0"/>
              <a:t> </a:t>
            </a:r>
            <a:r>
              <a:rPr lang="en-US" sz="2950" dirty="0" err="1"/>
              <a:t>villkor</a:t>
            </a:r>
            <a:endParaRPr sz="2950" dirty="0"/>
          </a:p>
          <a:p>
            <a:pPr marL="228600" lvl="0" indent="-235981" algn="l" rtl="0">
              <a:lnSpc>
                <a:spcPct val="90000"/>
              </a:lnSpc>
              <a:spcBef>
                <a:spcPts val="1000"/>
              </a:spcBef>
              <a:spcAft>
                <a:spcPts val="0"/>
              </a:spcAft>
              <a:buClr>
                <a:schemeClr val="dk1"/>
              </a:buClr>
              <a:buSzPct val="100000"/>
              <a:buChar char="•"/>
            </a:pPr>
            <a:r>
              <a:rPr lang="en-US" sz="2950" dirty="0" err="1"/>
              <a:t>fokus</a:t>
            </a:r>
            <a:r>
              <a:rPr lang="en-US" sz="2950" dirty="0"/>
              <a:t> </a:t>
            </a:r>
            <a:r>
              <a:rPr lang="en-US" sz="2950" dirty="0" err="1"/>
              <a:t>på</a:t>
            </a:r>
            <a:r>
              <a:rPr lang="en-US" sz="2950" dirty="0"/>
              <a:t> </a:t>
            </a:r>
            <a:r>
              <a:rPr lang="en-US" sz="2950" dirty="0" err="1"/>
              <a:t>ansträngning</a:t>
            </a:r>
            <a:r>
              <a:rPr lang="en-US" sz="2950" dirty="0"/>
              <a:t>, </a:t>
            </a:r>
            <a:r>
              <a:rPr lang="en-US" sz="2950" dirty="0" err="1"/>
              <a:t>glädje</a:t>
            </a:r>
            <a:r>
              <a:rPr lang="en-US" sz="2950" dirty="0"/>
              <a:t> </a:t>
            </a:r>
            <a:r>
              <a:rPr lang="en-US" sz="2950" dirty="0" err="1"/>
              <a:t>och</a:t>
            </a:r>
            <a:r>
              <a:rPr lang="en-US" sz="2950" dirty="0"/>
              <a:t> </a:t>
            </a:r>
            <a:r>
              <a:rPr lang="en-US" sz="2950" dirty="0" err="1"/>
              <a:t>lärande</a:t>
            </a:r>
            <a:endParaRPr sz="2950" dirty="0"/>
          </a:p>
          <a:p>
            <a:pPr marL="228600" lvl="0" indent="-235981" algn="l" rtl="0">
              <a:lnSpc>
                <a:spcPct val="90000"/>
              </a:lnSpc>
              <a:spcBef>
                <a:spcPts val="1000"/>
              </a:spcBef>
              <a:spcAft>
                <a:spcPts val="0"/>
              </a:spcAft>
              <a:buClr>
                <a:schemeClr val="dk1"/>
              </a:buClr>
              <a:buSzPct val="100000"/>
              <a:buChar char="•"/>
            </a:pPr>
            <a:r>
              <a:rPr lang="en-US" sz="2950" dirty="0" err="1"/>
              <a:t>Hållbart</a:t>
            </a:r>
            <a:r>
              <a:rPr lang="en-US" sz="2950" dirty="0"/>
              <a:t> </a:t>
            </a:r>
            <a:r>
              <a:rPr lang="en-US" sz="2950" dirty="0" err="1"/>
              <a:t>idrottande</a:t>
            </a:r>
            <a:endParaRPr sz="2950" dirty="0"/>
          </a:p>
          <a:p>
            <a:pPr marL="228600" lvl="0" indent="-235981" algn="l" rtl="0">
              <a:lnSpc>
                <a:spcPct val="90000"/>
              </a:lnSpc>
              <a:spcBef>
                <a:spcPts val="1000"/>
              </a:spcBef>
              <a:spcAft>
                <a:spcPts val="0"/>
              </a:spcAft>
              <a:buClr>
                <a:schemeClr val="dk1"/>
              </a:buClr>
              <a:buSzPct val="100000"/>
              <a:buChar char="•"/>
            </a:pPr>
            <a:r>
              <a:rPr lang="en-US" sz="2950" dirty="0"/>
              <a:t>Fair play</a:t>
            </a:r>
            <a:endParaRPr sz="2950" dirty="0"/>
          </a:p>
          <a:p>
            <a:pPr marL="0" lvl="0" indent="0" algn="l" rtl="0">
              <a:lnSpc>
                <a:spcPct val="90000"/>
              </a:lnSpc>
              <a:spcBef>
                <a:spcPts val="1000"/>
              </a:spcBef>
              <a:spcAft>
                <a:spcPts val="0"/>
              </a:spcAft>
              <a:buClr>
                <a:schemeClr val="dk1"/>
              </a:buClr>
              <a:buSzPct val="100000"/>
              <a:buNone/>
            </a:pPr>
            <a:endParaRPr dirty="0"/>
          </a:p>
        </p:txBody>
      </p:sp>
      <p:pic>
        <p:nvPicPr>
          <p:cNvPr id="100" name="Google Shape;100;g2aca6a06433_0_0"/>
          <p:cNvPicPr preferRelativeResize="0"/>
          <p:nvPr/>
        </p:nvPicPr>
        <p:blipFill rotWithShape="1">
          <a:blip r:embed="rId4">
            <a:alphaModFix/>
          </a:blip>
          <a:srcRect/>
          <a:stretch/>
        </p:blipFill>
        <p:spPr>
          <a:xfrm>
            <a:off x="11041397" y="5201806"/>
            <a:ext cx="817858" cy="1154544"/>
          </a:xfrm>
          <a:prstGeom prst="rect">
            <a:avLst/>
          </a:prstGeom>
          <a:noFill/>
          <a:ln>
            <a:noFill/>
          </a:ln>
        </p:spPr>
      </p:pic>
      <p:sp>
        <p:nvSpPr>
          <p:cNvPr id="101" name="Google Shape;101;g2aca6a06433_0_0"/>
          <p:cNvSpPr/>
          <p:nvPr/>
        </p:nvSpPr>
        <p:spPr>
          <a:xfrm>
            <a:off x="838200" y="1382741"/>
            <a:ext cx="10067700" cy="45600"/>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2" name="Google Shape;102;g2aca6a06433_0_0"/>
          <p:cNvSpPr/>
          <p:nvPr/>
        </p:nvSpPr>
        <p:spPr>
          <a:xfrm rot="1374886">
            <a:off x="10357735" y="630685"/>
            <a:ext cx="1685838" cy="39995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0" i="0" u="none" strike="noStrike" cap="none">
                <a:solidFill>
                  <a:schemeClr val="accent1"/>
                </a:solidFill>
                <a:latin typeface="Calibri"/>
                <a:ea typeface="Calibri"/>
                <a:cs typeface="Calibri"/>
                <a:sym typeface="Calibri"/>
              </a:rPr>
              <a:t>Föräldrarmöte</a:t>
            </a:r>
            <a:endParaRPr sz="2000" b="1" i="0" u="none" strike="noStrike" cap="none">
              <a:solidFill>
                <a:srgbClr val="F7CAAC"/>
              </a:solidFill>
              <a:latin typeface="Calibri"/>
              <a:ea typeface="Calibri"/>
              <a:cs typeface="Calibri"/>
              <a:sym typeface="Calibri"/>
            </a:endParaRPr>
          </a:p>
        </p:txBody>
      </p:sp>
      <p:sp>
        <p:nvSpPr>
          <p:cNvPr id="103" name="Google Shape;103;g2aca6a06433_0_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323057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g2aca6a06433_0_9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sz="3600" b="1">
                <a:solidFill>
                  <a:srgbClr val="1F1F1F"/>
                </a:solidFill>
                <a:highlight>
                  <a:srgbClr val="FFFFFF"/>
                </a:highlight>
                <a:latin typeface="Arial"/>
                <a:ea typeface="Arial"/>
                <a:cs typeface="Arial"/>
                <a:sym typeface="Arial"/>
              </a:rPr>
              <a:t>11 mot 11</a:t>
            </a:r>
            <a:endParaRPr b="1"/>
          </a:p>
        </p:txBody>
      </p:sp>
      <p:sp>
        <p:nvSpPr>
          <p:cNvPr id="162" name="Google Shape;162;g2aca6a06433_0_90"/>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16666"/>
              <a:buNone/>
            </a:pPr>
            <a:r>
              <a:rPr lang="en-US" sz="2400" b="1">
                <a:solidFill>
                  <a:srgbClr val="1F1F1F"/>
                </a:solidFill>
                <a:highlight>
                  <a:srgbClr val="FFFFFF"/>
                </a:highlight>
              </a:rPr>
              <a:t>I spelformen 11 mot 11 har spelarna ofta flera års erfarenhet av fotboll och god förståelse för spelet. Spelets skeden och lagdelarna framgår tydligt.</a:t>
            </a:r>
            <a:r>
              <a:rPr lang="en-US" sz="2400">
                <a:solidFill>
                  <a:srgbClr val="1F1F1F"/>
                </a:solidFill>
                <a:highlight>
                  <a:srgbClr val="FFFFFF"/>
                </a:highlight>
              </a:rPr>
              <a:t> </a:t>
            </a:r>
            <a:endParaRPr sz="240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r>
              <a:rPr lang="en-US" sz="2550" u="sng">
                <a:solidFill>
                  <a:schemeClr val="hlink"/>
                </a:solidFill>
                <a:highlight>
                  <a:srgbClr val="FFFFFF"/>
                </a:highlight>
                <a:hlinkClick r:id="rId3"/>
              </a:rPr>
              <a:t>https://utbildning.sisuforlag.se/fotboll/tranare/spelarutbildning/svffs-spelarutbildningsplan/spelformer/spel-11-mot-11/</a:t>
            </a: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9803"/>
              <a:buNone/>
            </a:pPr>
            <a:endParaRPr sz="2550">
              <a:solidFill>
                <a:srgbClr val="1F1F1F"/>
              </a:solidFill>
              <a:highlight>
                <a:srgbClr val="FFFFFF"/>
              </a:highlight>
            </a:endParaRPr>
          </a:p>
          <a:p>
            <a:pPr marL="0" lvl="0" indent="0" algn="l" rtl="0">
              <a:lnSpc>
                <a:spcPct val="90000"/>
              </a:lnSpc>
              <a:spcBef>
                <a:spcPts val="0"/>
              </a:spcBef>
              <a:spcAft>
                <a:spcPts val="0"/>
              </a:spcAft>
              <a:buClr>
                <a:schemeClr val="dk1"/>
              </a:buClr>
              <a:buSzPct val="103703"/>
              <a:buNone/>
            </a:pPr>
            <a:endParaRPr sz="2700">
              <a:solidFill>
                <a:srgbClr val="1F1F1F"/>
              </a:solidFill>
              <a:highlight>
                <a:srgbClr val="FFFFFF"/>
              </a:highlight>
            </a:endParaRPr>
          </a:p>
          <a:p>
            <a:pPr marL="0" lvl="0" indent="0" algn="l" rtl="0">
              <a:lnSpc>
                <a:spcPct val="90000"/>
              </a:lnSpc>
              <a:spcBef>
                <a:spcPts val="0"/>
              </a:spcBef>
              <a:spcAft>
                <a:spcPts val="0"/>
              </a:spcAft>
              <a:buClr>
                <a:schemeClr val="dk1"/>
              </a:buClr>
              <a:buSzPct val="103703"/>
              <a:buNone/>
            </a:pPr>
            <a:endParaRPr sz="2700">
              <a:solidFill>
                <a:srgbClr val="1F1F1F"/>
              </a:solidFill>
              <a:highlight>
                <a:srgbClr val="FFFFFF"/>
              </a:highlight>
            </a:endParaRPr>
          </a:p>
          <a:p>
            <a:pPr marL="0" lvl="0" indent="0" algn="l" rtl="0">
              <a:lnSpc>
                <a:spcPct val="90000"/>
              </a:lnSpc>
              <a:spcBef>
                <a:spcPts val="1000"/>
              </a:spcBef>
              <a:spcAft>
                <a:spcPts val="0"/>
              </a:spcAft>
              <a:buClr>
                <a:schemeClr val="dk1"/>
              </a:buClr>
              <a:buSzPct val="100000"/>
              <a:buNone/>
            </a:pPr>
            <a:endParaRPr/>
          </a:p>
          <a:p>
            <a:pPr marL="0" lvl="0" indent="0" algn="l" rtl="0">
              <a:lnSpc>
                <a:spcPct val="90000"/>
              </a:lnSpc>
              <a:spcBef>
                <a:spcPts val="1000"/>
              </a:spcBef>
              <a:spcAft>
                <a:spcPts val="0"/>
              </a:spcAft>
              <a:buNone/>
            </a:pPr>
            <a:endParaRPr/>
          </a:p>
          <a:p>
            <a:pPr marL="0" lvl="0" indent="0" algn="l" rtl="0">
              <a:lnSpc>
                <a:spcPct val="90000"/>
              </a:lnSpc>
              <a:spcBef>
                <a:spcPts val="1000"/>
              </a:spcBef>
              <a:spcAft>
                <a:spcPts val="0"/>
              </a:spcAft>
              <a:buNone/>
            </a:pPr>
            <a:endParaRPr/>
          </a:p>
          <a:p>
            <a:pPr marL="0" lvl="0" indent="0" algn="l" rtl="0">
              <a:lnSpc>
                <a:spcPct val="90000"/>
              </a:lnSpc>
              <a:spcBef>
                <a:spcPts val="1000"/>
              </a:spcBef>
              <a:spcAft>
                <a:spcPts val="0"/>
              </a:spcAft>
              <a:buClr>
                <a:schemeClr val="dk1"/>
              </a:buClr>
              <a:buSzPct val="100000"/>
              <a:buNone/>
            </a:pPr>
            <a:endParaRPr/>
          </a:p>
        </p:txBody>
      </p:sp>
      <p:pic>
        <p:nvPicPr>
          <p:cNvPr id="163" name="Google Shape;163;g2aca6a06433_0_90"/>
          <p:cNvPicPr preferRelativeResize="0"/>
          <p:nvPr/>
        </p:nvPicPr>
        <p:blipFill rotWithShape="1">
          <a:blip r:embed="rId4">
            <a:alphaModFix/>
          </a:blip>
          <a:srcRect/>
          <a:stretch/>
        </p:blipFill>
        <p:spPr>
          <a:xfrm>
            <a:off x="11041397" y="5201806"/>
            <a:ext cx="817858" cy="1154544"/>
          </a:xfrm>
          <a:prstGeom prst="rect">
            <a:avLst/>
          </a:prstGeom>
          <a:noFill/>
          <a:ln>
            <a:noFill/>
          </a:ln>
        </p:spPr>
      </p:pic>
      <p:sp>
        <p:nvSpPr>
          <p:cNvPr id="164" name="Google Shape;164;g2aca6a06433_0_90"/>
          <p:cNvSpPr/>
          <p:nvPr/>
        </p:nvSpPr>
        <p:spPr>
          <a:xfrm>
            <a:off x="838200" y="1382741"/>
            <a:ext cx="10067700" cy="45600"/>
          </a:xfrm>
          <a:prstGeom prst="rect">
            <a:avLst/>
          </a:prstGeom>
          <a:solidFill>
            <a:srgbClr val="F5C517"/>
          </a:solidFill>
          <a:ln w="12700" cap="flat" cmpd="sng">
            <a:solidFill>
              <a:srgbClr val="F5C517"/>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5" name="Google Shape;165;g2aca6a06433_0_90"/>
          <p:cNvSpPr/>
          <p:nvPr/>
        </p:nvSpPr>
        <p:spPr>
          <a:xfrm rot="1374886">
            <a:off x="10357735" y="630685"/>
            <a:ext cx="1685838" cy="39995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0" i="0" u="none" strike="noStrike" cap="none">
                <a:solidFill>
                  <a:schemeClr val="accent1"/>
                </a:solidFill>
                <a:latin typeface="Calibri"/>
                <a:ea typeface="Calibri"/>
                <a:cs typeface="Calibri"/>
                <a:sym typeface="Calibri"/>
              </a:rPr>
              <a:t>Föräldrarmöte</a:t>
            </a:r>
            <a:endParaRPr sz="2000" b="1" i="0" u="none" strike="noStrike" cap="none">
              <a:solidFill>
                <a:srgbClr val="F7CAAC"/>
              </a:solidFill>
              <a:latin typeface="Calibri"/>
              <a:ea typeface="Calibri"/>
              <a:cs typeface="Calibri"/>
              <a:sym typeface="Calibri"/>
            </a:endParaRPr>
          </a:p>
        </p:txBody>
      </p:sp>
      <p:sp>
        <p:nvSpPr>
          <p:cNvPr id="166" name="Google Shape;166;g2aca6a06433_0_9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pic>
        <p:nvPicPr>
          <p:cNvPr id="168" name="Google Shape;168;g2aca6a06433_0_90" descr="Spelform 11 mot 11.png"/>
          <p:cNvPicPr preferRelativeResize="0"/>
          <p:nvPr/>
        </p:nvPicPr>
        <p:blipFill>
          <a:blip r:embed="rId5">
            <a:alphaModFix/>
          </a:blip>
          <a:stretch>
            <a:fillRect/>
          </a:stretch>
        </p:blipFill>
        <p:spPr>
          <a:xfrm>
            <a:off x="352636" y="4308025"/>
            <a:ext cx="4181290" cy="1024800"/>
          </a:xfrm>
          <a:prstGeom prst="rect">
            <a:avLst/>
          </a:prstGeom>
          <a:noFill/>
          <a:ln>
            <a:noFill/>
          </a:ln>
        </p:spPr>
      </p:pic>
      <p:pic>
        <p:nvPicPr>
          <p:cNvPr id="169" name="Google Shape;169;g2aca6a06433_0_90"/>
          <p:cNvPicPr preferRelativeResize="0"/>
          <p:nvPr/>
        </p:nvPicPr>
        <p:blipFill>
          <a:blip r:embed="rId6">
            <a:alphaModFix/>
          </a:blip>
          <a:stretch>
            <a:fillRect/>
          </a:stretch>
        </p:blipFill>
        <p:spPr>
          <a:xfrm>
            <a:off x="4479468" y="3801706"/>
            <a:ext cx="6056474" cy="280019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Medlemsavgifter</a:t>
            </a:r>
            <a:r>
              <a:rPr lang="en-US" b="1" dirty="0"/>
              <a:t> </a:t>
            </a:r>
            <a:r>
              <a:rPr lang="en-US" b="1" dirty="0" err="1"/>
              <a:t>och</a:t>
            </a:r>
            <a:r>
              <a:rPr lang="en-US" b="1" dirty="0"/>
              <a:t> </a:t>
            </a:r>
            <a:r>
              <a:rPr lang="en-US" b="1" dirty="0" err="1"/>
              <a:t>träningsavgifter</a:t>
            </a:r>
            <a:endParaRPr lang="en-US" b="1" dirty="0"/>
          </a:p>
        </p:txBody>
      </p:sp>
      <p:sp>
        <p:nvSpPr>
          <p:cNvPr id="3" name="Content Placeholder 2"/>
          <p:cNvSpPr>
            <a:spLocks noGrp="1"/>
          </p:cNvSpPr>
          <p:nvPr>
            <p:ph idx="1"/>
          </p:nvPr>
        </p:nvSpPr>
        <p:spPr>
          <a:xfrm>
            <a:off x="644435" y="1759293"/>
            <a:ext cx="11214820" cy="2881095"/>
          </a:xfrm>
        </p:spPr>
        <p:txBody>
          <a:bodyPr>
            <a:normAutofit/>
          </a:bodyPr>
          <a:lstStyle/>
          <a:p>
            <a:pPr marL="0" indent="0">
              <a:buNone/>
            </a:pPr>
            <a:r>
              <a:rPr lang="en-US" sz="2000" dirty="0" err="1"/>
              <a:t>Inför</a:t>
            </a:r>
            <a:r>
              <a:rPr lang="en-US" sz="2000" dirty="0"/>
              <a:t> </a:t>
            </a:r>
            <a:r>
              <a:rPr lang="en-US" sz="2000" dirty="0" err="1"/>
              <a:t>varje</a:t>
            </a:r>
            <a:r>
              <a:rPr lang="en-US" sz="2000" dirty="0"/>
              <a:t> </a:t>
            </a:r>
            <a:r>
              <a:rPr lang="en-US" sz="2000" dirty="0" err="1"/>
              <a:t>säsong</a:t>
            </a:r>
            <a:r>
              <a:rPr lang="en-US" sz="2000" dirty="0"/>
              <a:t> </a:t>
            </a:r>
            <a:r>
              <a:rPr lang="en-US" sz="2000" dirty="0" err="1"/>
              <a:t>så</a:t>
            </a:r>
            <a:r>
              <a:rPr lang="en-US" sz="2000" dirty="0"/>
              <a:t> </a:t>
            </a:r>
            <a:r>
              <a:rPr lang="en-US" sz="2000" dirty="0" err="1"/>
              <a:t>måste</a:t>
            </a:r>
            <a:r>
              <a:rPr lang="en-US" sz="2000" dirty="0"/>
              <a:t> </a:t>
            </a:r>
            <a:r>
              <a:rPr lang="en-US" sz="2000" dirty="0" err="1"/>
              <a:t>alla</a:t>
            </a:r>
            <a:r>
              <a:rPr lang="en-US" sz="2000" dirty="0"/>
              <a:t> </a:t>
            </a:r>
            <a:r>
              <a:rPr lang="en-US" sz="2000" dirty="0" err="1"/>
              <a:t>aktiva</a:t>
            </a:r>
            <a:r>
              <a:rPr lang="en-US" sz="2000" dirty="0"/>
              <a:t> </a:t>
            </a:r>
            <a:r>
              <a:rPr lang="en-US" sz="2000" dirty="0" err="1"/>
              <a:t>betala</a:t>
            </a:r>
            <a:r>
              <a:rPr lang="en-US" sz="2000" dirty="0"/>
              <a:t> </a:t>
            </a:r>
            <a:r>
              <a:rPr lang="en-US" sz="2000" dirty="0" err="1"/>
              <a:t>medlemsavgift</a:t>
            </a:r>
            <a:r>
              <a:rPr lang="en-US" sz="2000" dirty="0"/>
              <a:t> </a:t>
            </a:r>
            <a:r>
              <a:rPr lang="en-US" sz="2000" dirty="0" err="1"/>
              <a:t>samt</a:t>
            </a:r>
            <a:r>
              <a:rPr lang="en-US" sz="2000" dirty="0"/>
              <a:t> </a:t>
            </a:r>
            <a:r>
              <a:rPr lang="en-US" sz="2000" dirty="0" err="1"/>
              <a:t>träningsavgift</a:t>
            </a:r>
            <a:r>
              <a:rPr lang="en-US" sz="2000" dirty="0"/>
              <a:t>. </a:t>
            </a:r>
            <a:r>
              <a:rPr lang="en-US" sz="2000" dirty="0" err="1"/>
              <a:t>Beroende</a:t>
            </a:r>
            <a:r>
              <a:rPr lang="en-US" sz="2000" dirty="0"/>
              <a:t> </a:t>
            </a:r>
            <a:r>
              <a:rPr lang="en-US" sz="2000" dirty="0" err="1"/>
              <a:t>på</a:t>
            </a:r>
            <a:r>
              <a:rPr lang="en-US" sz="2000" dirty="0"/>
              <a:t> </a:t>
            </a:r>
            <a:r>
              <a:rPr lang="en-US" sz="2000" dirty="0" err="1"/>
              <a:t>ålder</a:t>
            </a:r>
            <a:r>
              <a:rPr lang="en-US" sz="2000" dirty="0"/>
              <a:t> </a:t>
            </a:r>
            <a:r>
              <a:rPr lang="en-US" sz="2000" dirty="0" err="1"/>
              <a:t>och</a:t>
            </a:r>
            <a:r>
              <a:rPr lang="en-US" sz="2000" dirty="0"/>
              <a:t> </a:t>
            </a:r>
            <a:r>
              <a:rPr lang="en-US" sz="2000" dirty="0" err="1"/>
              <a:t>hur</a:t>
            </a:r>
            <a:r>
              <a:rPr lang="en-US" sz="2000" dirty="0"/>
              <a:t> </a:t>
            </a:r>
            <a:r>
              <a:rPr lang="en-US" sz="2000" dirty="0" err="1"/>
              <a:t>många</a:t>
            </a:r>
            <a:r>
              <a:rPr lang="en-US" sz="2000" dirty="0"/>
              <a:t> </a:t>
            </a:r>
            <a:r>
              <a:rPr lang="en-US" sz="2000" dirty="0" err="1"/>
              <a:t>inom</a:t>
            </a:r>
            <a:r>
              <a:rPr lang="en-US" sz="2000" dirty="0"/>
              <a:t> </a:t>
            </a:r>
            <a:r>
              <a:rPr lang="en-US" sz="2000" dirty="0" err="1"/>
              <a:t>familjen</a:t>
            </a:r>
            <a:r>
              <a:rPr lang="en-US" sz="2000" dirty="0"/>
              <a:t> </a:t>
            </a:r>
            <a:r>
              <a:rPr lang="en-US" sz="2000" dirty="0" err="1"/>
              <a:t>som</a:t>
            </a:r>
            <a:r>
              <a:rPr lang="en-US" sz="2000" dirty="0"/>
              <a:t> </a:t>
            </a:r>
            <a:r>
              <a:rPr lang="en-US" sz="2000" dirty="0" err="1"/>
              <a:t>är</a:t>
            </a:r>
            <a:r>
              <a:rPr lang="en-US" sz="2000" dirty="0"/>
              <a:t> </a:t>
            </a:r>
            <a:r>
              <a:rPr lang="en-US" sz="2000" dirty="0" err="1"/>
              <a:t>aktiva</a:t>
            </a:r>
            <a:r>
              <a:rPr lang="en-US" sz="2000" dirty="0"/>
              <a:t> </a:t>
            </a:r>
            <a:r>
              <a:rPr lang="en-US" sz="2000" dirty="0" err="1"/>
              <a:t>så</a:t>
            </a:r>
            <a:r>
              <a:rPr lang="en-US" sz="2000" dirty="0"/>
              <a:t> </a:t>
            </a:r>
            <a:r>
              <a:rPr lang="en-US" sz="2000" dirty="0" err="1"/>
              <a:t>varierar</a:t>
            </a:r>
            <a:r>
              <a:rPr lang="en-US" sz="2000" dirty="0"/>
              <a:t> </a:t>
            </a:r>
            <a:r>
              <a:rPr lang="en-US" sz="2000" dirty="0" err="1"/>
              <a:t>kostnaderna</a:t>
            </a:r>
            <a:r>
              <a:rPr lang="en-US" sz="2000" dirty="0"/>
              <a:t>. Det </a:t>
            </a:r>
            <a:r>
              <a:rPr lang="en-US" sz="2000" dirty="0" err="1"/>
              <a:t>är</a:t>
            </a:r>
            <a:r>
              <a:rPr lang="en-US" sz="2000" dirty="0"/>
              <a:t> dock </a:t>
            </a:r>
            <a:r>
              <a:rPr lang="en-US" sz="2000" dirty="0" err="1"/>
              <a:t>viktigt</a:t>
            </a:r>
            <a:r>
              <a:rPr lang="en-US" sz="2000" dirty="0"/>
              <a:t> </a:t>
            </a:r>
            <a:r>
              <a:rPr lang="en-US" sz="2000" dirty="0" err="1"/>
              <a:t>att</a:t>
            </a:r>
            <a:r>
              <a:rPr lang="en-US" sz="2000" dirty="0"/>
              <a:t> </a:t>
            </a:r>
            <a:r>
              <a:rPr lang="en-US" sz="2000" dirty="0" err="1"/>
              <a:t>båda</a:t>
            </a:r>
            <a:r>
              <a:rPr lang="en-US" sz="2000" dirty="0"/>
              <a:t> </a:t>
            </a:r>
            <a:r>
              <a:rPr lang="en-US" sz="2000" dirty="0" err="1"/>
              <a:t>betalas</a:t>
            </a:r>
            <a:r>
              <a:rPr lang="en-US" sz="2000" dirty="0"/>
              <a:t>, </a:t>
            </a:r>
            <a:r>
              <a:rPr lang="en-US" sz="2000" dirty="0" err="1"/>
              <a:t>inte</a:t>
            </a:r>
            <a:r>
              <a:rPr lang="en-US" sz="2000" dirty="0"/>
              <a:t> </a:t>
            </a:r>
            <a:r>
              <a:rPr lang="en-US" sz="2000" dirty="0" err="1"/>
              <a:t>minst</a:t>
            </a:r>
            <a:r>
              <a:rPr lang="en-US" sz="2000" dirty="0"/>
              <a:t> </a:t>
            </a:r>
            <a:r>
              <a:rPr lang="en-US" sz="2000" dirty="0" err="1"/>
              <a:t>medlemsavgiften</a:t>
            </a:r>
            <a:r>
              <a:rPr lang="en-US" sz="2000" dirty="0"/>
              <a:t> </a:t>
            </a:r>
            <a:r>
              <a:rPr lang="en-US" sz="2000" dirty="0" err="1"/>
              <a:t>eftersom</a:t>
            </a:r>
            <a:r>
              <a:rPr lang="en-US" sz="2000" dirty="0"/>
              <a:t> </a:t>
            </a:r>
            <a:r>
              <a:rPr lang="en-US" sz="2000" dirty="0" err="1"/>
              <a:t>spelarens</a:t>
            </a:r>
            <a:r>
              <a:rPr lang="en-US" sz="2000" dirty="0"/>
              <a:t> </a:t>
            </a:r>
            <a:r>
              <a:rPr lang="en-US" sz="2000" dirty="0" err="1"/>
              <a:t>försäkring</a:t>
            </a:r>
            <a:r>
              <a:rPr lang="en-US" sz="2000" dirty="0"/>
              <a:t> </a:t>
            </a:r>
            <a:r>
              <a:rPr lang="en-US" sz="2000" dirty="0" err="1"/>
              <a:t>är</a:t>
            </a:r>
            <a:r>
              <a:rPr lang="en-US" sz="2000" dirty="0"/>
              <a:t> </a:t>
            </a:r>
            <a:r>
              <a:rPr lang="en-US" sz="2000" dirty="0" err="1"/>
              <a:t>kopplad</a:t>
            </a:r>
            <a:r>
              <a:rPr lang="en-US" sz="2000" dirty="0"/>
              <a:t> till den.</a:t>
            </a:r>
          </a:p>
          <a:p>
            <a:pPr marL="0" indent="0" algn="l">
              <a:buNone/>
            </a:pPr>
            <a:r>
              <a:rPr lang="sv-SE" sz="2000" b="0" i="0" dirty="0">
                <a:solidFill>
                  <a:srgbClr val="000000"/>
                </a:solidFill>
                <a:effectLst/>
              </a:rPr>
              <a:t>Betalas inte medlem och träningsavgiften in efter en påminnelse så utgår medlemskapet och personen i sig får tyvärr inte längre delta på träningar &amp; matcher.</a:t>
            </a:r>
          </a:p>
          <a:p>
            <a:pPr marL="0" indent="0">
              <a:buNone/>
            </a:pPr>
            <a:r>
              <a:rPr lang="sv-SE" sz="2000" dirty="0">
                <a:solidFill>
                  <a:srgbClr val="000000"/>
                </a:solidFill>
              </a:rPr>
              <a:t>Avgifterna betalas via fakturor som skickas från </a:t>
            </a:r>
            <a:r>
              <a:rPr lang="sv-SE" sz="2000" dirty="0">
                <a:solidFill>
                  <a:srgbClr val="000000"/>
                </a:solidFill>
                <a:hlinkClick r:id="rId2">
                  <a:extLst>
                    <a:ext uri="{A12FA001-AC4F-418D-AE19-62706E023703}">
                      <ahyp:hlinkClr xmlns:ahyp="http://schemas.microsoft.com/office/drawing/2018/hyperlinkcolor" val="tx"/>
                    </a:ext>
                  </a:extLst>
                </a:hlinkClick>
              </a:rPr>
              <a:t>laget.se</a:t>
            </a:r>
            <a:r>
              <a:rPr lang="sv-SE" sz="2000" dirty="0">
                <a:solidFill>
                  <a:srgbClr val="000000"/>
                </a:solidFill>
              </a:rPr>
              <a:t> via </a:t>
            </a:r>
            <a:r>
              <a:rPr lang="sv-SE" sz="2000" dirty="0" err="1">
                <a:solidFill>
                  <a:srgbClr val="000000"/>
                </a:solidFill>
              </a:rPr>
              <a:t>Ping</a:t>
            </a:r>
            <a:r>
              <a:rPr lang="sv-SE" sz="2000" dirty="0">
                <a:solidFill>
                  <a:srgbClr val="000000"/>
                </a:solidFill>
              </a:rPr>
              <a:t> </a:t>
            </a:r>
            <a:r>
              <a:rPr lang="sv-SE" sz="2000" dirty="0" err="1">
                <a:solidFill>
                  <a:srgbClr val="000000"/>
                </a:solidFill>
              </a:rPr>
              <a:t>Payments</a:t>
            </a:r>
            <a:r>
              <a:rPr lang="sv-SE" sz="2000" dirty="0">
                <a:solidFill>
                  <a:srgbClr val="000000"/>
                </a:solidFill>
              </a:rPr>
              <a:t>.</a:t>
            </a:r>
          </a:p>
          <a:p>
            <a:pPr marL="0" indent="0">
              <a:buNone/>
            </a:pPr>
            <a:r>
              <a:rPr lang="sv-SE" sz="2000" dirty="0">
                <a:solidFill>
                  <a:srgbClr val="000000"/>
                </a:solidFill>
              </a:rPr>
              <a:t>Spelare som ansluter till lag efter sommaruppehåll betalar full medlemsavgift men halverad träningsavgift.</a:t>
            </a:r>
            <a:endParaRPr lang="en-US" sz="3200" dirty="0"/>
          </a:p>
          <a:p>
            <a:pPr marL="0" indent="0">
              <a:buNone/>
            </a:pPr>
            <a:endParaRPr lang="en-US" dirty="0"/>
          </a:p>
          <a:p>
            <a:pPr marL="0" indent="0">
              <a:buNone/>
            </a:pPr>
            <a:endParaRPr lang="en-US" dirty="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852413791"/>
              </p:ext>
            </p:extLst>
          </p:nvPr>
        </p:nvGraphicFramePr>
        <p:xfrm>
          <a:off x="1132252" y="4621690"/>
          <a:ext cx="8922327" cy="1532532"/>
        </p:xfrm>
        <a:graphic>
          <a:graphicData uri="http://schemas.openxmlformats.org/drawingml/2006/table">
            <a:tbl>
              <a:tblPr firstRow="1" bandRow="1">
                <a:tableStyleId>{073A0DAA-6AF3-43AB-8588-CEC1D06C72B9}</a:tableStyleId>
              </a:tblPr>
              <a:tblGrid>
                <a:gridCol w="2974109">
                  <a:extLst>
                    <a:ext uri="{9D8B030D-6E8A-4147-A177-3AD203B41FA5}">
                      <a16:colId xmlns:a16="http://schemas.microsoft.com/office/drawing/2014/main" val="956687206"/>
                    </a:ext>
                  </a:extLst>
                </a:gridCol>
                <a:gridCol w="2974109">
                  <a:extLst>
                    <a:ext uri="{9D8B030D-6E8A-4147-A177-3AD203B41FA5}">
                      <a16:colId xmlns:a16="http://schemas.microsoft.com/office/drawing/2014/main" val="1940109805"/>
                    </a:ext>
                  </a:extLst>
                </a:gridCol>
                <a:gridCol w="2974109">
                  <a:extLst>
                    <a:ext uri="{9D8B030D-6E8A-4147-A177-3AD203B41FA5}">
                      <a16:colId xmlns:a16="http://schemas.microsoft.com/office/drawing/2014/main" val="69602514"/>
                    </a:ext>
                  </a:extLst>
                </a:gridCol>
              </a:tblGrid>
              <a:tr h="383133">
                <a:tc>
                  <a:txBody>
                    <a:bodyPr/>
                    <a:lstStyle/>
                    <a:p>
                      <a:pPr algn="ctr"/>
                      <a:r>
                        <a:rPr lang="en-US" dirty="0" err="1"/>
                        <a:t>Ålder</a:t>
                      </a:r>
                      <a:r>
                        <a:rPr lang="en-US" dirty="0"/>
                        <a:t>*</a:t>
                      </a:r>
                    </a:p>
                  </a:txBody>
                  <a:tcPr anchor="ctr"/>
                </a:tc>
                <a:tc>
                  <a:txBody>
                    <a:bodyPr/>
                    <a:lstStyle/>
                    <a:p>
                      <a:pPr algn="ctr"/>
                      <a:r>
                        <a:rPr lang="en-US" dirty="0" err="1"/>
                        <a:t>Medlemsavgift</a:t>
                      </a:r>
                      <a:endParaRPr lang="en-US" dirty="0"/>
                    </a:p>
                  </a:txBody>
                  <a:tcPr anchor="ctr"/>
                </a:tc>
                <a:tc>
                  <a:txBody>
                    <a:bodyPr/>
                    <a:lstStyle/>
                    <a:p>
                      <a:pPr algn="ctr"/>
                      <a:r>
                        <a:rPr lang="en-US" dirty="0" err="1"/>
                        <a:t>Träningsavgift</a:t>
                      </a:r>
                      <a:endParaRPr lang="en-US" dirty="0"/>
                    </a:p>
                  </a:txBody>
                  <a:tcPr anchor="ctr"/>
                </a:tc>
                <a:extLst>
                  <a:ext uri="{0D108BD9-81ED-4DB2-BD59-A6C34878D82A}">
                    <a16:rowId xmlns:a16="http://schemas.microsoft.com/office/drawing/2014/main" val="1685501197"/>
                  </a:ext>
                </a:extLst>
              </a:tr>
              <a:tr h="383133">
                <a:tc>
                  <a:txBody>
                    <a:bodyPr/>
                    <a:lstStyle/>
                    <a:p>
                      <a:pPr algn="ctr"/>
                      <a:r>
                        <a:rPr lang="en-US" dirty="0" err="1"/>
                        <a:t>Bolibompa</a:t>
                      </a:r>
                      <a:r>
                        <a:rPr lang="en-US" dirty="0"/>
                        <a:t> (4-5 </a:t>
                      </a:r>
                      <a:r>
                        <a:rPr lang="en-US" dirty="0" err="1"/>
                        <a:t>år</a:t>
                      </a:r>
                      <a:r>
                        <a:rPr lang="en-US" dirty="0"/>
                        <a:t>)</a:t>
                      </a:r>
                    </a:p>
                  </a:txBody>
                  <a:tcPr anchor="ctr"/>
                </a:tc>
                <a:tc>
                  <a:txBody>
                    <a:bodyPr/>
                    <a:lstStyle/>
                    <a:p>
                      <a:pPr algn="ctr"/>
                      <a:r>
                        <a:rPr lang="en-US" dirty="0"/>
                        <a:t>300 </a:t>
                      </a:r>
                      <a:r>
                        <a:rPr lang="en-US" dirty="0" err="1"/>
                        <a:t>kr</a:t>
                      </a:r>
                      <a:r>
                        <a:rPr lang="en-US" dirty="0"/>
                        <a:t> / 500 </a:t>
                      </a:r>
                      <a:r>
                        <a:rPr lang="en-US" dirty="0" err="1"/>
                        <a:t>kr</a:t>
                      </a:r>
                      <a:r>
                        <a:rPr lang="en-US" dirty="0"/>
                        <a:t> (</a:t>
                      </a:r>
                      <a:r>
                        <a:rPr lang="en-US" dirty="0" err="1"/>
                        <a:t>familj</a:t>
                      </a:r>
                      <a:r>
                        <a:rPr lang="en-US" dirty="0"/>
                        <a:t>)</a:t>
                      </a:r>
                    </a:p>
                  </a:txBody>
                  <a:tcPr anchor="ctr"/>
                </a:tc>
                <a:tc>
                  <a:txBody>
                    <a:bodyPr/>
                    <a:lstStyle/>
                    <a:p>
                      <a:pPr algn="ctr"/>
                      <a:r>
                        <a:rPr lang="en-US" dirty="0"/>
                        <a:t>Ingen </a:t>
                      </a:r>
                      <a:r>
                        <a:rPr lang="en-US" dirty="0" err="1"/>
                        <a:t>avgift</a:t>
                      </a:r>
                      <a:endParaRPr lang="en-US" dirty="0"/>
                    </a:p>
                  </a:txBody>
                  <a:tcPr anchor="ctr"/>
                </a:tc>
                <a:extLst>
                  <a:ext uri="{0D108BD9-81ED-4DB2-BD59-A6C34878D82A}">
                    <a16:rowId xmlns:a16="http://schemas.microsoft.com/office/drawing/2014/main" val="2016614422"/>
                  </a:ext>
                </a:extLst>
              </a:tr>
              <a:tr h="383133">
                <a:tc>
                  <a:txBody>
                    <a:bodyPr/>
                    <a:lstStyle/>
                    <a:p>
                      <a:pPr algn="ctr"/>
                      <a:r>
                        <a:rPr lang="en-US" baseline="0" dirty="0"/>
                        <a:t>6 </a:t>
                      </a:r>
                      <a:r>
                        <a:rPr lang="en-US" baseline="0" dirty="0" err="1"/>
                        <a:t>år</a:t>
                      </a:r>
                      <a:r>
                        <a:rPr lang="en-US" baseline="0" dirty="0"/>
                        <a:t> – 9 </a:t>
                      </a:r>
                      <a:r>
                        <a:rPr lang="en-US" baseline="0" dirty="0" err="1"/>
                        <a:t>år</a:t>
                      </a:r>
                      <a:endParaRPr lang="en-US" dirty="0"/>
                    </a:p>
                  </a:txBody>
                  <a:tcPr anchor="ctr"/>
                </a:tc>
                <a:tc>
                  <a:txBody>
                    <a:bodyPr/>
                    <a:lstStyle/>
                    <a:p>
                      <a:pPr algn="ct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600 </a:t>
                      </a:r>
                      <a:r>
                        <a:rPr lang="en-US" dirty="0" err="1"/>
                        <a:t>kr</a:t>
                      </a:r>
                      <a:endParaRPr lang="en-US" dirty="0"/>
                    </a:p>
                  </a:txBody>
                  <a:tcPr anchor="ctr"/>
                </a:tc>
                <a:extLst>
                  <a:ext uri="{0D108BD9-81ED-4DB2-BD59-A6C34878D82A}">
                    <a16:rowId xmlns:a16="http://schemas.microsoft.com/office/drawing/2014/main" val="3240739891"/>
                  </a:ext>
                </a:extLst>
              </a:tr>
              <a:tr h="383133">
                <a:tc>
                  <a:txBody>
                    <a:bodyPr/>
                    <a:lstStyle/>
                    <a:p>
                      <a:pPr algn="ctr"/>
                      <a:r>
                        <a:rPr lang="en-US" dirty="0"/>
                        <a:t>10</a:t>
                      </a:r>
                      <a:r>
                        <a:rPr lang="en-US" baseline="0" dirty="0"/>
                        <a:t> </a:t>
                      </a:r>
                      <a:r>
                        <a:rPr lang="en-US" baseline="0" dirty="0" err="1"/>
                        <a:t>år</a:t>
                      </a:r>
                      <a:r>
                        <a:rPr lang="en-US" baseline="0" dirty="0"/>
                        <a:t> – 18 </a:t>
                      </a:r>
                      <a:r>
                        <a:rPr lang="en-US" baseline="0" dirty="0" err="1"/>
                        <a:t>år</a:t>
                      </a: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1200</a:t>
                      </a:r>
                      <a:r>
                        <a:rPr lang="en-US" baseline="0" dirty="0"/>
                        <a:t> </a:t>
                      </a:r>
                      <a:r>
                        <a:rPr lang="en-US" baseline="0" dirty="0" err="1"/>
                        <a:t>kr</a:t>
                      </a:r>
                      <a:endParaRPr lang="en-US" dirty="0"/>
                    </a:p>
                  </a:txBody>
                  <a:tcPr anchor="ctr"/>
                </a:tc>
                <a:extLst>
                  <a:ext uri="{0D108BD9-81ED-4DB2-BD59-A6C34878D82A}">
                    <a16:rowId xmlns:a16="http://schemas.microsoft.com/office/drawing/2014/main" val="1823157393"/>
                  </a:ext>
                </a:extLst>
              </a:tr>
            </a:tbl>
          </a:graphicData>
        </a:graphic>
      </p:graphicFrame>
      <p:sp>
        <p:nvSpPr>
          <p:cNvPr id="6" name="Rectangle 5"/>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1374753">
            <a:off x="10293052" y="533192"/>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10" name="Slide Number Placeholder 9"/>
          <p:cNvSpPr>
            <a:spLocks noGrp="1"/>
          </p:cNvSpPr>
          <p:nvPr>
            <p:ph type="sldNum" sz="quarter" idx="12"/>
          </p:nvPr>
        </p:nvSpPr>
        <p:spPr/>
        <p:txBody>
          <a:bodyPr/>
          <a:lstStyle/>
          <a:p>
            <a:fld id="{7B82670C-2495-47EB-B20B-D9AF7BE8C7CF}" type="slidenum">
              <a:rPr lang="en-US" smtClean="0"/>
              <a:t>5</a:t>
            </a:fld>
            <a:endParaRPr lang="en-US" dirty="0"/>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9" name="Content Placeholder 2"/>
          <p:cNvSpPr txBox="1">
            <a:spLocks/>
          </p:cNvSpPr>
          <p:nvPr/>
        </p:nvSpPr>
        <p:spPr>
          <a:xfrm>
            <a:off x="1132252" y="6310130"/>
            <a:ext cx="2982548" cy="457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t>* </a:t>
            </a:r>
            <a:r>
              <a:rPr lang="en-US" sz="1800" dirty="0" err="1"/>
              <a:t>Från</a:t>
            </a:r>
            <a:r>
              <a:rPr lang="en-US" sz="1800" dirty="0"/>
              <a:t> </a:t>
            </a:r>
            <a:r>
              <a:rPr lang="en-US" sz="1800" dirty="0" err="1"/>
              <a:t>året</a:t>
            </a:r>
            <a:r>
              <a:rPr lang="en-US" sz="1800" dirty="0"/>
              <a:t> man </a:t>
            </a:r>
            <a:r>
              <a:rPr lang="en-US" sz="1800" dirty="0" err="1"/>
              <a:t>fyller</a:t>
            </a:r>
            <a:endParaRPr lang="en-US" sz="1800"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91576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Sponsring</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en-US" sz="2000" dirty="0" err="1"/>
              <a:t>Sponsring</a:t>
            </a:r>
            <a:r>
              <a:rPr lang="en-US" sz="2000" dirty="0"/>
              <a:t> </a:t>
            </a:r>
            <a:r>
              <a:rPr lang="en-US" sz="2000" dirty="0" err="1"/>
              <a:t>kan</a:t>
            </a:r>
            <a:r>
              <a:rPr lang="en-US" sz="2000" dirty="0"/>
              <a:t> </a:t>
            </a:r>
            <a:r>
              <a:rPr lang="en-US" sz="2000" dirty="0" err="1"/>
              <a:t>ske</a:t>
            </a:r>
            <a:r>
              <a:rPr lang="en-US" sz="2000" dirty="0"/>
              <a:t> till </a:t>
            </a:r>
            <a:r>
              <a:rPr lang="en-US" sz="2000" dirty="0" err="1"/>
              <a:t>föreningen</a:t>
            </a:r>
            <a:r>
              <a:rPr lang="en-US" sz="2000" dirty="0"/>
              <a:t> </a:t>
            </a:r>
            <a:r>
              <a:rPr lang="en-US" sz="2000" dirty="0" err="1"/>
              <a:t>eller</a:t>
            </a:r>
            <a:r>
              <a:rPr lang="en-US" sz="2000" dirty="0"/>
              <a:t> till </a:t>
            </a:r>
            <a:r>
              <a:rPr lang="en-US" sz="2000" dirty="0" err="1"/>
              <a:t>enskilda</a:t>
            </a:r>
            <a:r>
              <a:rPr lang="en-US" sz="2000" dirty="0"/>
              <a:t> lag. </a:t>
            </a:r>
            <a:r>
              <a:rPr lang="en-US" sz="2000" dirty="0" err="1"/>
              <a:t>Som</a:t>
            </a:r>
            <a:r>
              <a:rPr lang="en-US" sz="2000" dirty="0"/>
              <a:t> </a:t>
            </a:r>
            <a:r>
              <a:rPr lang="en-US" sz="2000" dirty="0" err="1"/>
              <a:t>förening</a:t>
            </a:r>
            <a:r>
              <a:rPr lang="en-US" sz="2000" dirty="0"/>
              <a:t> </a:t>
            </a:r>
            <a:r>
              <a:rPr lang="en-US" sz="2000" dirty="0" err="1"/>
              <a:t>är</a:t>
            </a:r>
            <a:r>
              <a:rPr lang="en-US" sz="2000" dirty="0"/>
              <a:t> vi </a:t>
            </a:r>
            <a:r>
              <a:rPr lang="en-US" sz="2000" dirty="0" err="1"/>
              <a:t>så</a:t>
            </a:r>
            <a:r>
              <a:rPr lang="en-US" sz="2000" dirty="0"/>
              <a:t> </a:t>
            </a:r>
            <a:r>
              <a:rPr lang="en-US" sz="2000" dirty="0" err="1"/>
              <a:t>klart</a:t>
            </a:r>
            <a:r>
              <a:rPr lang="en-US" sz="2000" dirty="0"/>
              <a:t> </a:t>
            </a:r>
            <a:r>
              <a:rPr lang="en-US" sz="2000" dirty="0" err="1"/>
              <a:t>beroende</a:t>
            </a:r>
            <a:r>
              <a:rPr lang="en-US" sz="2000" dirty="0"/>
              <a:t> </a:t>
            </a:r>
            <a:r>
              <a:rPr lang="en-US" sz="2000" dirty="0" err="1"/>
              <a:t>av</a:t>
            </a:r>
            <a:r>
              <a:rPr lang="en-US" sz="2000" dirty="0"/>
              <a:t> all </a:t>
            </a:r>
            <a:r>
              <a:rPr lang="en-US" sz="2000" dirty="0" err="1"/>
              <a:t>typ</a:t>
            </a:r>
            <a:r>
              <a:rPr lang="en-US" sz="2000" dirty="0"/>
              <a:t> </a:t>
            </a:r>
            <a:r>
              <a:rPr lang="en-US" sz="2000" dirty="0" err="1"/>
              <a:t>av</a:t>
            </a:r>
            <a:r>
              <a:rPr lang="en-US" sz="2000" dirty="0"/>
              <a:t> </a:t>
            </a:r>
            <a:r>
              <a:rPr lang="en-US" sz="2000" dirty="0" err="1"/>
              <a:t>sponsring</a:t>
            </a:r>
            <a:r>
              <a:rPr lang="en-US" sz="2000" dirty="0"/>
              <a:t>.</a:t>
            </a:r>
          </a:p>
          <a:p>
            <a:pPr marL="0" indent="0">
              <a:buNone/>
            </a:pPr>
            <a:endParaRPr lang="en-US" sz="2000" dirty="0"/>
          </a:p>
          <a:p>
            <a:pPr marL="0" indent="0">
              <a:buNone/>
            </a:pPr>
            <a:r>
              <a:rPr lang="en-US" sz="2000" dirty="0" err="1"/>
              <a:t>Sker</a:t>
            </a:r>
            <a:r>
              <a:rPr lang="en-US" sz="2000" dirty="0"/>
              <a:t> </a:t>
            </a:r>
            <a:r>
              <a:rPr lang="en-US" sz="2000" dirty="0" err="1"/>
              <a:t>sponsringen</a:t>
            </a:r>
            <a:r>
              <a:rPr lang="en-US" sz="2000" dirty="0"/>
              <a:t> till </a:t>
            </a:r>
            <a:r>
              <a:rPr lang="en-US" sz="2000" dirty="0" err="1"/>
              <a:t>enskilda</a:t>
            </a:r>
            <a:r>
              <a:rPr lang="en-US" sz="2000" dirty="0"/>
              <a:t> lag </a:t>
            </a:r>
            <a:r>
              <a:rPr lang="en-US" sz="2000" dirty="0" err="1"/>
              <a:t>så</a:t>
            </a:r>
            <a:r>
              <a:rPr lang="en-US" sz="2000" dirty="0"/>
              <a:t> </a:t>
            </a:r>
            <a:r>
              <a:rPr lang="en-US" sz="2000" dirty="0" err="1"/>
              <a:t>är</a:t>
            </a:r>
            <a:r>
              <a:rPr lang="en-US" sz="2000" dirty="0"/>
              <a:t> </a:t>
            </a:r>
            <a:r>
              <a:rPr lang="en-US" sz="2000" dirty="0" err="1"/>
              <a:t>fördelningen</a:t>
            </a:r>
            <a:r>
              <a:rPr lang="en-US" sz="2000" dirty="0"/>
              <a:t> 80% till </a:t>
            </a:r>
            <a:r>
              <a:rPr lang="en-US" sz="2000" dirty="0" err="1"/>
              <a:t>laget</a:t>
            </a:r>
            <a:r>
              <a:rPr lang="en-US" sz="2000" dirty="0"/>
              <a:t> </a:t>
            </a:r>
            <a:r>
              <a:rPr lang="en-US" sz="2000" dirty="0" err="1"/>
              <a:t>och</a:t>
            </a:r>
            <a:r>
              <a:rPr lang="en-US" sz="2000" dirty="0"/>
              <a:t> 20% till </a:t>
            </a:r>
            <a:r>
              <a:rPr lang="en-US" sz="2000" dirty="0" err="1"/>
              <a:t>föreningen</a:t>
            </a:r>
            <a:r>
              <a:rPr lang="en-US" sz="2000" dirty="0"/>
              <a:t>. </a:t>
            </a:r>
          </a:p>
          <a:p>
            <a:pPr marL="0" indent="0">
              <a:buNone/>
            </a:pPr>
            <a:endParaRPr lang="en-US" sz="2000" dirty="0"/>
          </a:p>
          <a:p>
            <a:pPr marL="0" indent="0">
              <a:buNone/>
            </a:pPr>
            <a:r>
              <a:rPr lang="en-US" sz="2000" dirty="0" err="1"/>
              <a:t>Alla</a:t>
            </a:r>
            <a:r>
              <a:rPr lang="en-US" sz="2000" dirty="0"/>
              <a:t> </a:t>
            </a:r>
            <a:r>
              <a:rPr lang="en-US" sz="2000" dirty="0" err="1"/>
              <a:t>sponsorfrågor</a:t>
            </a:r>
            <a:r>
              <a:rPr lang="en-US" sz="2000" dirty="0"/>
              <a:t> ska </a:t>
            </a:r>
            <a:r>
              <a:rPr lang="en-US" sz="2000" dirty="0" err="1"/>
              <a:t>kommuniceras</a:t>
            </a:r>
            <a:r>
              <a:rPr lang="en-US" sz="2000" dirty="0"/>
              <a:t> </a:t>
            </a:r>
            <a:r>
              <a:rPr lang="en-US" sz="2000" dirty="0" err="1"/>
              <a:t>och</a:t>
            </a:r>
            <a:r>
              <a:rPr lang="en-US" sz="2000" dirty="0"/>
              <a:t> </a:t>
            </a:r>
            <a:r>
              <a:rPr lang="en-US" sz="2000" dirty="0" err="1"/>
              <a:t>godkännas</a:t>
            </a:r>
            <a:r>
              <a:rPr lang="en-US" sz="2000" dirty="0"/>
              <a:t> av </a:t>
            </a:r>
            <a:r>
              <a:rPr lang="en-US" sz="2000" dirty="0" err="1"/>
              <a:t>styrelsen</a:t>
            </a:r>
            <a:r>
              <a:rPr lang="en-US" sz="2000" dirty="0"/>
              <a:t>.</a:t>
            </a:r>
          </a:p>
          <a:p>
            <a:pPr marL="0" indent="0">
              <a:buNone/>
            </a:pPr>
            <a:endParaRPr lang="en-US" sz="2000" dirty="0"/>
          </a:p>
          <a:p>
            <a:pPr marL="0" indent="0">
              <a:buNone/>
            </a:pPr>
            <a:r>
              <a:rPr lang="en-US" sz="2000" dirty="0"/>
              <a:t>Mer information om </a:t>
            </a:r>
            <a:r>
              <a:rPr lang="en-US" sz="2000" dirty="0" err="1"/>
              <a:t>olika</a:t>
            </a:r>
            <a:r>
              <a:rPr lang="en-US" sz="2000" dirty="0"/>
              <a:t> </a:t>
            </a:r>
            <a:r>
              <a:rPr lang="en-US" sz="2000" dirty="0" err="1"/>
              <a:t>sponsorpaket</a:t>
            </a:r>
            <a:r>
              <a:rPr lang="en-US" sz="2000" dirty="0"/>
              <a:t> </a:t>
            </a:r>
            <a:r>
              <a:rPr lang="en-US" sz="2000" dirty="0" err="1"/>
              <a:t>kan</a:t>
            </a:r>
            <a:r>
              <a:rPr lang="en-US" sz="2000" dirty="0"/>
              <a:t> </a:t>
            </a:r>
            <a:r>
              <a:rPr lang="en-US" sz="2000" dirty="0" err="1"/>
              <a:t>hittas</a:t>
            </a:r>
            <a:r>
              <a:rPr lang="en-US" sz="2000" dirty="0"/>
              <a:t> </a:t>
            </a:r>
            <a:r>
              <a:rPr lang="en-US" sz="2000" dirty="0" err="1"/>
              <a:t>här</a:t>
            </a:r>
            <a:r>
              <a:rPr lang="en-US" sz="2000" dirty="0"/>
              <a:t>:</a:t>
            </a:r>
          </a:p>
          <a:p>
            <a:pPr marL="0" indent="0">
              <a:buNone/>
            </a:pPr>
            <a:r>
              <a:rPr lang="en-US" sz="2000" dirty="0">
                <a:hlinkClick r:id="rId2"/>
              </a:rPr>
              <a:t>https://www.laget.se/IFHaga/Document/Download/2302696/11278135</a:t>
            </a:r>
            <a:endParaRPr lang="en-US" sz="2000" dirty="0"/>
          </a:p>
          <a:p>
            <a:pPr marL="0" indent="0">
              <a:buNone/>
            </a:pPr>
            <a:endParaRPr lang="en-US" sz="20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374753">
            <a:off x="10376180" y="533193"/>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9" name="Slide Number Placeholder 8"/>
          <p:cNvSpPr>
            <a:spLocks noGrp="1"/>
          </p:cNvSpPr>
          <p:nvPr>
            <p:ph type="sldNum" sz="quarter" idx="12"/>
          </p:nvPr>
        </p:nvSpPr>
        <p:spPr/>
        <p:txBody>
          <a:bodyPr/>
          <a:lstStyle/>
          <a:p>
            <a:fld id="{7B82670C-2495-47EB-B20B-D9AF7BE8C7CF}" type="slidenum">
              <a:rPr lang="en-US" smtClean="0"/>
              <a:t>6</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958385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Övriga</a:t>
            </a:r>
            <a:r>
              <a:rPr lang="en-US" b="1" dirty="0"/>
              <a:t> </a:t>
            </a:r>
            <a:r>
              <a:rPr lang="en-US" b="1" dirty="0" err="1"/>
              <a:t>åtaganden</a:t>
            </a:r>
            <a:endParaRPr lang="en-US" b="1" dirty="0"/>
          </a:p>
        </p:txBody>
      </p:sp>
      <p:sp>
        <p:nvSpPr>
          <p:cNvPr id="3" name="Content Placeholder 2"/>
          <p:cNvSpPr>
            <a:spLocks noGrp="1"/>
          </p:cNvSpPr>
          <p:nvPr>
            <p:ph idx="1"/>
          </p:nvPr>
        </p:nvSpPr>
        <p:spPr>
          <a:xfrm>
            <a:off x="838201" y="1825625"/>
            <a:ext cx="10067636" cy="4895850"/>
          </a:xfrm>
        </p:spPr>
        <p:txBody>
          <a:bodyPr>
            <a:normAutofit fontScale="62500" lnSpcReduction="20000"/>
          </a:bodyPr>
          <a:lstStyle/>
          <a:p>
            <a:pPr marL="0" indent="0">
              <a:buNone/>
            </a:pPr>
            <a:r>
              <a:rPr lang="en-US" dirty="0" err="1"/>
              <a:t>För</a:t>
            </a:r>
            <a:r>
              <a:rPr lang="en-US" dirty="0"/>
              <a:t> </a:t>
            </a:r>
            <a:r>
              <a:rPr lang="en-US" dirty="0" err="1"/>
              <a:t>att</a:t>
            </a:r>
            <a:r>
              <a:rPr lang="en-US" dirty="0"/>
              <a:t> </a:t>
            </a:r>
            <a:r>
              <a:rPr lang="en-US" dirty="0" err="1"/>
              <a:t>kunna</a:t>
            </a:r>
            <a:r>
              <a:rPr lang="en-US" dirty="0"/>
              <a:t> </a:t>
            </a:r>
            <a:r>
              <a:rPr lang="en-US" dirty="0" err="1"/>
              <a:t>bedriva</a:t>
            </a:r>
            <a:r>
              <a:rPr lang="en-US" dirty="0"/>
              <a:t> den </a:t>
            </a:r>
            <a:r>
              <a:rPr lang="en-US" dirty="0" err="1"/>
              <a:t>fotbollsverksamhet</a:t>
            </a:r>
            <a:r>
              <a:rPr lang="en-US" dirty="0"/>
              <a:t> </a:t>
            </a:r>
            <a:r>
              <a:rPr lang="en-US" dirty="0" err="1"/>
              <a:t>som</a:t>
            </a:r>
            <a:r>
              <a:rPr lang="en-US" dirty="0"/>
              <a:t> vi </a:t>
            </a:r>
            <a:r>
              <a:rPr lang="en-US" dirty="0" err="1"/>
              <a:t>vill</a:t>
            </a:r>
            <a:r>
              <a:rPr lang="en-US" dirty="0"/>
              <a:t> </a:t>
            </a:r>
            <a:r>
              <a:rPr lang="en-US" dirty="0" err="1"/>
              <a:t>bedriva</a:t>
            </a:r>
            <a:r>
              <a:rPr lang="en-US" dirty="0"/>
              <a:t>, </a:t>
            </a:r>
            <a:r>
              <a:rPr lang="en-US" dirty="0" err="1"/>
              <a:t>så</a:t>
            </a:r>
            <a:r>
              <a:rPr lang="en-US" dirty="0"/>
              <a:t> </a:t>
            </a:r>
            <a:r>
              <a:rPr lang="en-US" dirty="0" err="1"/>
              <a:t>kräver</a:t>
            </a:r>
            <a:r>
              <a:rPr lang="en-US" dirty="0"/>
              <a:t> </a:t>
            </a:r>
            <a:r>
              <a:rPr lang="en-US" dirty="0" err="1"/>
              <a:t>det</a:t>
            </a:r>
            <a:r>
              <a:rPr lang="en-US" dirty="0"/>
              <a:t> </a:t>
            </a:r>
            <a:r>
              <a:rPr lang="en-US" dirty="0" err="1"/>
              <a:t>ibland</a:t>
            </a:r>
            <a:r>
              <a:rPr lang="en-US" dirty="0"/>
              <a:t> </a:t>
            </a:r>
            <a:r>
              <a:rPr lang="en-US" dirty="0" err="1"/>
              <a:t>att</a:t>
            </a:r>
            <a:r>
              <a:rPr lang="en-US" dirty="0"/>
              <a:t> lag </a:t>
            </a:r>
            <a:r>
              <a:rPr lang="en-US" dirty="0" err="1"/>
              <a:t>och</a:t>
            </a:r>
            <a:r>
              <a:rPr lang="en-US" dirty="0"/>
              <a:t> </a:t>
            </a:r>
            <a:r>
              <a:rPr lang="en-US" dirty="0" err="1"/>
              <a:t>föräldrar</a:t>
            </a:r>
            <a:r>
              <a:rPr lang="en-US" dirty="0"/>
              <a:t> </a:t>
            </a:r>
            <a:r>
              <a:rPr lang="en-US" dirty="0" err="1"/>
              <a:t>behöver</a:t>
            </a:r>
            <a:r>
              <a:rPr lang="en-US" dirty="0"/>
              <a:t> </a:t>
            </a:r>
            <a:r>
              <a:rPr lang="en-US" dirty="0" err="1"/>
              <a:t>hjälpa</a:t>
            </a:r>
            <a:r>
              <a:rPr lang="en-US" dirty="0"/>
              <a:t> till med </a:t>
            </a:r>
            <a:r>
              <a:rPr lang="en-US" dirty="0" err="1"/>
              <a:t>uppgifter</a:t>
            </a:r>
            <a:r>
              <a:rPr lang="en-US" dirty="0"/>
              <a:t> </a:t>
            </a:r>
            <a:r>
              <a:rPr lang="en-US" dirty="0" err="1"/>
              <a:t>i</a:t>
            </a:r>
            <a:r>
              <a:rPr lang="en-US" dirty="0"/>
              <a:t> </a:t>
            </a:r>
            <a:r>
              <a:rPr lang="en-US" dirty="0" err="1"/>
              <a:t>föreningens</a:t>
            </a:r>
            <a:r>
              <a:rPr lang="en-US" dirty="0"/>
              <a:t> </a:t>
            </a:r>
            <a:r>
              <a:rPr lang="en-US" dirty="0" err="1"/>
              <a:t>regi</a:t>
            </a:r>
            <a:r>
              <a:rPr lang="en-US" dirty="0"/>
              <a:t>.</a:t>
            </a:r>
          </a:p>
          <a:p>
            <a:pPr marL="0" indent="0">
              <a:buNone/>
            </a:pPr>
            <a:endParaRPr lang="en-US" dirty="0"/>
          </a:p>
          <a:p>
            <a:pPr marL="0" indent="0">
              <a:buNone/>
            </a:pPr>
            <a:r>
              <a:rPr lang="en-US" dirty="0" err="1"/>
              <a:t>Vad</a:t>
            </a:r>
            <a:r>
              <a:rPr lang="en-US" dirty="0"/>
              <a:t> </a:t>
            </a:r>
            <a:r>
              <a:rPr lang="en-US" dirty="0" err="1"/>
              <a:t>som</a:t>
            </a:r>
            <a:r>
              <a:rPr lang="en-US" dirty="0"/>
              <a:t> </a:t>
            </a:r>
            <a:r>
              <a:rPr lang="en-US" dirty="0" err="1"/>
              <a:t>förväntas</a:t>
            </a:r>
            <a:r>
              <a:rPr lang="en-US" dirty="0"/>
              <a:t> </a:t>
            </a:r>
            <a:r>
              <a:rPr lang="en-US" dirty="0" err="1"/>
              <a:t>av</a:t>
            </a:r>
            <a:r>
              <a:rPr lang="en-US" dirty="0"/>
              <a:t> </a:t>
            </a:r>
            <a:r>
              <a:rPr lang="en-US" dirty="0" err="1"/>
              <a:t>varje</a:t>
            </a:r>
            <a:r>
              <a:rPr lang="en-US" dirty="0"/>
              <a:t> lag under </a:t>
            </a:r>
            <a:r>
              <a:rPr lang="en-US" dirty="0" err="1"/>
              <a:t>säsongen</a:t>
            </a:r>
            <a:r>
              <a:rPr lang="en-US" dirty="0"/>
              <a:t> </a:t>
            </a:r>
            <a:r>
              <a:rPr lang="en-US" dirty="0" err="1"/>
              <a:t>ska</a:t>
            </a:r>
            <a:r>
              <a:rPr lang="en-US" dirty="0"/>
              <a:t> </a:t>
            </a:r>
            <a:r>
              <a:rPr lang="en-US" dirty="0" err="1"/>
              <a:t>tydligt</a:t>
            </a:r>
            <a:r>
              <a:rPr lang="en-US" dirty="0"/>
              <a:t> </a:t>
            </a:r>
            <a:r>
              <a:rPr lang="en-US" dirty="0" err="1"/>
              <a:t>kommuniceras</a:t>
            </a:r>
            <a:r>
              <a:rPr lang="en-US" dirty="0"/>
              <a:t> </a:t>
            </a:r>
            <a:r>
              <a:rPr lang="en-US" dirty="0" err="1"/>
              <a:t>på</a:t>
            </a:r>
            <a:r>
              <a:rPr lang="en-US" dirty="0"/>
              <a:t> </a:t>
            </a:r>
            <a:r>
              <a:rPr lang="en-US" dirty="0" err="1"/>
              <a:t>föräldrarmöte</a:t>
            </a:r>
            <a:r>
              <a:rPr lang="en-US" dirty="0"/>
              <a:t> </a:t>
            </a:r>
            <a:r>
              <a:rPr lang="en-US" dirty="0" err="1"/>
              <a:t>inför</a:t>
            </a:r>
            <a:r>
              <a:rPr lang="en-US" dirty="0"/>
              <a:t> </a:t>
            </a:r>
            <a:r>
              <a:rPr lang="en-US" dirty="0" err="1"/>
              <a:t>säsongen</a:t>
            </a:r>
            <a:r>
              <a:rPr lang="en-US" dirty="0"/>
              <a:t>.</a:t>
            </a:r>
          </a:p>
          <a:p>
            <a:pPr marL="0" indent="0">
              <a:buNone/>
            </a:pPr>
            <a:endParaRPr lang="en-US" dirty="0"/>
          </a:p>
          <a:p>
            <a:pPr marL="0" indent="0">
              <a:buNone/>
            </a:pPr>
            <a:r>
              <a:rPr lang="en-US" dirty="0" err="1"/>
              <a:t>Det</a:t>
            </a:r>
            <a:r>
              <a:rPr lang="en-US" dirty="0"/>
              <a:t> </a:t>
            </a:r>
            <a:r>
              <a:rPr lang="en-US" dirty="0" err="1"/>
              <a:t>kan</a:t>
            </a:r>
            <a:r>
              <a:rPr lang="en-US" dirty="0"/>
              <a:t> </a:t>
            </a:r>
            <a:r>
              <a:rPr lang="en-US" dirty="0" err="1"/>
              <a:t>t.ex</a:t>
            </a:r>
            <a:r>
              <a:rPr lang="en-US" dirty="0"/>
              <a:t> </a:t>
            </a:r>
            <a:r>
              <a:rPr lang="en-US" dirty="0" err="1"/>
              <a:t>handla</a:t>
            </a:r>
            <a:r>
              <a:rPr lang="en-US" dirty="0"/>
              <a:t> om:</a:t>
            </a:r>
          </a:p>
          <a:p>
            <a:pPr>
              <a:lnSpc>
                <a:spcPct val="120000"/>
              </a:lnSpc>
            </a:pPr>
            <a:r>
              <a:rPr lang="en-US" b="1" dirty="0"/>
              <a:t>Kiosk- </a:t>
            </a:r>
            <a:r>
              <a:rPr lang="en-US" b="1" dirty="0" err="1"/>
              <a:t>och</a:t>
            </a:r>
            <a:r>
              <a:rPr lang="en-US" b="1" dirty="0"/>
              <a:t> </a:t>
            </a:r>
            <a:r>
              <a:rPr lang="en-US" b="1" dirty="0" err="1"/>
              <a:t>matchvärd</a:t>
            </a:r>
            <a:r>
              <a:rPr lang="en-US" b="1" dirty="0"/>
              <a:t> </a:t>
            </a:r>
            <a:r>
              <a:rPr lang="en-US" dirty="0"/>
              <a:t>– </a:t>
            </a:r>
            <a:r>
              <a:rPr lang="en-US" dirty="0" err="1"/>
              <a:t>Laget</a:t>
            </a:r>
            <a:r>
              <a:rPr lang="en-US" dirty="0"/>
              <a:t> </a:t>
            </a:r>
            <a:r>
              <a:rPr lang="en-US" dirty="0" err="1"/>
              <a:t>som</a:t>
            </a:r>
            <a:r>
              <a:rPr lang="en-US" dirty="0"/>
              <a:t> </a:t>
            </a:r>
            <a:r>
              <a:rPr lang="en-US" dirty="0" err="1"/>
              <a:t>är</a:t>
            </a:r>
            <a:r>
              <a:rPr lang="en-US" dirty="0"/>
              <a:t> </a:t>
            </a:r>
            <a:r>
              <a:rPr lang="en-US" dirty="0" err="1"/>
              <a:t>bollkalle</a:t>
            </a:r>
            <a:r>
              <a:rPr lang="en-US" dirty="0"/>
              <a:t>/</a:t>
            </a:r>
            <a:r>
              <a:rPr lang="en-US" dirty="0" err="1"/>
              <a:t>bollisa</a:t>
            </a:r>
            <a:r>
              <a:rPr lang="en-US" dirty="0"/>
              <a:t> </a:t>
            </a:r>
            <a:r>
              <a:rPr lang="en-US" dirty="0" err="1"/>
              <a:t>ansvar</a:t>
            </a:r>
            <a:r>
              <a:rPr lang="en-US" dirty="0"/>
              <a:t> </a:t>
            </a:r>
            <a:r>
              <a:rPr lang="en-US" dirty="0" err="1"/>
              <a:t>för</a:t>
            </a:r>
            <a:r>
              <a:rPr lang="en-US" dirty="0"/>
              <a:t> </a:t>
            </a:r>
            <a:r>
              <a:rPr lang="en-US" dirty="0" err="1"/>
              <a:t>Kioskförsäljning</a:t>
            </a:r>
            <a:r>
              <a:rPr lang="en-US" dirty="0"/>
              <a:t> </a:t>
            </a:r>
            <a:r>
              <a:rPr lang="en-US" dirty="0" err="1"/>
              <a:t>i</a:t>
            </a:r>
            <a:r>
              <a:rPr lang="en-US" dirty="0"/>
              <a:t> </a:t>
            </a:r>
            <a:r>
              <a:rPr lang="en-US" dirty="0" err="1"/>
              <a:t>lagålder</a:t>
            </a:r>
            <a:r>
              <a:rPr lang="en-US" dirty="0"/>
              <a:t> 10, 11 </a:t>
            </a:r>
            <a:r>
              <a:rPr lang="en-US" dirty="0" err="1"/>
              <a:t>och</a:t>
            </a:r>
            <a:r>
              <a:rPr lang="en-US" dirty="0"/>
              <a:t> 12 vid </a:t>
            </a:r>
            <a:r>
              <a:rPr lang="en-US" dirty="0" err="1"/>
              <a:t>seniormatcherna</a:t>
            </a:r>
            <a:r>
              <a:rPr lang="en-US" dirty="0"/>
              <a:t> (3-4 </a:t>
            </a:r>
            <a:r>
              <a:rPr lang="en-US" dirty="0" err="1"/>
              <a:t>ggr</a:t>
            </a:r>
            <a:r>
              <a:rPr lang="en-US" dirty="0"/>
              <a:t>/</a:t>
            </a:r>
            <a:r>
              <a:rPr lang="en-US" dirty="0" err="1"/>
              <a:t>år</a:t>
            </a:r>
            <a:r>
              <a:rPr lang="en-US" dirty="0"/>
              <a:t> per lag). </a:t>
            </a:r>
            <a:r>
              <a:rPr lang="en-US" dirty="0" err="1"/>
              <a:t>Föräldrar</a:t>
            </a:r>
            <a:r>
              <a:rPr lang="en-US" dirty="0"/>
              <a:t> </a:t>
            </a:r>
            <a:r>
              <a:rPr lang="en-US" dirty="0" err="1"/>
              <a:t>i</a:t>
            </a:r>
            <a:r>
              <a:rPr lang="en-US" dirty="0"/>
              <a:t> </a:t>
            </a:r>
            <a:r>
              <a:rPr lang="en-US" dirty="0" err="1"/>
              <a:t>dessa</a:t>
            </a:r>
            <a:r>
              <a:rPr lang="en-US" dirty="0"/>
              <a:t> </a:t>
            </a:r>
            <a:r>
              <a:rPr lang="en-US" dirty="0" err="1"/>
              <a:t>åldrar</a:t>
            </a:r>
            <a:r>
              <a:rPr lang="en-US" dirty="0"/>
              <a:t> </a:t>
            </a:r>
            <a:r>
              <a:rPr lang="en-US" dirty="0" err="1"/>
              <a:t>ska</a:t>
            </a:r>
            <a:r>
              <a:rPr lang="en-US" dirty="0"/>
              <a:t> </a:t>
            </a:r>
            <a:r>
              <a:rPr lang="en-US" dirty="0" err="1"/>
              <a:t>vara</a:t>
            </a:r>
            <a:r>
              <a:rPr lang="en-US" dirty="0"/>
              <a:t> </a:t>
            </a:r>
            <a:r>
              <a:rPr lang="en-US" dirty="0" err="1"/>
              <a:t>matchvärd</a:t>
            </a:r>
            <a:r>
              <a:rPr lang="en-US" dirty="0"/>
              <a:t> vid </a:t>
            </a:r>
            <a:r>
              <a:rPr lang="en-US" dirty="0" err="1"/>
              <a:t>seniormatch</a:t>
            </a:r>
            <a:r>
              <a:rPr lang="en-US" dirty="0"/>
              <a:t> (1 </a:t>
            </a:r>
            <a:r>
              <a:rPr lang="en-US" dirty="0" err="1"/>
              <a:t>gång</a:t>
            </a:r>
            <a:r>
              <a:rPr lang="en-US" dirty="0"/>
              <a:t>/</a:t>
            </a:r>
            <a:r>
              <a:rPr lang="en-US" dirty="0" err="1"/>
              <a:t>år</a:t>
            </a:r>
            <a:r>
              <a:rPr lang="en-US" dirty="0"/>
              <a:t>). Vid </a:t>
            </a:r>
            <a:r>
              <a:rPr lang="en-US" dirty="0" err="1"/>
              <a:t>lagets</a:t>
            </a:r>
            <a:r>
              <a:rPr lang="en-US" dirty="0"/>
              <a:t> </a:t>
            </a:r>
            <a:r>
              <a:rPr lang="en-US" dirty="0" err="1"/>
              <a:t>egna</a:t>
            </a:r>
            <a:r>
              <a:rPr lang="en-US" dirty="0"/>
              <a:t> matcher </a:t>
            </a:r>
            <a:r>
              <a:rPr lang="en-US" dirty="0" err="1"/>
              <a:t>så</a:t>
            </a:r>
            <a:r>
              <a:rPr lang="en-US" dirty="0"/>
              <a:t> </a:t>
            </a:r>
            <a:r>
              <a:rPr lang="en-US" dirty="0" err="1"/>
              <a:t>ansvarar</a:t>
            </a:r>
            <a:r>
              <a:rPr lang="en-US" dirty="0"/>
              <a:t> </a:t>
            </a:r>
            <a:r>
              <a:rPr lang="en-US" dirty="0" err="1"/>
              <a:t>laget</a:t>
            </a:r>
            <a:r>
              <a:rPr lang="en-US" dirty="0"/>
              <a:t> </a:t>
            </a:r>
            <a:r>
              <a:rPr lang="en-US" dirty="0" err="1"/>
              <a:t>själva</a:t>
            </a:r>
            <a:r>
              <a:rPr lang="en-US" dirty="0"/>
              <a:t> </a:t>
            </a:r>
            <a:r>
              <a:rPr lang="en-US" dirty="0" err="1"/>
              <a:t>för</a:t>
            </a:r>
            <a:r>
              <a:rPr lang="en-US" dirty="0"/>
              <a:t> </a:t>
            </a:r>
            <a:r>
              <a:rPr lang="en-US" dirty="0" err="1"/>
              <a:t>denna</a:t>
            </a:r>
            <a:r>
              <a:rPr lang="en-US" dirty="0"/>
              <a:t> </a:t>
            </a:r>
            <a:r>
              <a:rPr lang="en-US" dirty="0" err="1"/>
              <a:t>försäljning</a:t>
            </a:r>
            <a:r>
              <a:rPr lang="en-US" dirty="0"/>
              <a:t>.</a:t>
            </a:r>
          </a:p>
          <a:p>
            <a:pPr>
              <a:lnSpc>
                <a:spcPct val="120000"/>
              </a:lnSpc>
            </a:pPr>
            <a:r>
              <a:rPr lang="en-US" b="1" dirty="0" err="1"/>
              <a:t>Hjälp</a:t>
            </a:r>
            <a:r>
              <a:rPr lang="en-US" b="1" dirty="0"/>
              <a:t> med </a:t>
            </a:r>
            <a:r>
              <a:rPr lang="en-US" b="1" dirty="0" err="1"/>
              <a:t>Hagadagarna</a:t>
            </a:r>
            <a:r>
              <a:rPr lang="en-US" b="1" dirty="0"/>
              <a:t> </a:t>
            </a:r>
            <a:r>
              <a:rPr lang="en-US" dirty="0"/>
              <a:t>– </a:t>
            </a:r>
            <a:r>
              <a:rPr lang="en-US" dirty="0" err="1"/>
              <a:t>Uppgifter</a:t>
            </a:r>
            <a:r>
              <a:rPr lang="en-US" dirty="0"/>
              <a:t> </a:t>
            </a:r>
            <a:r>
              <a:rPr lang="en-US" dirty="0" err="1"/>
              <a:t>fördelas</a:t>
            </a:r>
            <a:r>
              <a:rPr lang="en-US" dirty="0"/>
              <a:t> </a:t>
            </a:r>
            <a:r>
              <a:rPr lang="en-US" dirty="0" err="1"/>
              <a:t>i</a:t>
            </a:r>
            <a:r>
              <a:rPr lang="en-US" dirty="0"/>
              <a:t> god </a:t>
            </a:r>
            <a:r>
              <a:rPr lang="en-US" dirty="0" err="1"/>
              <a:t>tid</a:t>
            </a:r>
            <a:r>
              <a:rPr lang="en-US" dirty="0"/>
              <a:t> </a:t>
            </a:r>
            <a:r>
              <a:rPr lang="en-US" dirty="0" err="1"/>
              <a:t>före</a:t>
            </a:r>
            <a:r>
              <a:rPr lang="en-US" dirty="0"/>
              <a:t> </a:t>
            </a:r>
            <a:r>
              <a:rPr lang="en-US" dirty="0" err="1"/>
              <a:t>Hagadagarna</a:t>
            </a:r>
            <a:r>
              <a:rPr lang="en-US" dirty="0"/>
              <a:t>, </a:t>
            </a:r>
            <a:r>
              <a:rPr lang="en-US" dirty="0" err="1"/>
              <a:t>där</a:t>
            </a:r>
            <a:r>
              <a:rPr lang="en-US" dirty="0"/>
              <a:t> </a:t>
            </a:r>
            <a:r>
              <a:rPr lang="en-US" dirty="0" err="1"/>
              <a:t>respektive</a:t>
            </a:r>
            <a:r>
              <a:rPr lang="en-US" dirty="0"/>
              <a:t> lag </a:t>
            </a:r>
            <a:r>
              <a:rPr lang="en-US" dirty="0" err="1"/>
              <a:t>har</a:t>
            </a:r>
            <a:r>
              <a:rPr lang="en-US" dirty="0"/>
              <a:t> </a:t>
            </a:r>
            <a:r>
              <a:rPr lang="en-US" dirty="0" err="1"/>
              <a:t>olika</a:t>
            </a:r>
            <a:r>
              <a:rPr lang="en-US" dirty="0"/>
              <a:t> </a:t>
            </a:r>
            <a:r>
              <a:rPr lang="en-US" dirty="0" err="1"/>
              <a:t>tider</a:t>
            </a:r>
            <a:r>
              <a:rPr lang="en-US" dirty="0"/>
              <a:t> </a:t>
            </a:r>
            <a:r>
              <a:rPr lang="en-US" dirty="0" err="1"/>
              <a:t>och</a:t>
            </a:r>
            <a:r>
              <a:rPr lang="en-US" dirty="0"/>
              <a:t> </a:t>
            </a:r>
            <a:r>
              <a:rPr lang="en-US" dirty="0" err="1"/>
              <a:t>uppgifter</a:t>
            </a:r>
            <a:r>
              <a:rPr lang="en-US" dirty="0"/>
              <a:t>.</a:t>
            </a:r>
          </a:p>
          <a:p>
            <a:pPr>
              <a:lnSpc>
                <a:spcPct val="120000"/>
              </a:lnSpc>
            </a:pPr>
            <a:r>
              <a:rPr lang="en-US" b="1" dirty="0" err="1"/>
              <a:t>Bollkalle</a:t>
            </a:r>
            <a:r>
              <a:rPr lang="en-US" b="1" dirty="0"/>
              <a:t>/</a:t>
            </a:r>
            <a:r>
              <a:rPr lang="en-US" b="1" dirty="0" err="1"/>
              <a:t>Bollisa</a:t>
            </a:r>
            <a:r>
              <a:rPr lang="en-US" dirty="0"/>
              <a:t> – 4-6 </a:t>
            </a:r>
            <a:r>
              <a:rPr lang="en-US" dirty="0" err="1"/>
              <a:t>spelare</a:t>
            </a:r>
            <a:r>
              <a:rPr lang="en-US" dirty="0"/>
              <a:t> per match </a:t>
            </a:r>
            <a:r>
              <a:rPr lang="en-US" dirty="0" err="1"/>
              <a:t>i</a:t>
            </a:r>
            <a:r>
              <a:rPr lang="en-US" dirty="0"/>
              <a:t> </a:t>
            </a:r>
            <a:r>
              <a:rPr lang="en-US" dirty="0" err="1"/>
              <a:t>lagålder</a:t>
            </a:r>
            <a:r>
              <a:rPr lang="en-US" dirty="0"/>
              <a:t> 10, 11 </a:t>
            </a:r>
            <a:r>
              <a:rPr lang="en-US" dirty="0" err="1"/>
              <a:t>och</a:t>
            </a:r>
            <a:r>
              <a:rPr lang="en-US" dirty="0"/>
              <a:t> 12. </a:t>
            </a:r>
          </a:p>
          <a:p>
            <a:pPr>
              <a:lnSpc>
                <a:spcPct val="120000"/>
              </a:lnSpc>
            </a:pPr>
            <a:r>
              <a:rPr lang="en-US" b="1" dirty="0" err="1"/>
              <a:t>Fixardag</a:t>
            </a:r>
            <a:r>
              <a:rPr lang="en-US" dirty="0"/>
              <a:t> – </a:t>
            </a:r>
            <a:r>
              <a:rPr lang="en-US" dirty="0" err="1"/>
              <a:t>Ett</a:t>
            </a:r>
            <a:r>
              <a:rPr lang="en-US" dirty="0"/>
              <a:t> </a:t>
            </a:r>
            <a:r>
              <a:rPr lang="en-US" dirty="0" err="1"/>
              <a:t>fåtal</a:t>
            </a:r>
            <a:r>
              <a:rPr lang="en-US" dirty="0"/>
              <a:t> </a:t>
            </a:r>
            <a:r>
              <a:rPr lang="en-US" dirty="0" err="1"/>
              <a:t>vårdnadshavare</a:t>
            </a:r>
            <a:r>
              <a:rPr lang="en-US" dirty="0"/>
              <a:t> </a:t>
            </a:r>
            <a:r>
              <a:rPr lang="en-US" dirty="0" err="1"/>
              <a:t>förväntas</a:t>
            </a:r>
            <a:r>
              <a:rPr lang="en-US" dirty="0"/>
              <a:t> </a:t>
            </a:r>
            <a:r>
              <a:rPr lang="en-US" dirty="0" err="1"/>
              <a:t>bidra</a:t>
            </a:r>
            <a:r>
              <a:rPr lang="en-US" dirty="0"/>
              <a:t> </a:t>
            </a:r>
            <a:r>
              <a:rPr lang="en-US" dirty="0" err="1"/>
              <a:t>på</a:t>
            </a:r>
            <a:r>
              <a:rPr lang="en-US" dirty="0"/>
              <a:t> </a:t>
            </a:r>
            <a:r>
              <a:rPr lang="en-US" dirty="0" err="1"/>
              <a:t>förenings</a:t>
            </a:r>
            <a:r>
              <a:rPr lang="en-US" dirty="0"/>
              <a:t> </a:t>
            </a:r>
            <a:r>
              <a:rPr lang="en-US" dirty="0" err="1"/>
              <a:t>fixardag</a:t>
            </a:r>
            <a:r>
              <a:rPr lang="en-US" dirty="0"/>
              <a:t> ÅRLIGEN.</a:t>
            </a:r>
          </a:p>
          <a:p>
            <a:pPr>
              <a:lnSpc>
                <a:spcPct val="120000"/>
              </a:lnSpc>
            </a:pPr>
            <a:r>
              <a:rPr lang="en-US" b="1" dirty="0" err="1"/>
              <a:t>Tipspromenad</a:t>
            </a:r>
            <a:r>
              <a:rPr lang="en-US" dirty="0"/>
              <a:t> – Det </a:t>
            </a:r>
            <a:r>
              <a:rPr lang="en-US" dirty="0" err="1"/>
              <a:t>kan</a:t>
            </a:r>
            <a:r>
              <a:rPr lang="en-US" dirty="0"/>
              <a:t> </a:t>
            </a:r>
            <a:r>
              <a:rPr lang="en-US" dirty="0" err="1"/>
              <a:t>vara</a:t>
            </a:r>
            <a:r>
              <a:rPr lang="en-US" dirty="0"/>
              <a:t> </a:t>
            </a:r>
            <a:r>
              <a:rPr lang="en-US" dirty="0" err="1"/>
              <a:t>aktuellt</a:t>
            </a:r>
            <a:r>
              <a:rPr lang="en-US" dirty="0"/>
              <a:t> </a:t>
            </a:r>
            <a:r>
              <a:rPr lang="en-US" dirty="0" err="1"/>
              <a:t>för</a:t>
            </a:r>
            <a:r>
              <a:rPr lang="en-US" dirty="0"/>
              <a:t> lag </a:t>
            </a:r>
            <a:r>
              <a:rPr lang="en-US" dirty="0" err="1"/>
              <a:t>att</a:t>
            </a:r>
            <a:r>
              <a:rPr lang="en-US" dirty="0"/>
              <a:t> </a:t>
            </a:r>
            <a:r>
              <a:rPr lang="en-US" dirty="0" err="1"/>
              <a:t>bemanna</a:t>
            </a:r>
            <a:r>
              <a:rPr lang="en-US" dirty="0"/>
              <a:t> kiosk under </a:t>
            </a:r>
            <a:r>
              <a:rPr lang="en-US" dirty="0" err="1"/>
              <a:t>några</a:t>
            </a:r>
            <a:r>
              <a:rPr lang="en-US" dirty="0"/>
              <a:t> </a:t>
            </a:r>
            <a:r>
              <a:rPr lang="en-US" dirty="0" err="1"/>
              <a:t>tillfällen</a:t>
            </a:r>
            <a:r>
              <a:rPr lang="en-US" dirty="0"/>
              <a:t> under </a:t>
            </a:r>
            <a:r>
              <a:rPr lang="en-US" dirty="0" err="1"/>
              <a:t>året</a:t>
            </a:r>
            <a:r>
              <a:rPr lang="en-US" dirty="0"/>
              <a:t>.</a:t>
            </a:r>
          </a:p>
          <a:p>
            <a:pPr marL="0" indent="0">
              <a:buNone/>
            </a:pPr>
            <a:endParaRPr lang="en-US" dirty="0"/>
          </a:p>
          <a:p>
            <a:pPr marL="0" indent="0">
              <a:buNone/>
            </a:pPr>
            <a:endParaRPr lang="en-US"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9" name="Slide Number Placeholder 8"/>
          <p:cNvSpPr>
            <a:spLocks noGrp="1"/>
          </p:cNvSpPr>
          <p:nvPr>
            <p:ph type="sldNum" sz="quarter" idx="12"/>
          </p:nvPr>
        </p:nvSpPr>
        <p:spPr/>
        <p:txBody>
          <a:bodyPr/>
          <a:lstStyle/>
          <a:p>
            <a:fld id="{7B82670C-2495-47EB-B20B-D9AF7BE8C7CF}" type="slidenum">
              <a:rPr lang="en-US" smtClean="0"/>
              <a:t>7</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95349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Övergång</a:t>
            </a:r>
            <a:r>
              <a:rPr lang="en-US" b="1" dirty="0"/>
              <a:t> till/</a:t>
            </a:r>
            <a:r>
              <a:rPr lang="en-US" b="1" dirty="0" err="1"/>
              <a:t>från</a:t>
            </a:r>
            <a:r>
              <a:rPr lang="en-US" b="1" dirty="0"/>
              <a:t> </a:t>
            </a:r>
            <a:r>
              <a:rPr lang="en-US" b="1" dirty="0" err="1"/>
              <a:t>andra</a:t>
            </a:r>
            <a:r>
              <a:rPr lang="en-US" b="1" dirty="0"/>
              <a:t> </a:t>
            </a:r>
            <a:r>
              <a:rPr lang="en-US" b="1" dirty="0" err="1"/>
              <a:t>klubbar</a:t>
            </a:r>
            <a:endParaRPr lang="en-US" b="1" dirty="0"/>
          </a:p>
        </p:txBody>
      </p:sp>
      <p:sp>
        <p:nvSpPr>
          <p:cNvPr id="3" name="Content Placeholder 2"/>
          <p:cNvSpPr>
            <a:spLocks noGrp="1"/>
          </p:cNvSpPr>
          <p:nvPr>
            <p:ph idx="1"/>
          </p:nvPr>
        </p:nvSpPr>
        <p:spPr/>
        <p:txBody>
          <a:bodyPr>
            <a:normAutofit/>
          </a:bodyPr>
          <a:lstStyle/>
          <a:p>
            <a:pPr marL="0" indent="0">
              <a:buNone/>
            </a:pPr>
            <a:r>
              <a:rPr lang="en-US" dirty="0" err="1"/>
              <a:t>Föreningen</a:t>
            </a:r>
            <a:r>
              <a:rPr lang="en-US" dirty="0"/>
              <a:t> </a:t>
            </a:r>
            <a:r>
              <a:rPr lang="en-US" dirty="0" err="1"/>
              <a:t>och</a:t>
            </a:r>
            <a:r>
              <a:rPr lang="en-US" dirty="0"/>
              <a:t> </a:t>
            </a:r>
            <a:r>
              <a:rPr lang="en-US" dirty="0" err="1"/>
              <a:t>dess</a:t>
            </a:r>
            <a:r>
              <a:rPr lang="en-US" dirty="0"/>
              <a:t> </a:t>
            </a:r>
            <a:r>
              <a:rPr lang="en-US" dirty="0" err="1"/>
              <a:t>ledare</a:t>
            </a:r>
            <a:r>
              <a:rPr lang="en-US" dirty="0"/>
              <a:t> </a:t>
            </a:r>
            <a:r>
              <a:rPr lang="en-US" dirty="0" err="1"/>
              <a:t>ska</a:t>
            </a:r>
            <a:r>
              <a:rPr lang="en-US" dirty="0"/>
              <a:t> </a:t>
            </a:r>
            <a:r>
              <a:rPr lang="en-US" dirty="0" err="1"/>
              <a:t>agera</a:t>
            </a:r>
            <a:r>
              <a:rPr lang="en-US" dirty="0"/>
              <a:t> transparent </a:t>
            </a:r>
            <a:r>
              <a:rPr lang="en-US" dirty="0" err="1"/>
              <a:t>och</a:t>
            </a:r>
            <a:r>
              <a:rPr lang="en-US" dirty="0"/>
              <a:t> </a:t>
            </a:r>
            <a:r>
              <a:rPr lang="en-US" dirty="0" err="1"/>
              <a:t>öppet</a:t>
            </a:r>
            <a:r>
              <a:rPr lang="en-US" dirty="0"/>
              <a:t> med </a:t>
            </a:r>
            <a:r>
              <a:rPr lang="en-US" dirty="0" err="1"/>
              <a:t>eventuella</a:t>
            </a:r>
            <a:r>
              <a:rPr lang="en-US" dirty="0"/>
              <a:t> </a:t>
            </a:r>
            <a:r>
              <a:rPr lang="en-US" dirty="0" err="1"/>
              <a:t>övergångar</a:t>
            </a:r>
            <a:r>
              <a:rPr lang="en-US" dirty="0"/>
              <a:t> till/</a:t>
            </a:r>
            <a:r>
              <a:rPr lang="en-US" dirty="0" err="1"/>
              <a:t>från</a:t>
            </a:r>
            <a:r>
              <a:rPr lang="en-US" dirty="0"/>
              <a:t> </a:t>
            </a:r>
            <a:r>
              <a:rPr lang="en-US" dirty="0" err="1"/>
              <a:t>andra</a:t>
            </a:r>
            <a:r>
              <a:rPr lang="en-US" dirty="0"/>
              <a:t> </a:t>
            </a:r>
            <a:r>
              <a:rPr lang="en-US" dirty="0" err="1"/>
              <a:t>klubbar</a:t>
            </a:r>
            <a:r>
              <a:rPr lang="en-US" dirty="0"/>
              <a:t>. Vi </a:t>
            </a:r>
            <a:r>
              <a:rPr lang="en-US" dirty="0" err="1"/>
              <a:t>värnar</a:t>
            </a:r>
            <a:r>
              <a:rPr lang="en-US" dirty="0"/>
              <a:t> </a:t>
            </a:r>
            <a:r>
              <a:rPr lang="en-US" dirty="0" err="1"/>
              <a:t>alltid</a:t>
            </a:r>
            <a:r>
              <a:rPr lang="en-US" dirty="0"/>
              <a:t> om </a:t>
            </a:r>
            <a:r>
              <a:rPr lang="en-US" dirty="0" err="1"/>
              <a:t>spelarens</a:t>
            </a:r>
            <a:r>
              <a:rPr lang="en-US" dirty="0"/>
              <a:t> </a:t>
            </a:r>
            <a:r>
              <a:rPr lang="en-US" dirty="0" err="1"/>
              <a:t>bästa</a:t>
            </a:r>
            <a:r>
              <a:rPr lang="en-US" dirty="0"/>
              <a:t>.</a:t>
            </a:r>
          </a:p>
          <a:p>
            <a:pPr marL="0" indent="0">
              <a:buNone/>
            </a:pPr>
            <a:endParaRPr lang="en-US" dirty="0"/>
          </a:p>
          <a:p>
            <a:pPr marL="0" indent="0">
              <a:buNone/>
            </a:pPr>
            <a:r>
              <a:rPr lang="en-US" dirty="0" err="1"/>
              <a:t>Styrelse</a:t>
            </a:r>
            <a:r>
              <a:rPr lang="en-US" dirty="0"/>
              <a:t>/</a:t>
            </a:r>
            <a:r>
              <a:rPr lang="en-US" dirty="0" err="1"/>
              <a:t>Ungdomssektion</a:t>
            </a:r>
            <a:r>
              <a:rPr lang="en-US" dirty="0"/>
              <a:t> </a:t>
            </a:r>
            <a:r>
              <a:rPr lang="en-US" dirty="0" err="1"/>
              <a:t>stöttar</a:t>
            </a:r>
            <a:r>
              <a:rPr lang="en-US" dirty="0"/>
              <a:t> </a:t>
            </a:r>
            <a:r>
              <a:rPr lang="en-US" dirty="0" err="1"/>
              <a:t>ledare</a:t>
            </a:r>
            <a:r>
              <a:rPr lang="en-US" dirty="0"/>
              <a:t> </a:t>
            </a:r>
            <a:r>
              <a:rPr lang="en-US" dirty="0" err="1"/>
              <a:t>i</a:t>
            </a:r>
            <a:r>
              <a:rPr lang="en-US" dirty="0"/>
              <a:t> </a:t>
            </a:r>
            <a:r>
              <a:rPr lang="en-US" dirty="0" err="1"/>
              <a:t>eventuella</a:t>
            </a:r>
            <a:r>
              <a:rPr lang="en-US" dirty="0"/>
              <a:t> </a:t>
            </a:r>
            <a:r>
              <a:rPr lang="en-US" dirty="0" err="1"/>
              <a:t>samtal</a:t>
            </a:r>
            <a:r>
              <a:rPr lang="en-US" dirty="0"/>
              <a:t> med </a:t>
            </a:r>
            <a:r>
              <a:rPr lang="en-US" dirty="0" err="1"/>
              <a:t>andra</a:t>
            </a:r>
            <a:r>
              <a:rPr lang="en-US" dirty="0"/>
              <a:t> </a:t>
            </a:r>
            <a:r>
              <a:rPr lang="en-US" dirty="0" err="1"/>
              <a:t>klubbar</a:t>
            </a:r>
            <a:r>
              <a:rPr lang="en-US" dirty="0"/>
              <a:t>, </a:t>
            </a:r>
            <a:r>
              <a:rPr lang="en-US" dirty="0" err="1"/>
              <a:t>samt</a:t>
            </a:r>
            <a:r>
              <a:rPr lang="en-US" dirty="0"/>
              <a:t> </a:t>
            </a:r>
            <a:r>
              <a:rPr lang="en-US" dirty="0" err="1"/>
              <a:t>stöttar</a:t>
            </a:r>
            <a:r>
              <a:rPr lang="en-US" dirty="0"/>
              <a:t> </a:t>
            </a:r>
            <a:r>
              <a:rPr lang="en-US" dirty="0" err="1"/>
              <a:t>föräldrar</a:t>
            </a:r>
            <a:r>
              <a:rPr lang="en-US" dirty="0"/>
              <a:t> </a:t>
            </a:r>
            <a:r>
              <a:rPr lang="en-US" dirty="0" err="1"/>
              <a:t>i</a:t>
            </a:r>
            <a:r>
              <a:rPr lang="en-US" dirty="0"/>
              <a:t> </a:t>
            </a:r>
            <a:r>
              <a:rPr lang="en-US" dirty="0" err="1"/>
              <a:t>dessa</a:t>
            </a:r>
            <a:r>
              <a:rPr lang="en-US" dirty="0"/>
              <a:t> </a:t>
            </a:r>
            <a:r>
              <a:rPr lang="en-US" dirty="0" err="1"/>
              <a:t>frågeställningar</a:t>
            </a:r>
            <a:r>
              <a:rPr lang="en-US" dirty="0"/>
              <a:t>.</a:t>
            </a:r>
          </a:p>
          <a:p>
            <a:pPr marL="0" indent="0">
              <a:buNone/>
            </a:pPr>
            <a:endParaRPr lang="en-US" dirty="0"/>
          </a:p>
          <a:p>
            <a:pPr marL="0" indent="0">
              <a:buNone/>
            </a:pPr>
            <a:r>
              <a:rPr lang="en-US" dirty="0" err="1"/>
              <a:t>Föreningen</a:t>
            </a:r>
            <a:r>
              <a:rPr lang="en-US" dirty="0"/>
              <a:t> ser, </a:t>
            </a:r>
            <a:r>
              <a:rPr lang="en-US" dirty="0" err="1"/>
              <a:t>i</a:t>
            </a:r>
            <a:r>
              <a:rPr lang="en-US" dirty="0"/>
              <a:t> den </a:t>
            </a:r>
            <a:r>
              <a:rPr lang="en-US" dirty="0" err="1"/>
              <a:t>mån</a:t>
            </a:r>
            <a:r>
              <a:rPr lang="en-US" dirty="0"/>
              <a:t> det </a:t>
            </a:r>
            <a:r>
              <a:rPr lang="en-US" dirty="0" err="1"/>
              <a:t>är</a:t>
            </a:r>
            <a:r>
              <a:rPr lang="en-US" dirty="0"/>
              <a:t> </a:t>
            </a:r>
            <a:r>
              <a:rPr lang="en-US" dirty="0" err="1"/>
              <a:t>möjligt</a:t>
            </a:r>
            <a:r>
              <a:rPr lang="en-US" dirty="0"/>
              <a:t>, </a:t>
            </a:r>
            <a:r>
              <a:rPr lang="en-US" dirty="0" err="1"/>
              <a:t>att</a:t>
            </a:r>
            <a:r>
              <a:rPr lang="en-US" dirty="0"/>
              <a:t> </a:t>
            </a:r>
            <a:r>
              <a:rPr lang="en-US" dirty="0" err="1"/>
              <a:t>spelaren</a:t>
            </a:r>
            <a:r>
              <a:rPr lang="en-US" dirty="0"/>
              <a:t> </a:t>
            </a:r>
            <a:r>
              <a:rPr lang="en-US" dirty="0" err="1"/>
              <a:t>spelar</a:t>
            </a:r>
            <a:r>
              <a:rPr lang="en-US" dirty="0"/>
              <a:t> </a:t>
            </a:r>
            <a:r>
              <a:rPr lang="en-US" dirty="0" err="1"/>
              <a:t>färdigt</a:t>
            </a:r>
            <a:r>
              <a:rPr lang="en-US" dirty="0"/>
              <a:t> </a:t>
            </a:r>
            <a:r>
              <a:rPr lang="en-US" dirty="0" err="1"/>
              <a:t>säsongen</a:t>
            </a:r>
            <a:r>
              <a:rPr lang="en-US" dirty="0"/>
              <a:t> </a:t>
            </a:r>
            <a:r>
              <a:rPr lang="en-US" dirty="0" err="1"/>
              <a:t>i</a:t>
            </a:r>
            <a:r>
              <a:rPr lang="en-US" dirty="0"/>
              <a:t> </a:t>
            </a:r>
            <a:r>
              <a:rPr lang="en-US" dirty="0" err="1"/>
              <a:t>nuvarande</a:t>
            </a:r>
            <a:r>
              <a:rPr lang="en-US" dirty="0"/>
              <a:t> </a:t>
            </a:r>
            <a:r>
              <a:rPr lang="en-US" dirty="0" err="1"/>
              <a:t>klubb</a:t>
            </a:r>
            <a:r>
              <a:rPr lang="en-US" dirty="0"/>
              <a:t>, </a:t>
            </a:r>
            <a:r>
              <a:rPr lang="en-US" dirty="0" err="1"/>
              <a:t>innan</a:t>
            </a:r>
            <a:r>
              <a:rPr lang="en-US" dirty="0"/>
              <a:t> </a:t>
            </a:r>
            <a:r>
              <a:rPr lang="en-US" dirty="0" err="1"/>
              <a:t>en</a:t>
            </a:r>
            <a:r>
              <a:rPr lang="en-US" dirty="0"/>
              <a:t> </a:t>
            </a:r>
            <a:r>
              <a:rPr lang="en-US" dirty="0" err="1"/>
              <a:t>övergång</a:t>
            </a:r>
            <a:r>
              <a:rPr lang="en-US" dirty="0"/>
              <a:t> </a:t>
            </a:r>
            <a:r>
              <a:rPr lang="en-US" dirty="0" err="1"/>
              <a:t>påbörjas</a:t>
            </a:r>
            <a:r>
              <a:rPr lang="en-US" dirty="0"/>
              <a:t>. </a:t>
            </a:r>
          </a:p>
          <a:p>
            <a:endParaRPr lang="en-US"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9" name="Slide Number Placeholder 8"/>
          <p:cNvSpPr>
            <a:spLocks noGrp="1"/>
          </p:cNvSpPr>
          <p:nvPr>
            <p:ph type="sldNum" sz="quarter" idx="12"/>
          </p:nvPr>
        </p:nvSpPr>
        <p:spPr/>
        <p:txBody>
          <a:bodyPr/>
          <a:lstStyle/>
          <a:p>
            <a:fld id="{7B82670C-2495-47EB-B20B-D9AF7BE8C7CF}" type="slidenum">
              <a:rPr lang="en-US" smtClean="0"/>
              <a:t>8</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53312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Träningskläder</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dirty="0" err="1"/>
              <a:t>Haga</a:t>
            </a:r>
            <a:r>
              <a:rPr lang="en-US" dirty="0"/>
              <a:t> </a:t>
            </a:r>
            <a:r>
              <a:rPr lang="en-US" dirty="0" err="1"/>
              <a:t>har</a:t>
            </a:r>
            <a:r>
              <a:rPr lang="en-US" dirty="0"/>
              <a:t> </a:t>
            </a:r>
            <a:r>
              <a:rPr lang="en-US" dirty="0" err="1"/>
              <a:t>samarbete</a:t>
            </a:r>
            <a:r>
              <a:rPr lang="en-US" dirty="0"/>
              <a:t> med Intersport </a:t>
            </a:r>
            <a:r>
              <a:rPr lang="en-US" dirty="0" err="1"/>
              <a:t>som</a:t>
            </a:r>
            <a:r>
              <a:rPr lang="en-US" dirty="0"/>
              <a:t> </a:t>
            </a:r>
            <a:r>
              <a:rPr lang="en-US" dirty="0" err="1"/>
              <a:t>tillhanadahåller</a:t>
            </a:r>
            <a:r>
              <a:rPr lang="en-US" dirty="0"/>
              <a:t> </a:t>
            </a:r>
            <a:r>
              <a:rPr lang="en-US" dirty="0" err="1"/>
              <a:t>träningskläder</a:t>
            </a:r>
            <a:r>
              <a:rPr lang="en-US" dirty="0"/>
              <a:t> till </a:t>
            </a:r>
            <a:r>
              <a:rPr lang="en-US" dirty="0" err="1"/>
              <a:t>ledare</a:t>
            </a:r>
            <a:r>
              <a:rPr lang="en-US" dirty="0"/>
              <a:t> </a:t>
            </a:r>
            <a:r>
              <a:rPr lang="en-US" dirty="0" err="1"/>
              <a:t>och</a:t>
            </a:r>
            <a:r>
              <a:rPr lang="en-US" dirty="0"/>
              <a:t> </a:t>
            </a:r>
            <a:r>
              <a:rPr lang="en-US" dirty="0" err="1"/>
              <a:t>spelare</a:t>
            </a:r>
            <a:r>
              <a:rPr lang="en-US" dirty="0"/>
              <a:t> till bra </a:t>
            </a:r>
            <a:r>
              <a:rPr lang="en-US" dirty="0" err="1"/>
              <a:t>priser</a:t>
            </a:r>
            <a:r>
              <a:rPr lang="en-US" dirty="0"/>
              <a:t>.</a:t>
            </a:r>
          </a:p>
          <a:p>
            <a:pPr marL="0" indent="0">
              <a:buNone/>
            </a:pPr>
            <a:endParaRPr lang="en-US" dirty="0"/>
          </a:p>
          <a:p>
            <a:pPr marL="0" indent="0">
              <a:buNone/>
            </a:pPr>
            <a:r>
              <a:rPr lang="en-US" dirty="0" err="1"/>
              <a:t>Det</a:t>
            </a:r>
            <a:r>
              <a:rPr lang="en-US" dirty="0"/>
              <a:t> </a:t>
            </a:r>
            <a:r>
              <a:rPr lang="en-US" dirty="0" err="1"/>
              <a:t>går</a:t>
            </a:r>
            <a:r>
              <a:rPr lang="en-US" dirty="0"/>
              <a:t> </a:t>
            </a:r>
            <a:r>
              <a:rPr lang="en-US" dirty="0" err="1"/>
              <a:t>också</a:t>
            </a:r>
            <a:r>
              <a:rPr lang="en-US" dirty="0"/>
              <a:t> </a:t>
            </a:r>
            <a:r>
              <a:rPr lang="en-US" dirty="0" err="1"/>
              <a:t>att</a:t>
            </a:r>
            <a:r>
              <a:rPr lang="en-US" dirty="0"/>
              <a:t> </a:t>
            </a:r>
            <a:r>
              <a:rPr lang="en-US" dirty="0" err="1"/>
              <a:t>beställa</a:t>
            </a:r>
            <a:r>
              <a:rPr lang="en-US" dirty="0"/>
              <a:t> </a:t>
            </a:r>
            <a:r>
              <a:rPr lang="en-US" dirty="0" err="1"/>
              <a:t>dessa</a:t>
            </a:r>
            <a:r>
              <a:rPr lang="en-US" dirty="0"/>
              <a:t> </a:t>
            </a:r>
            <a:r>
              <a:rPr lang="en-US" dirty="0" err="1"/>
              <a:t>träningskläder</a:t>
            </a:r>
            <a:r>
              <a:rPr lang="en-US" dirty="0"/>
              <a:t> online, </a:t>
            </a:r>
            <a:r>
              <a:rPr lang="en-US" dirty="0" err="1"/>
              <a:t>på</a:t>
            </a:r>
            <a:r>
              <a:rPr lang="en-US" dirty="0"/>
              <a:t> </a:t>
            </a:r>
            <a:r>
              <a:rPr lang="en-US" dirty="0" err="1"/>
              <a:t>intersports</a:t>
            </a:r>
            <a:r>
              <a:rPr lang="en-US" dirty="0"/>
              <a:t> </a:t>
            </a:r>
            <a:r>
              <a:rPr lang="en-US" dirty="0" err="1"/>
              <a:t>hemsida</a:t>
            </a:r>
            <a:r>
              <a:rPr lang="en-US" dirty="0"/>
              <a:t>. </a:t>
            </a:r>
          </a:p>
          <a:p>
            <a:pPr marL="0" indent="0">
              <a:buNone/>
            </a:pPr>
            <a:endParaRPr lang="en-US" dirty="0"/>
          </a:p>
          <a:p>
            <a:pPr marL="0" indent="0">
              <a:buNone/>
            </a:pPr>
            <a:r>
              <a:rPr lang="en-US" dirty="0" err="1"/>
              <a:t>Det</a:t>
            </a:r>
            <a:r>
              <a:rPr lang="en-US" dirty="0"/>
              <a:t> </a:t>
            </a:r>
            <a:r>
              <a:rPr lang="en-US" dirty="0" err="1"/>
              <a:t>handlar</a:t>
            </a:r>
            <a:r>
              <a:rPr lang="en-US" dirty="0"/>
              <a:t> om </a:t>
            </a:r>
            <a:r>
              <a:rPr lang="en-US" dirty="0" err="1"/>
              <a:t>vindsställ</a:t>
            </a:r>
            <a:r>
              <a:rPr lang="en-US" dirty="0"/>
              <a:t>, t-shirts, shorts, </a:t>
            </a:r>
            <a:r>
              <a:rPr lang="en-US" dirty="0" err="1"/>
              <a:t>strumpor</a:t>
            </a:r>
            <a:r>
              <a:rPr lang="en-US" dirty="0"/>
              <a:t>, </a:t>
            </a:r>
            <a:r>
              <a:rPr lang="en-US" dirty="0" err="1"/>
              <a:t>mjukoveraller</a:t>
            </a:r>
            <a:r>
              <a:rPr lang="en-US" dirty="0"/>
              <a:t>, </a:t>
            </a:r>
            <a:r>
              <a:rPr lang="en-US" dirty="0" err="1"/>
              <a:t>väskor</a:t>
            </a:r>
            <a:r>
              <a:rPr lang="en-US" dirty="0"/>
              <a:t> etc. </a:t>
            </a:r>
            <a:r>
              <a:rPr lang="en-US" dirty="0" err="1"/>
              <a:t>som</a:t>
            </a:r>
            <a:r>
              <a:rPr lang="en-US" dirty="0"/>
              <a:t> man </a:t>
            </a:r>
            <a:r>
              <a:rPr lang="en-US" dirty="0" err="1"/>
              <a:t>kan</a:t>
            </a:r>
            <a:r>
              <a:rPr lang="en-US" dirty="0"/>
              <a:t> </a:t>
            </a:r>
            <a:r>
              <a:rPr lang="en-US" dirty="0" err="1"/>
              <a:t>köpa</a:t>
            </a:r>
            <a:r>
              <a:rPr lang="en-US" dirty="0"/>
              <a:t> med </a:t>
            </a:r>
            <a:r>
              <a:rPr lang="en-US" dirty="0" err="1"/>
              <a:t>Hagas</a:t>
            </a:r>
            <a:r>
              <a:rPr lang="en-US" dirty="0"/>
              <a:t> </a:t>
            </a:r>
            <a:r>
              <a:rPr lang="en-US" dirty="0" err="1"/>
              <a:t>klubbmärke</a:t>
            </a:r>
            <a:r>
              <a:rPr lang="en-US" dirty="0"/>
              <a:t> </a:t>
            </a:r>
            <a:r>
              <a:rPr lang="en-US" dirty="0" err="1"/>
              <a:t>tryckt</a:t>
            </a:r>
            <a:r>
              <a:rPr lang="en-US" dirty="0"/>
              <a:t> </a:t>
            </a:r>
            <a:r>
              <a:rPr lang="en-US" dirty="0" err="1"/>
              <a:t>på</a:t>
            </a:r>
            <a:r>
              <a:rPr lang="en-US" dirty="0"/>
              <a:t>. </a:t>
            </a:r>
            <a:r>
              <a:rPr lang="en-US" dirty="0" err="1"/>
              <a:t>Det</a:t>
            </a:r>
            <a:r>
              <a:rPr lang="en-US" dirty="0"/>
              <a:t> </a:t>
            </a:r>
            <a:r>
              <a:rPr lang="en-US" dirty="0" err="1"/>
              <a:t>är</a:t>
            </a:r>
            <a:r>
              <a:rPr lang="en-US" dirty="0"/>
              <a:t> </a:t>
            </a:r>
            <a:r>
              <a:rPr lang="en-US" dirty="0" err="1"/>
              <a:t>rabatterade</a:t>
            </a:r>
            <a:r>
              <a:rPr lang="en-US" dirty="0"/>
              <a:t> </a:t>
            </a:r>
            <a:r>
              <a:rPr lang="en-US" dirty="0" err="1"/>
              <a:t>priser</a:t>
            </a:r>
            <a:r>
              <a:rPr lang="en-US" dirty="0"/>
              <a:t> </a:t>
            </a:r>
            <a:r>
              <a:rPr lang="en-US" dirty="0" err="1"/>
              <a:t>och</a:t>
            </a:r>
            <a:r>
              <a:rPr lang="en-US" dirty="0"/>
              <a:t> </a:t>
            </a:r>
            <a:r>
              <a:rPr lang="en-US" dirty="0" err="1"/>
              <a:t>klubbmärket</a:t>
            </a:r>
            <a:r>
              <a:rPr lang="en-US" dirty="0"/>
              <a:t> </a:t>
            </a:r>
            <a:r>
              <a:rPr lang="en-US" dirty="0" err="1"/>
              <a:t>ingår</a:t>
            </a:r>
            <a:r>
              <a:rPr lang="en-US" dirty="0"/>
              <a:t> </a:t>
            </a:r>
            <a:r>
              <a:rPr lang="en-US" dirty="0" err="1"/>
              <a:t>som</a:t>
            </a:r>
            <a:r>
              <a:rPr lang="en-US" dirty="0"/>
              <a:t> </a:t>
            </a:r>
            <a:r>
              <a:rPr lang="en-US" dirty="0" err="1"/>
              <a:t>tryck</a:t>
            </a:r>
            <a:r>
              <a:rPr lang="en-US" dirty="0"/>
              <a:t> men sedan </a:t>
            </a:r>
            <a:r>
              <a:rPr lang="en-US" dirty="0" err="1"/>
              <a:t>kan</a:t>
            </a:r>
            <a:r>
              <a:rPr lang="en-US" dirty="0"/>
              <a:t> man </a:t>
            </a:r>
            <a:r>
              <a:rPr lang="en-US" dirty="0" err="1"/>
              <a:t>även</a:t>
            </a:r>
            <a:r>
              <a:rPr lang="en-US" dirty="0"/>
              <a:t> </a:t>
            </a:r>
            <a:r>
              <a:rPr lang="en-US" dirty="0" err="1"/>
              <a:t>köpa</a:t>
            </a:r>
            <a:r>
              <a:rPr lang="en-US" dirty="0"/>
              <a:t> till </a:t>
            </a:r>
            <a:r>
              <a:rPr lang="en-US" dirty="0" err="1"/>
              <a:t>tryck</a:t>
            </a:r>
            <a:r>
              <a:rPr lang="en-US" dirty="0"/>
              <a:t> med </a:t>
            </a:r>
            <a:r>
              <a:rPr lang="en-US" dirty="0" err="1"/>
              <a:t>namn</a:t>
            </a:r>
            <a:r>
              <a:rPr lang="en-US" dirty="0"/>
              <a:t> om man </a:t>
            </a:r>
            <a:r>
              <a:rPr lang="en-US" dirty="0" err="1"/>
              <a:t>vill</a:t>
            </a:r>
            <a:r>
              <a:rPr lang="en-US" dirty="0"/>
              <a:t>.</a:t>
            </a:r>
          </a:p>
          <a:p>
            <a:pPr marL="0" indent="0">
              <a:buNone/>
            </a:pPr>
            <a:endParaRPr lang="en-US"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374753">
            <a:off x="10329999" y="444724"/>
            <a:ext cx="1685910" cy="400110"/>
          </a:xfrm>
          <a:prstGeom prst="rect">
            <a:avLst/>
          </a:prstGeom>
          <a:noFill/>
        </p:spPr>
        <p:txBody>
          <a:bodyPr wrap="none" lIns="91440" tIns="45720" rIns="91440" bIns="45720">
            <a:spAutoFit/>
          </a:bodyPr>
          <a:lstStyle/>
          <a:p>
            <a:pPr algn="ctr"/>
            <a:r>
              <a:rPr lang="en-US" sz="2000" dirty="0" err="1">
                <a:ln w="0"/>
                <a:solidFill>
                  <a:schemeClr val="accent1"/>
                </a:solidFill>
                <a:effectLst>
                  <a:outerShdw blurRad="38100" dist="25400" dir="5400000" algn="ctr" rotWithShape="0">
                    <a:srgbClr val="6E747A">
                      <a:alpha val="43000"/>
                    </a:srgbClr>
                  </a:outerShdw>
                </a:effectLst>
              </a:rPr>
              <a:t>Föräldrarmöte</a:t>
            </a:r>
            <a:endParaRPr lang="en-US" sz="2000" b="1" dirty="0">
              <a:ln w="22225">
                <a:solidFill>
                  <a:schemeClr val="accent2"/>
                </a:solidFill>
                <a:prstDash val="solid"/>
              </a:ln>
              <a:solidFill>
                <a:schemeClr val="accent2">
                  <a:lumMod val="40000"/>
                  <a:lumOff val="60000"/>
                </a:schemeClr>
              </a:solidFill>
            </a:endParaRPr>
          </a:p>
        </p:txBody>
      </p:sp>
      <p:sp>
        <p:nvSpPr>
          <p:cNvPr id="9" name="Slide Number Placeholder 8"/>
          <p:cNvSpPr>
            <a:spLocks noGrp="1"/>
          </p:cNvSpPr>
          <p:nvPr>
            <p:ph type="sldNum" sz="quarter" idx="12"/>
          </p:nvPr>
        </p:nvSpPr>
        <p:spPr/>
        <p:txBody>
          <a:bodyPr/>
          <a:lstStyle/>
          <a:p>
            <a:fld id="{7B82670C-2495-47EB-B20B-D9AF7BE8C7CF}" type="slidenum">
              <a:rPr lang="en-US" smtClean="0"/>
              <a:t>9</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334015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4275</TotalTime>
  <Words>1302</Words>
  <Application>Microsoft Office PowerPoint</Application>
  <PresentationFormat>Bredbild</PresentationFormat>
  <Paragraphs>190</Paragraphs>
  <Slides>16</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Calibri Light</vt:lpstr>
      <vt:lpstr>Sanchez</vt:lpstr>
      <vt:lpstr>Office Theme</vt:lpstr>
      <vt:lpstr>Hagas handbok</vt:lpstr>
      <vt:lpstr>IF Hagas vision</vt:lpstr>
      <vt:lpstr>Fotbollens spela, lek och lär</vt:lpstr>
      <vt:lpstr>11 mot 11</vt:lpstr>
      <vt:lpstr>Medlemsavgifter och träningsavgifter</vt:lpstr>
      <vt:lpstr>Sponsring</vt:lpstr>
      <vt:lpstr>Övriga åtaganden</vt:lpstr>
      <vt:lpstr>Övergång till/från andra klubbar</vt:lpstr>
      <vt:lpstr>Träningskläder</vt:lpstr>
      <vt:lpstr>Matchvärd</vt:lpstr>
      <vt:lpstr>Skada på spelare</vt:lpstr>
      <vt:lpstr>Träning och matcher</vt:lpstr>
      <vt:lpstr>Krishantering &amp; misskötsel</vt:lpstr>
      <vt:lpstr>Lagålder 15 &amp; 16 år</vt:lpstr>
      <vt:lpstr>Forskning – Idrott utan skador</vt:lpstr>
      <vt:lpstr>Frågor</vt:lpstr>
    </vt:vector>
  </TitlesOfParts>
  <Company>SAAB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Wredenberg Carl</dc:creator>
  <cp:lastModifiedBy>Mikael Opdal</cp:lastModifiedBy>
  <cp:revision>496</cp:revision>
  <cp:lastPrinted>2023-02-23T14:13:12Z</cp:lastPrinted>
  <dcterms:created xsi:type="dcterms:W3CDTF">2021-11-07T10:50:34Z</dcterms:created>
  <dcterms:modified xsi:type="dcterms:W3CDTF">2025-04-16T07:30:12Z</dcterms:modified>
</cp:coreProperties>
</file>