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1" r:id="rId4"/>
    <p:sldId id="279" r:id="rId5"/>
    <p:sldId id="283" r:id="rId6"/>
    <p:sldId id="284" r:id="rId7"/>
    <p:sldId id="285" r:id="rId8"/>
    <p:sldId id="268" r:id="rId9"/>
    <p:sldId id="265" r:id="rId10"/>
    <p:sldId id="263" r:id="rId11"/>
    <p:sldId id="260" r:id="rId12"/>
    <p:sldId id="261" r:id="rId13"/>
    <p:sldId id="267" r:id="rId14"/>
    <p:sldId id="269" r:id="rId15"/>
    <p:sldId id="271" r:id="rId16"/>
    <p:sldId id="286" r:id="rId17"/>
    <p:sldId id="287" r:id="rId18"/>
    <p:sldId id="280" r:id="rId19"/>
    <p:sldId id="288" r:id="rId20"/>
    <p:sldId id="289" r:id="rId21"/>
    <p:sldId id="290" r:id="rId22"/>
    <p:sldId id="306" r:id="rId23"/>
    <p:sldId id="322" r:id="rId24"/>
    <p:sldId id="291" r:id="rId25"/>
    <p:sldId id="292" r:id="rId26"/>
    <p:sldId id="294" r:id="rId27"/>
    <p:sldId id="295" r:id="rId28"/>
    <p:sldId id="293" r:id="rId29"/>
    <p:sldId id="323" r:id="rId30"/>
    <p:sldId id="326" r:id="rId31"/>
    <p:sldId id="296" r:id="rId32"/>
    <p:sldId id="297" r:id="rId33"/>
    <p:sldId id="328" r:id="rId34"/>
    <p:sldId id="298" r:id="rId35"/>
    <p:sldId id="299" r:id="rId36"/>
    <p:sldId id="301" r:id="rId37"/>
    <p:sldId id="303" r:id="rId38"/>
    <p:sldId id="304" r:id="rId39"/>
    <p:sldId id="302" r:id="rId40"/>
    <p:sldId id="307" r:id="rId41"/>
    <p:sldId id="324" r:id="rId42"/>
    <p:sldId id="325" r:id="rId43"/>
    <p:sldId id="308" r:id="rId44"/>
    <p:sldId id="305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9" r:id="rId55"/>
    <p:sldId id="320" r:id="rId56"/>
    <p:sldId id="327" r:id="rId57"/>
    <p:sldId id="32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%20i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'[Diagram i Microsoft Office PowerPoint]Blad1'!$A$1:$H$1</c:f>
              <c:strCache>
                <c:ptCount val="8"/>
                <c:pt idx="0">
                  <c:v>HILLE</c:v>
                </c:pt>
                <c:pt idx="1">
                  <c:v>ÅRSUNDA</c:v>
                </c:pt>
                <c:pt idx="2">
                  <c:v>VALBO</c:v>
                </c:pt>
                <c:pt idx="3">
                  <c:v>HSK</c:v>
                </c:pt>
                <c:pt idx="4">
                  <c:v>HUGE</c:v>
                </c:pt>
                <c:pt idx="5">
                  <c:v>HOFORS</c:v>
                </c:pt>
                <c:pt idx="6">
                  <c:v>NORRSUNDET</c:v>
                </c:pt>
                <c:pt idx="7">
                  <c:v>ÅBYGGEBY</c:v>
                </c:pt>
              </c:strCache>
            </c:strRef>
          </c:cat>
          <c:val>
            <c:numRef>
              <c:f>'[Diagram i Microsoft Office PowerPoint]Blad1'!$A$2:$H$2</c:f>
              <c:numCache>
                <c:formatCode>0</c:formatCode>
                <c:ptCount val="8"/>
                <c:pt idx="0">
                  <c:v>21.44444444444444</c:v>
                </c:pt>
                <c:pt idx="1">
                  <c:v>22.0</c:v>
                </c:pt>
                <c:pt idx="2">
                  <c:v>22.9</c:v>
                </c:pt>
                <c:pt idx="3">
                  <c:v>24.08888888888889</c:v>
                </c:pt>
                <c:pt idx="4">
                  <c:v>24.61904761904762</c:v>
                </c:pt>
                <c:pt idx="5">
                  <c:v>24.59090909090909</c:v>
                </c:pt>
                <c:pt idx="6">
                  <c:v>25.6</c:v>
                </c:pt>
                <c:pt idx="7">
                  <c:v>27.16666666666667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'[Diagram i Microsoft Office PowerPoint]Blad1'!$A$1:$H$1</c:f>
              <c:strCache>
                <c:ptCount val="8"/>
                <c:pt idx="0">
                  <c:v>HILLE</c:v>
                </c:pt>
                <c:pt idx="1">
                  <c:v>ÅRSUNDA</c:v>
                </c:pt>
                <c:pt idx="2">
                  <c:v>VALBO</c:v>
                </c:pt>
                <c:pt idx="3">
                  <c:v>HSK</c:v>
                </c:pt>
                <c:pt idx="4">
                  <c:v>HUGE</c:v>
                </c:pt>
                <c:pt idx="5">
                  <c:v>HOFORS</c:v>
                </c:pt>
                <c:pt idx="6">
                  <c:v>NORRSUNDET</c:v>
                </c:pt>
                <c:pt idx="7">
                  <c:v>ÅBYGGEBY</c:v>
                </c:pt>
              </c:strCache>
            </c:strRef>
          </c:cat>
          <c:val>
            <c:numRef>
              <c:f>'[Diagram i Microsoft Office PowerPoint]Blad1'!$A$3:$H$3</c:f>
              <c:numCache>
                <c:formatCode>General</c:formatCode>
                <c:ptCount val="8"/>
                <c:pt idx="0">
                  <c:v>36.0</c:v>
                </c:pt>
                <c:pt idx="1">
                  <c:v>25.0</c:v>
                </c:pt>
                <c:pt idx="2">
                  <c:v>20.0</c:v>
                </c:pt>
                <c:pt idx="3">
                  <c:v>45.0</c:v>
                </c:pt>
                <c:pt idx="4">
                  <c:v>21.0</c:v>
                </c:pt>
                <c:pt idx="5">
                  <c:v>22.0</c:v>
                </c:pt>
                <c:pt idx="6">
                  <c:v>25.0</c:v>
                </c:pt>
                <c:pt idx="7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21720"/>
        <c:axId val="-2134818744"/>
      </c:barChart>
      <c:catAx>
        <c:axId val="-21348217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4818744"/>
        <c:crosses val="autoZero"/>
        <c:auto val="1"/>
        <c:lblAlgn val="ctr"/>
        <c:lblOffset val="100"/>
        <c:noMultiLvlLbl val="0"/>
      </c:catAx>
      <c:valAx>
        <c:axId val="-21348187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-2134821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v-SE" smtClean="0"/>
              <a:t>Dra bilden till platshållaren eller klicka på ikonen för att lägga till den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20-04-19</a:t>
            </a:fld>
            <a:endParaRPr lang="en-US" dirty="0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20-04-19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‹Nr.›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Hagaströms</a:t>
            </a:r>
            <a:r>
              <a:rPr lang="sv-SE" dirty="0"/>
              <a:t> </a:t>
            </a:r>
            <a:r>
              <a:rPr lang="sv-SE" dirty="0" smtClean="0"/>
              <a:t>SK A-lag, 2020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2020-04</a:t>
            </a:r>
            <a:r>
              <a:rPr lang="sv-SE" dirty="0" smtClean="0"/>
              <a:t>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582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T-3</a:t>
            </a:r>
            <a:endParaRPr lang="sv-SE" dirty="0"/>
          </a:p>
        </p:txBody>
      </p:sp>
      <p:pic>
        <p:nvPicPr>
          <p:cNvPr id="4" name="Platshållare för innehåll 3" descr="IMG_0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867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T-4</a:t>
            </a:r>
            <a:endParaRPr lang="sv-SE" dirty="0"/>
          </a:p>
        </p:txBody>
      </p:sp>
      <p:pic>
        <p:nvPicPr>
          <p:cNvPr id="4" name="Platshållare för innehåll 3" descr="IMG_00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86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T-4</a:t>
            </a:r>
            <a:endParaRPr lang="sv-SE" dirty="0"/>
          </a:p>
        </p:txBody>
      </p:sp>
      <p:pic>
        <p:nvPicPr>
          <p:cNvPr id="5" name="Platshållare för innehåll 4" descr="IMG_00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138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T-5</a:t>
            </a:r>
            <a:endParaRPr lang="sv-SE" dirty="0"/>
          </a:p>
        </p:txBody>
      </p:sp>
      <p:pic>
        <p:nvPicPr>
          <p:cNvPr id="5" name="Platshållare för innehåll 4" descr="IMG_00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735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T-5</a:t>
            </a:r>
            <a:endParaRPr lang="sv-SE" dirty="0"/>
          </a:p>
        </p:txBody>
      </p:sp>
      <p:pic>
        <p:nvPicPr>
          <p:cNvPr id="4" name="Platshållare för innehåll 3" descr="IMG_00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902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pelform</a:t>
            </a:r>
            <a:endParaRPr lang="sv-SE" dirty="0"/>
          </a:p>
        </p:txBody>
      </p:sp>
      <p:pic>
        <p:nvPicPr>
          <p:cNvPr id="4" name="Platshållare för innehåll 3" descr="IMG_00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309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pelform/djup</a:t>
            </a:r>
            <a:endParaRPr lang="sv-SE" dirty="0"/>
          </a:p>
        </p:txBody>
      </p:sp>
      <p:pic>
        <p:nvPicPr>
          <p:cNvPr id="4" name="Platshållare för innehåll 3" descr="IMG_00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13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spelform/djup</a:t>
            </a:r>
            <a:endParaRPr lang="sv-SE" dirty="0"/>
          </a:p>
        </p:txBody>
      </p:sp>
      <p:pic>
        <p:nvPicPr>
          <p:cNvPr id="4" name="Platshållare för innehåll 3" descr="IMG_00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39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spelform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257358" y="2731608"/>
            <a:ext cx="22110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5400" dirty="0" smtClean="0"/>
              <a:t>4-2-3-1</a:t>
            </a:r>
          </a:p>
          <a:p>
            <a:pPr algn="ctr"/>
            <a:r>
              <a:rPr lang="sv-SE" sz="6000" b="1" dirty="0" smtClean="0"/>
              <a:t>4-5-1</a:t>
            </a:r>
            <a:endParaRPr lang="sv-SE" sz="6000" b="1" dirty="0"/>
          </a:p>
        </p:txBody>
      </p:sp>
    </p:spTree>
    <p:extLst>
      <p:ext uri="{BB962C8B-B14F-4D97-AF65-F5344CB8AC3E}">
        <p14:creationId xmlns:p14="http://schemas.microsoft.com/office/powerpoint/2010/main" val="359057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pelform </a:t>
            </a:r>
            <a:r>
              <a:rPr lang="mr-IN" dirty="0" smtClean="0"/>
              <a:t>–</a:t>
            </a:r>
            <a:r>
              <a:rPr lang="sv-SE" dirty="0" smtClean="0"/>
              <a:t> försvar/vänd./anfall</a:t>
            </a:r>
            <a:endParaRPr lang="sv-SE" dirty="0"/>
          </a:p>
        </p:txBody>
      </p:sp>
      <p:pic>
        <p:nvPicPr>
          <p:cNvPr id="4" name="Platshållare för innehåll 3" descr="IMG_0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82" r="-108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90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Hagaströms</a:t>
            </a:r>
            <a:r>
              <a:rPr lang="sv-SE" dirty="0" smtClean="0"/>
              <a:t> SK Herrar</a:t>
            </a:r>
            <a:endParaRPr lang="sv-SE" dirty="0"/>
          </a:p>
        </p:txBody>
      </p:sp>
      <p:pic>
        <p:nvPicPr>
          <p:cNvPr id="4" name="Platshållare för innehåll 3" descr="IMG_003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078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5 korridorer</a:t>
            </a:r>
            <a:endParaRPr lang="sv-SE" dirty="0"/>
          </a:p>
        </p:txBody>
      </p:sp>
      <p:pic>
        <p:nvPicPr>
          <p:cNvPr id="4" name="Platshållare för innehåll 3" descr="IMG_00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82" r="-108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268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 planer</a:t>
            </a:r>
            <a:endParaRPr lang="sv-SE" dirty="0"/>
          </a:p>
        </p:txBody>
      </p:sp>
      <p:pic>
        <p:nvPicPr>
          <p:cNvPr id="4" name="Platshållare för innehåll 3" descr="IMG_0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82" r="-108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73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 planer </a:t>
            </a:r>
            <a:r>
              <a:rPr lang="mr-IN" dirty="0" smtClean="0"/>
              <a:t>–</a:t>
            </a:r>
            <a:r>
              <a:rPr lang="sv-SE" dirty="0" smtClean="0"/>
              <a:t> 1 slott</a:t>
            </a:r>
            <a:endParaRPr lang="sv-SE" dirty="0"/>
          </a:p>
        </p:txBody>
      </p:sp>
      <p:pic>
        <p:nvPicPr>
          <p:cNvPr id="4" name="Platshållare för innehåll 3" descr="IMG_0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82" r="-108182"/>
          <a:stretch>
            <a:fillRect/>
          </a:stretch>
        </p:blipFill>
        <p:spPr/>
      </p:pic>
      <p:sp>
        <p:nvSpPr>
          <p:cNvPr id="3" name="Rektangel 2"/>
          <p:cNvSpPr/>
          <p:nvPr/>
        </p:nvSpPr>
        <p:spPr>
          <a:xfrm>
            <a:off x="3255454" y="3487589"/>
            <a:ext cx="2620491" cy="1370844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59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IMG_0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82" r="-108182"/>
          <a:stretch>
            <a:fillRect/>
          </a:stretch>
        </p:blipFill>
        <p:spPr/>
      </p:pic>
      <p:pic>
        <p:nvPicPr>
          <p:cNvPr id="3" name="Bildobjekt 2" descr="IMG_00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9" y="1961937"/>
            <a:ext cx="2050992" cy="4438863"/>
          </a:xfrm>
          <a:prstGeom prst="rect">
            <a:avLst/>
          </a:prstGeom>
        </p:spPr>
      </p:pic>
      <p:pic>
        <p:nvPicPr>
          <p:cNvPr id="5" name="Bildobjekt 4" descr="IMG_00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24" y="1961937"/>
            <a:ext cx="2026966" cy="4438864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pelform </a:t>
            </a:r>
            <a:r>
              <a:rPr lang="mr-IN" dirty="0" smtClean="0"/>
              <a:t>–</a:t>
            </a:r>
            <a:r>
              <a:rPr lang="sv-SE" dirty="0" smtClean="0"/>
              <a:t> försvar/vänd./anfall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5139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backar</a:t>
            </a:r>
            <a:endParaRPr lang="sv-SE" dirty="0"/>
          </a:p>
        </p:txBody>
      </p:sp>
      <p:pic>
        <p:nvPicPr>
          <p:cNvPr id="4" name="Platshållare för innehåll 3" descr="IMG_00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324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5 mittfältare</a:t>
            </a:r>
            <a:endParaRPr lang="sv-SE" dirty="0"/>
          </a:p>
        </p:txBody>
      </p:sp>
      <p:pic>
        <p:nvPicPr>
          <p:cNvPr id="4" name="Platshållare för innehåll 3" descr="IMG_00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97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 </a:t>
            </a:r>
            <a:r>
              <a:rPr lang="sv-SE" dirty="0" err="1" smtClean="0"/>
              <a:t>deffensiva</a:t>
            </a:r>
            <a:r>
              <a:rPr lang="sv-SE" dirty="0" smtClean="0"/>
              <a:t>    </a:t>
            </a:r>
            <a:endParaRPr lang="sv-SE" dirty="0"/>
          </a:p>
        </p:txBody>
      </p:sp>
      <p:pic>
        <p:nvPicPr>
          <p:cNvPr id="4" name="Platshållare för innehåll 3" descr="IMG_0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6" name="Rektangel med rundade hörn 5"/>
          <p:cNvSpPr/>
          <p:nvPr/>
        </p:nvSpPr>
        <p:spPr>
          <a:xfrm>
            <a:off x="4122233" y="4162931"/>
            <a:ext cx="907093" cy="312472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742724" y="3285994"/>
            <a:ext cx="133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”</a:t>
            </a:r>
            <a:r>
              <a:rPr lang="sv-SE" dirty="0" err="1" smtClean="0"/>
              <a:t>half</a:t>
            </a:r>
            <a:r>
              <a:rPr lang="sv-SE" dirty="0" smtClean="0"/>
              <a:t>-backs”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6761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 offensiva    </a:t>
            </a:r>
            <a:endParaRPr lang="sv-SE" dirty="0"/>
          </a:p>
        </p:txBody>
      </p:sp>
      <p:pic>
        <p:nvPicPr>
          <p:cNvPr id="4" name="Platshållare för innehåll 3" descr="IMG_0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6" name="Rektangel med rundade hörn 5"/>
          <p:cNvSpPr/>
          <p:nvPr/>
        </p:nvSpPr>
        <p:spPr>
          <a:xfrm>
            <a:off x="3668687" y="3769821"/>
            <a:ext cx="1945210" cy="312472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742724" y="3285994"/>
            <a:ext cx="175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”</a:t>
            </a:r>
            <a:r>
              <a:rPr lang="sv-SE" dirty="0" err="1" smtClean="0"/>
              <a:t>attacking</a:t>
            </a:r>
            <a:r>
              <a:rPr lang="sv-SE" dirty="0" smtClean="0"/>
              <a:t> </a:t>
            </a:r>
            <a:r>
              <a:rPr lang="sv-SE" dirty="0" err="1" smtClean="0"/>
              <a:t>mids</a:t>
            </a:r>
            <a:r>
              <a:rPr lang="sv-SE" dirty="0" smtClean="0"/>
              <a:t>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9431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 forward</a:t>
            </a:r>
            <a:endParaRPr lang="sv-SE" dirty="0"/>
          </a:p>
        </p:txBody>
      </p:sp>
      <p:pic>
        <p:nvPicPr>
          <p:cNvPr id="4" name="Platshållare för innehåll 3" descr="IMG_0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6323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lagdjup</a:t>
            </a:r>
            <a:endParaRPr lang="sv-SE" dirty="0"/>
          </a:p>
        </p:txBody>
      </p:sp>
      <p:pic>
        <p:nvPicPr>
          <p:cNvPr id="4" name="Platshållare för innehåll 3" descr="IMG_0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6" name="Rektangel 5"/>
          <p:cNvSpPr/>
          <p:nvPr/>
        </p:nvSpPr>
        <p:spPr>
          <a:xfrm>
            <a:off x="3255454" y="3487589"/>
            <a:ext cx="2620491" cy="1370844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58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Hagaströms</a:t>
            </a:r>
            <a:r>
              <a:rPr lang="sv-SE" dirty="0" smtClean="0"/>
              <a:t> SK Herrar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</a:p>
          <a:p>
            <a:r>
              <a:rPr lang="sv-SE" dirty="0" smtClean="0"/>
              <a:t>Spelform</a:t>
            </a:r>
          </a:p>
          <a:p>
            <a:r>
              <a:rPr lang="sv-SE" dirty="0" smtClean="0"/>
              <a:t>Framåt</a:t>
            </a:r>
          </a:p>
          <a:p>
            <a:pPr marL="118872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8948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lagdjup</a:t>
            </a:r>
            <a:endParaRPr lang="sv-SE" dirty="0"/>
          </a:p>
        </p:txBody>
      </p:sp>
      <p:pic>
        <p:nvPicPr>
          <p:cNvPr id="4" name="Platshållare för innehåll 3" descr="IMG_0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6" name="Rektangel 5"/>
          <p:cNvSpPr/>
          <p:nvPr/>
        </p:nvSpPr>
        <p:spPr>
          <a:xfrm>
            <a:off x="3255454" y="3487589"/>
            <a:ext cx="2620491" cy="1370844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innehåll 3" descr="IMG_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>
          <a:xfrm rot="21379217">
            <a:off x="4626176" y="1813082"/>
            <a:ext cx="4213026" cy="2368014"/>
          </a:xfrm>
          <a:prstGeom prst="rect">
            <a:avLst/>
          </a:prstGeom>
        </p:spPr>
      </p:pic>
      <p:pic>
        <p:nvPicPr>
          <p:cNvPr id="7" name="Platshållare för innehåll 3" descr="IMG_00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 rot="182058">
            <a:off x="504752" y="4229254"/>
            <a:ext cx="3354600" cy="18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0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försvar</a:t>
            </a:r>
            <a:endParaRPr lang="sv-SE" dirty="0"/>
          </a:p>
        </p:txBody>
      </p:sp>
      <p:pic>
        <p:nvPicPr>
          <p:cNvPr id="4" name="Platshållare för innehåll 3" descr="IMG_0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558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tvinga spelet mot kant</a:t>
            </a:r>
            <a:endParaRPr lang="sv-SE" dirty="0"/>
          </a:p>
        </p:txBody>
      </p:sp>
      <p:pic>
        <p:nvPicPr>
          <p:cNvPr id="4" name="Platshållare för innehåll 3" descr="IMG_00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1206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tvinga spelet mot kant</a:t>
            </a:r>
            <a:endParaRPr lang="sv-SE" dirty="0"/>
          </a:p>
        </p:txBody>
      </p:sp>
      <p:pic>
        <p:nvPicPr>
          <p:cNvPr id="4" name="Platshållare för innehåll 3" descr="IMG_00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3" name="Likbent triangel 2"/>
          <p:cNvSpPr/>
          <p:nvPr/>
        </p:nvSpPr>
        <p:spPr>
          <a:xfrm>
            <a:off x="3638450" y="3699263"/>
            <a:ext cx="1935132" cy="1229727"/>
          </a:xfrm>
          <a:prstGeom prst="triangl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med rundade hörn på samma sida 4"/>
          <p:cNvSpPr/>
          <p:nvPr/>
        </p:nvSpPr>
        <p:spPr>
          <a:xfrm>
            <a:off x="4273415" y="4243569"/>
            <a:ext cx="645044" cy="685421"/>
          </a:xfrm>
          <a:prstGeom prst="round2SameRect">
            <a:avLst/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179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”isolera bollinnehavaren”</a:t>
            </a:r>
            <a:endParaRPr lang="sv-SE" dirty="0"/>
          </a:p>
        </p:txBody>
      </p:sp>
      <p:pic>
        <p:nvPicPr>
          <p:cNvPr id="4" name="Platshållare för innehåll 3" descr="IMG_00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8534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IMG_00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sv-SE" dirty="0" smtClean="0"/>
              <a:t>höger mitt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0351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2:a försvarslinje</a:t>
            </a:r>
            <a:endParaRPr lang="sv-SE" dirty="0"/>
          </a:p>
        </p:txBody>
      </p:sp>
      <p:pic>
        <p:nvPicPr>
          <p:cNvPr id="4" name="Platshållare för innehåll 3" descr="IMG_00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6057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stäng bakvägen</a:t>
            </a:r>
            <a:endParaRPr lang="sv-SE" dirty="0"/>
          </a:p>
        </p:txBody>
      </p:sp>
      <p:pic>
        <p:nvPicPr>
          <p:cNvPr id="4" name="Platshållare för innehåll 3" descr="IMG_00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6811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hindra påfyllning</a:t>
            </a:r>
            <a:endParaRPr lang="sv-SE" dirty="0"/>
          </a:p>
        </p:txBody>
      </p:sp>
      <p:pic>
        <p:nvPicPr>
          <p:cNvPr id="4" name="Platshållare för innehåll 3" descr="IMG_00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8478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IMG_00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cxnSp>
        <p:nvCxnSpPr>
          <p:cNvPr id="3" name="Rak pil 2"/>
          <p:cNvCxnSpPr/>
          <p:nvPr/>
        </p:nvCxnSpPr>
        <p:spPr>
          <a:xfrm>
            <a:off x="3547741" y="4939070"/>
            <a:ext cx="2106471" cy="1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sv-SE" dirty="0" smtClean="0"/>
              <a:t>v-mittback sätter linjen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077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1930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91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försvar i punktform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sv-SE" sz="2800" dirty="0" smtClean="0"/>
              <a:t>Vi försöker </a:t>
            </a:r>
            <a:r>
              <a:rPr lang="sv-SE" sz="2800" dirty="0" smtClean="0">
                <a:solidFill>
                  <a:srgbClr val="FF0000"/>
                </a:solidFill>
              </a:rPr>
              <a:t>INTE</a:t>
            </a:r>
            <a:r>
              <a:rPr lang="sv-SE" sz="2800" dirty="0" smtClean="0"/>
              <a:t> att </a:t>
            </a:r>
            <a:r>
              <a:rPr lang="sv-SE" sz="2800" dirty="0" smtClean="0">
                <a:solidFill>
                  <a:srgbClr val="FF0000"/>
                </a:solidFill>
              </a:rPr>
              <a:t>STOPPA</a:t>
            </a:r>
            <a:r>
              <a:rPr lang="sv-SE" sz="2800" dirty="0" smtClean="0"/>
              <a:t> anfallet</a:t>
            </a:r>
          </a:p>
          <a:p>
            <a:pPr marL="118872" indent="0" algn="ctr">
              <a:buNone/>
            </a:pPr>
            <a:endParaRPr lang="sv-SE" sz="2800" dirty="0" smtClean="0"/>
          </a:p>
          <a:p>
            <a:pPr marL="118872" indent="0" algn="ctr">
              <a:buNone/>
            </a:pPr>
            <a:r>
              <a:rPr lang="sv-SE" sz="2800" dirty="0"/>
              <a:t> </a:t>
            </a:r>
            <a:r>
              <a:rPr lang="sv-SE" sz="2800" dirty="0" smtClean="0"/>
              <a:t>   KONTROLLERA </a:t>
            </a:r>
            <a:r>
              <a:rPr lang="mr-IN" sz="2800" dirty="0" smtClean="0"/>
              <a:t>–</a:t>
            </a:r>
            <a:r>
              <a:rPr lang="sv-SE" sz="2800" dirty="0" smtClean="0"/>
              <a:t> BEHÄRSKA </a:t>
            </a:r>
            <a:r>
              <a:rPr lang="mr-IN" sz="2800" dirty="0" smtClean="0"/>
              <a:t>–</a:t>
            </a:r>
            <a:r>
              <a:rPr lang="sv-SE" sz="2800" dirty="0" smtClean="0"/>
              <a:t> NEUTRALISERA</a:t>
            </a:r>
          </a:p>
          <a:p>
            <a:pPr marL="118872" indent="0" algn="ctr">
              <a:buNone/>
            </a:pP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1516174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försvar i punktform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sv-SE" sz="2800" dirty="0" smtClean="0"/>
              <a:t>Vi försöker </a:t>
            </a:r>
            <a:r>
              <a:rPr lang="sv-SE" sz="2800" dirty="0" smtClean="0">
                <a:solidFill>
                  <a:srgbClr val="FF0000"/>
                </a:solidFill>
              </a:rPr>
              <a:t>INTE</a:t>
            </a:r>
            <a:r>
              <a:rPr lang="sv-SE" sz="2800" dirty="0" smtClean="0"/>
              <a:t> att </a:t>
            </a:r>
            <a:r>
              <a:rPr lang="sv-SE" sz="2800" dirty="0" smtClean="0">
                <a:solidFill>
                  <a:srgbClr val="FF0000"/>
                </a:solidFill>
              </a:rPr>
              <a:t>STOPPA</a:t>
            </a:r>
            <a:r>
              <a:rPr lang="sv-SE" sz="2800" dirty="0" smtClean="0"/>
              <a:t> anfallet</a:t>
            </a:r>
          </a:p>
          <a:p>
            <a:pPr marL="118872" indent="0" algn="ctr">
              <a:buNone/>
            </a:pPr>
            <a:endParaRPr lang="sv-SE" sz="2800" dirty="0" smtClean="0"/>
          </a:p>
          <a:p>
            <a:pPr marL="118872" indent="0" algn="ctr">
              <a:buNone/>
            </a:pPr>
            <a:r>
              <a:rPr lang="sv-SE" sz="2800" dirty="0"/>
              <a:t> </a:t>
            </a:r>
            <a:r>
              <a:rPr lang="sv-SE" sz="2800" dirty="0" smtClean="0"/>
              <a:t>   KONTROLLERA </a:t>
            </a:r>
            <a:r>
              <a:rPr lang="mr-IN" sz="2800" dirty="0" smtClean="0"/>
              <a:t>–</a:t>
            </a:r>
            <a:r>
              <a:rPr lang="sv-SE" sz="2800" dirty="0" smtClean="0"/>
              <a:t> BEHÄRSKA </a:t>
            </a:r>
            <a:r>
              <a:rPr lang="mr-IN" sz="2800" dirty="0" smtClean="0"/>
              <a:t>–</a:t>
            </a:r>
            <a:r>
              <a:rPr lang="sv-SE" sz="2800" dirty="0" smtClean="0"/>
              <a:t> NEUTRALISERA</a:t>
            </a:r>
          </a:p>
          <a:p>
            <a:pPr marL="118872" indent="0" algn="ctr">
              <a:buNone/>
            </a:pPr>
            <a:endParaRPr lang="sv-SE" sz="2800" dirty="0" smtClean="0"/>
          </a:p>
          <a:p>
            <a:pPr algn="ctr"/>
            <a:r>
              <a:rPr lang="sv-SE" sz="2800" dirty="0" smtClean="0"/>
              <a:t>Tvinga motståndare till dålig attackvinkel</a:t>
            </a:r>
          </a:p>
          <a:p>
            <a:pPr algn="ctr"/>
            <a:r>
              <a:rPr lang="sv-SE" sz="2800" dirty="0" smtClean="0"/>
              <a:t>Täcka och eliminera deras alternativ</a:t>
            </a:r>
          </a:p>
          <a:p>
            <a:pPr algn="ctr"/>
            <a:r>
              <a:rPr lang="sv-SE" sz="2800" dirty="0" smtClean="0"/>
              <a:t>Stänga passningsvägarna</a:t>
            </a:r>
          </a:p>
          <a:p>
            <a:pPr algn="ctr"/>
            <a:r>
              <a:rPr lang="sv-SE" sz="2800" dirty="0" smtClean="0"/>
              <a:t>Ge motståndaren möjlighet att misslyckas</a:t>
            </a:r>
          </a:p>
        </p:txBody>
      </p:sp>
    </p:spTree>
    <p:extLst>
      <p:ext uri="{BB962C8B-B14F-4D97-AF65-F5344CB8AC3E}">
        <p14:creationId xmlns:p14="http://schemas.microsoft.com/office/powerpoint/2010/main" val="276992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försvar i punktform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sv-SE" sz="2800" dirty="0" smtClean="0"/>
              <a:t>Vi försöker </a:t>
            </a:r>
            <a:r>
              <a:rPr lang="sv-SE" sz="2800" dirty="0" smtClean="0">
                <a:solidFill>
                  <a:srgbClr val="FF0000"/>
                </a:solidFill>
              </a:rPr>
              <a:t>INTE</a:t>
            </a:r>
            <a:r>
              <a:rPr lang="sv-SE" sz="2800" dirty="0" smtClean="0"/>
              <a:t> att </a:t>
            </a:r>
            <a:r>
              <a:rPr lang="sv-SE" sz="2800" dirty="0" smtClean="0">
                <a:solidFill>
                  <a:srgbClr val="FF0000"/>
                </a:solidFill>
              </a:rPr>
              <a:t>STOPPA</a:t>
            </a:r>
            <a:r>
              <a:rPr lang="sv-SE" sz="2800" dirty="0" smtClean="0"/>
              <a:t> anfallet</a:t>
            </a:r>
          </a:p>
          <a:p>
            <a:pPr marL="118872" indent="0" algn="ctr">
              <a:buNone/>
            </a:pPr>
            <a:endParaRPr lang="sv-SE" sz="2800" dirty="0" smtClean="0"/>
          </a:p>
          <a:p>
            <a:pPr marL="118872" indent="0" algn="ctr">
              <a:buNone/>
            </a:pPr>
            <a:r>
              <a:rPr lang="sv-SE" sz="2800" dirty="0"/>
              <a:t> </a:t>
            </a:r>
            <a:r>
              <a:rPr lang="sv-SE" sz="2800" dirty="0" smtClean="0"/>
              <a:t>   KONTROLLERA </a:t>
            </a:r>
            <a:r>
              <a:rPr lang="mr-IN" sz="2800" dirty="0" smtClean="0"/>
              <a:t>–</a:t>
            </a:r>
            <a:r>
              <a:rPr lang="sv-SE" sz="2800" dirty="0" smtClean="0"/>
              <a:t> BEHÄRSKA </a:t>
            </a:r>
            <a:r>
              <a:rPr lang="mr-IN" sz="2800" dirty="0" smtClean="0"/>
              <a:t>–</a:t>
            </a:r>
            <a:r>
              <a:rPr lang="sv-SE" sz="2800" dirty="0" smtClean="0"/>
              <a:t> NEUTRALISERA</a:t>
            </a:r>
          </a:p>
          <a:p>
            <a:pPr marL="118872" indent="0" algn="ctr">
              <a:buNone/>
            </a:pPr>
            <a:endParaRPr lang="sv-SE" sz="2800" dirty="0" smtClean="0"/>
          </a:p>
          <a:p>
            <a:pPr algn="ctr"/>
            <a:r>
              <a:rPr lang="sv-SE" sz="2800" dirty="0" smtClean="0"/>
              <a:t>Tvinga motståndare till dålig attackvinkel</a:t>
            </a:r>
          </a:p>
          <a:p>
            <a:pPr algn="ctr"/>
            <a:r>
              <a:rPr lang="sv-SE" sz="2800" dirty="0" smtClean="0"/>
              <a:t>Täck och eliminera deras alternativ</a:t>
            </a:r>
          </a:p>
          <a:p>
            <a:pPr algn="ctr"/>
            <a:r>
              <a:rPr lang="sv-SE" sz="2800" dirty="0" smtClean="0"/>
              <a:t>Stäng passningsvägarna</a:t>
            </a:r>
          </a:p>
          <a:p>
            <a:pPr algn="ctr"/>
            <a:r>
              <a:rPr lang="sv-SE" sz="2800" dirty="0" smtClean="0"/>
              <a:t>Ge motståndaren möjlighet att misslyckas</a:t>
            </a:r>
          </a:p>
        </p:txBody>
      </p:sp>
      <p:sp>
        <p:nvSpPr>
          <p:cNvPr id="4" name="textruta 3"/>
          <p:cNvSpPr txBox="1"/>
          <p:nvPr/>
        </p:nvSpPr>
        <p:spPr>
          <a:xfrm rot="21223759">
            <a:off x="2754650" y="2290485"/>
            <a:ext cx="38742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600" dirty="0" smtClean="0">
                <a:solidFill>
                  <a:srgbClr val="FF0000"/>
                </a:solidFill>
                <a:latin typeface="Arial Black"/>
                <a:cs typeface="Arial Black"/>
              </a:rPr>
              <a:t>0-0</a:t>
            </a:r>
            <a:endParaRPr lang="sv-SE" sz="16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250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spelvändning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Rensa inte boll</a:t>
            </a:r>
          </a:p>
          <a:p>
            <a:r>
              <a:rPr lang="sv-SE" dirty="0" smtClean="0"/>
              <a:t>Passa närmaste öppna spelare</a:t>
            </a:r>
          </a:p>
          <a:p>
            <a:r>
              <a:rPr lang="sv-SE" dirty="0" smtClean="0"/>
              <a:t>Var öppen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417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anfall</a:t>
            </a:r>
            <a:endParaRPr lang="sv-SE" dirty="0"/>
          </a:p>
        </p:txBody>
      </p:sp>
      <p:pic>
        <p:nvPicPr>
          <p:cNvPr id="4" name="Platshållare för innehåll 3" descr="IMG_00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254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IMG_00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sv-SE" dirty="0"/>
              <a:t>n</a:t>
            </a:r>
            <a:r>
              <a:rPr lang="sv-SE" dirty="0" smtClean="0"/>
              <a:t>ormalt</a:t>
            </a:r>
            <a:r>
              <a:rPr lang="mr-IN" dirty="0" smtClean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60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IMG_00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3" name="Höger 2"/>
          <p:cNvSpPr/>
          <p:nvPr/>
        </p:nvSpPr>
        <p:spPr>
          <a:xfrm rot="16749901">
            <a:off x="4354578" y="3528525"/>
            <a:ext cx="2044026" cy="3591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sv-SE" dirty="0"/>
              <a:t>n</a:t>
            </a:r>
            <a:r>
              <a:rPr lang="sv-SE" dirty="0" smtClean="0"/>
              <a:t>ormalt</a:t>
            </a:r>
            <a:r>
              <a:rPr lang="mr-IN" dirty="0" smtClean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04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SE" dirty="0" smtClean="0"/>
              <a:t>ormalt</a:t>
            </a:r>
            <a:r>
              <a:rPr lang="mr-IN" dirty="0" smtClean="0"/>
              <a:t>…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4" name="Platshållare för innehåll 3" descr="IMG_003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7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SE" dirty="0" smtClean="0"/>
              <a:t>ormalt</a:t>
            </a:r>
            <a:r>
              <a:rPr lang="mr-IN" dirty="0" smtClean="0"/>
              <a:t>……</a:t>
            </a:r>
            <a:endParaRPr lang="sv-SE" dirty="0"/>
          </a:p>
        </p:txBody>
      </p:sp>
      <p:pic>
        <p:nvPicPr>
          <p:cNvPr id="4" name="Platshållare för innehåll 3" descr="IMG_00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66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</a:t>
            </a:r>
            <a:endParaRPr lang="sv-SE" dirty="0"/>
          </a:p>
        </p:txBody>
      </p:sp>
      <p:pic>
        <p:nvPicPr>
          <p:cNvPr id="4" name="Platshållare för innehåll 3" descr="IMG_00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2403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 spelare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69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åndag 20:30-22:00, </a:t>
            </a:r>
            <a:r>
              <a:rPr lang="sv-SE" dirty="0" err="1" smtClean="0"/>
              <a:t>Gavlevallen</a:t>
            </a:r>
            <a:endParaRPr lang="sv-SE" dirty="0" smtClean="0"/>
          </a:p>
          <a:p>
            <a:r>
              <a:rPr lang="sv-SE" dirty="0" smtClean="0"/>
              <a:t>Torsdag 20:30-22:00, Strömvallen </a:t>
            </a:r>
          </a:p>
          <a:p>
            <a:r>
              <a:rPr lang="sv-SE" dirty="0"/>
              <a:t>S</a:t>
            </a:r>
            <a:r>
              <a:rPr lang="sv-SE" dirty="0" smtClean="0"/>
              <a:t>öndag 10:00</a:t>
            </a:r>
            <a:endParaRPr lang="sv-SE" dirty="0"/>
          </a:p>
        </p:txBody>
      </p:sp>
      <p:pic>
        <p:nvPicPr>
          <p:cNvPr id="4" name="Bildobjekt 3" descr="Skärmavbild 2020-04-19 kl. 07.2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962">
            <a:off x="3838230" y="3265944"/>
            <a:ext cx="4899589" cy="25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09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IMG_00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1967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</a:t>
            </a:r>
            <a:r>
              <a:rPr lang="sv-SE" dirty="0" smtClean="0"/>
              <a:t>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180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IMG_00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1967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……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82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1967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880342" y="2431625"/>
            <a:ext cx="141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f</a:t>
            </a:r>
            <a:r>
              <a:rPr lang="sv-SE" sz="1400" dirty="0" smtClean="0"/>
              <a:t>orward fyller på</a:t>
            </a:r>
          </a:p>
          <a:p>
            <a:r>
              <a:rPr lang="sv-SE" sz="1400" dirty="0"/>
              <a:t>f</a:t>
            </a:r>
            <a:r>
              <a:rPr lang="sv-SE" sz="1400" dirty="0" smtClean="0"/>
              <a:t>ör inlägg</a:t>
            </a:r>
            <a:endParaRPr lang="sv-SE" sz="1400" dirty="0"/>
          </a:p>
        </p:txBody>
      </p:sp>
      <p:pic>
        <p:nvPicPr>
          <p:cNvPr id="7" name="Platshållare för innehåll 6" descr="IMG_00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cxnSp>
        <p:nvCxnSpPr>
          <p:cNvPr id="9" name="Rak 8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………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82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1967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880342" y="2431625"/>
            <a:ext cx="141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f</a:t>
            </a:r>
            <a:r>
              <a:rPr lang="sv-SE" sz="1400" dirty="0" smtClean="0"/>
              <a:t>orward fyller på</a:t>
            </a:r>
          </a:p>
          <a:p>
            <a:r>
              <a:rPr lang="sv-SE" sz="1400" dirty="0"/>
              <a:t>f</a:t>
            </a:r>
            <a:r>
              <a:rPr lang="sv-SE" sz="1400" dirty="0" smtClean="0"/>
              <a:t>ör inlägg</a:t>
            </a:r>
            <a:endParaRPr lang="sv-SE" sz="1400" dirty="0"/>
          </a:p>
        </p:txBody>
      </p:sp>
      <p:cxnSp>
        <p:nvCxnSpPr>
          <p:cNvPr id="9" name="Rak 8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latshållare för innehåll 3" descr="IMG_00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………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45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IMG_00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1967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flipV="1">
            <a:off x="6732645" y="3125923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……………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332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IMG_00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25955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kapa passningsvägar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flipV="1">
            <a:off x="6732645" y="3125923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 flipV="1">
            <a:off x="6732645" y="3399280"/>
            <a:ext cx="2045998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………………………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779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IMG_00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46" r="-108146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6813275" y="2378818"/>
            <a:ext cx="2159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PROBLEM</a:t>
            </a:r>
          </a:p>
          <a:p>
            <a:pPr marL="342900" indent="-342900">
              <a:buAutoNum type="arabicPeriod"/>
            </a:pPr>
            <a:r>
              <a:rPr lang="sv-SE" dirty="0"/>
              <a:t>u</a:t>
            </a:r>
            <a:r>
              <a:rPr lang="sv-SE" dirty="0" smtClean="0"/>
              <a:t>tbränd</a:t>
            </a:r>
          </a:p>
          <a:p>
            <a:pPr marL="342900" indent="-342900">
              <a:buAutoNum type="arabicPeriod"/>
            </a:pPr>
            <a:r>
              <a:rPr lang="sv-SE" dirty="0" smtClean="0"/>
              <a:t>ensam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tänger försvaret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2431625"/>
            <a:ext cx="25955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LÖSNING</a:t>
            </a:r>
          </a:p>
          <a:p>
            <a:pPr marL="342900" indent="-342900">
              <a:buAutoNum type="arabicPeriod"/>
            </a:pPr>
            <a:r>
              <a:rPr lang="sv-SE" dirty="0"/>
              <a:t>k</a:t>
            </a:r>
            <a:r>
              <a:rPr lang="sv-SE" dirty="0" smtClean="0"/>
              <a:t>ortare löpning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änker tempot</a:t>
            </a:r>
          </a:p>
          <a:p>
            <a:pPr marL="342900" indent="-342900">
              <a:buAutoNum type="arabicPeriod"/>
            </a:pPr>
            <a:r>
              <a:rPr lang="sv-SE" dirty="0"/>
              <a:t>ö</a:t>
            </a:r>
            <a:r>
              <a:rPr lang="sv-SE" dirty="0" smtClean="0"/>
              <a:t>kar antalet</a:t>
            </a:r>
          </a:p>
          <a:p>
            <a:pPr marL="342900" indent="-342900">
              <a:buAutoNum type="arabicPeriod"/>
            </a:pPr>
            <a:r>
              <a:rPr lang="sv-SE" dirty="0"/>
              <a:t>s</a:t>
            </a:r>
            <a:r>
              <a:rPr lang="sv-SE" dirty="0" smtClean="0"/>
              <a:t>kapa passningsvägar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 flipV="1">
            <a:off x="6732645" y="2862645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flipV="1">
            <a:off x="6732645" y="3125923"/>
            <a:ext cx="1521900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 flipV="1">
            <a:off x="6732645" y="3399280"/>
            <a:ext cx="2045998" cy="1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</a:t>
            </a:r>
            <a:r>
              <a:rPr lang="sv-SE" dirty="0" smtClean="0"/>
              <a:t>nskemål</a:t>
            </a:r>
            <a:r>
              <a:rPr lang="mr-IN" dirty="0" smtClean="0"/>
              <a:t>………………………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3255454" y="3034001"/>
            <a:ext cx="2620491" cy="1370844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73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framåt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304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åndag 20:30-22:00, </a:t>
            </a:r>
            <a:r>
              <a:rPr lang="sv-SE" dirty="0" err="1" smtClean="0"/>
              <a:t>Gavlevallen</a:t>
            </a:r>
            <a:endParaRPr lang="sv-SE" dirty="0" smtClean="0"/>
          </a:p>
          <a:p>
            <a:r>
              <a:rPr lang="sv-SE" dirty="0" smtClean="0"/>
              <a:t>Torsdag 20:30-22:00 Strömvallen </a:t>
            </a:r>
          </a:p>
          <a:p>
            <a:r>
              <a:rPr lang="sv-SE" dirty="0"/>
              <a:t>S</a:t>
            </a:r>
            <a:r>
              <a:rPr lang="sv-SE" dirty="0" smtClean="0"/>
              <a:t>öndag 10:00</a:t>
            </a:r>
          </a:p>
          <a:p>
            <a:endParaRPr lang="sv-SE" dirty="0"/>
          </a:p>
          <a:p>
            <a:r>
              <a:rPr lang="sv-SE" dirty="0" smtClean="0"/>
              <a:t>Måndag 19:30</a:t>
            </a:r>
          </a:p>
          <a:p>
            <a:r>
              <a:rPr lang="sv-SE" dirty="0" smtClean="0"/>
              <a:t>Onsdag 19:30</a:t>
            </a:r>
          </a:p>
          <a:p>
            <a:r>
              <a:rPr lang="sv-SE" dirty="0" smtClean="0"/>
              <a:t>Söndag 16:00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 descr="Skärmavbild 2020-04-19 kl. 07.2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105">
            <a:off x="4220382" y="3769609"/>
            <a:ext cx="4860756" cy="24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spelform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86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T=0</a:t>
            </a:r>
            <a:endParaRPr lang="sv-SE" dirty="0"/>
          </a:p>
        </p:txBody>
      </p:sp>
      <p:pic>
        <p:nvPicPr>
          <p:cNvPr id="4" name="Platshållare för innehåll 3" descr="IMG_00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816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T-3</a:t>
            </a:r>
            <a:endParaRPr lang="sv-SE" dirty="0"/>
          </a:p>
        </p:txBody>
      </p:sp>
      <p:pic>
        <p:nvPicPr>
          <p:cNvPr id="4" name="Platshållare för innehåll 3" descr="IMG_002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>
            <a:fillRect/>
          </a:stretch>
        </p:blipFill>
        <p:spPr>
          <a:xfrm>
            <a:off x="457200" y="1797444"/>
            <a:ext cx="8229600" cy="4625609"/>
          </a:xfrm>
        </p:spPr>
      </p:pic>
    </p:spTree>
    <p:extLst>
      <p:ext uri="{BB962C8B-B14F-4D97-AF65-F5344CB8AC3E}">
        <p14:creationId xmlns:p14="http://schemas.microsoft.com/office/powerpoint/2010/main" val="4217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Modul.thmx</Template>
  <TotalTime>2527</TotalTime>
  <Words>470</Words>
  <Application>Microsoft Macintosh PowerPoint</Application>
  <PresentationFormat>Bildspel på skärmen (4:3)</PresentationFormat>
  <Paragraphs>176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57</vt:i4>
      </vt:variant>
    </vt:vector>
  </HeadingPairs>
  <TitlesOfParts>
    <vt:vector size="58" baseType="lpstr">
      <vt:lpstr>Modul</vt:lpstr>
      <vt:lpstr>Hagaströms SK A-lag, 2020</vt:lpstr>
      <vt:lpstr>Hagaströms SK Herrar</vt:lpstr>
      <vt:lpstr>Hagaströms SK Herrar</vt:lpstr>
      <vt:lpstr>nuläge</vt:lpstr>
      <vt:lpstr>Nuläge</vt:lpstr>
      <vt:lpstr>Nuläge</vt:lpstr>
      <vt:lpstr>spelform</vt:lpstr>
      <vt:lpstr>T=0</vt:lpstr>
      <vt:lpstr>T-3</vt:lpstr>
      <vt:lpstr>T-3</vt:lpstr>
      <vt:lpstr>T-4</vt:lpstr>
      <vt:lpstr>T-4</vt:lpstr>
      <vt:lpstr>T-5</vt:lpstr>
      <vt:lpstr>T-5</vt:lpstr>
      <vt:lpstr>spelform</vt:lpstr>
      <vt:lpstr>spelform/djup</vt:lpstr>
      <vt:lpstr>spelform/djup</vt:lpstr>
      <vt:lpstr>spelform</vt:lpstr>
      <vt:lpstr>spelform – försvar/vänd./anfall</vt:lpstr>
      <vt:lpstr>5 korridorer</vt:lpstr>
      <vt:lpstr>2 planer</vt:lpstr>
      <vt:lpstr>2 planer – 1 slott</vt:lpstr>
      <vt:lpstr>spelform – försvar/vänd./anfall</vt:lpstr>
      <vt:lpstr>4 backar</vt:lpstr>
      <vt:lpstr>5 mittfältare</vt:lpstr>
      <vt:lpstr>2 deffensiva    </vt:lpstr>
      <vt:lpstr>3 offensiva    </vt:lpstr>
      <vt:lpstr>1 forward</vt:lpstr>
      <vt:lpstr>lagdjup</vt:lpstr>
      <vt:lpstr>lagdjup</vt:lpstr>
      <vt:lpstr>försvar</vt:lpstr>
      <vt:lpstr>tvinga spelet mot kant</vt:lpstr>
      <vt:lpstr>tvinga spelet mot kant</vt:lpstr>
      <vt:lpstr>”isolera bollinnehavaren”</vt:lpstr>
      <vt:lpstr>höger mitt</vt:lpstr>
      <vt:lpstr>2:a försvarslinje</vt:lpstr>
      <vt:lpstr>stäng bakvägen</vt:lpstr>
      <vt:lpstr>hindra påfyllning</vt:lpstr>
      <vt:lpstr>v-mittback sätter linjen</vt:lpstr>
      <vt:lpstr>försvar i punktform</vt:lpstr>
      <vt:lpstr>försvar i punktform</vt:lpstr>
      <vt:lpstr>försvar i punktform</vt:lpstr>
      <vt:lpstr>spelvändning</vt:lpstr>
      <vt:lpstr>anfall</vt:lpstr>
      <vt:lpstr>normalt…</vt:lpstr>
      <vt:lpstr>normalt…</vt:lpstr>
      <vt:lpstr>normalt….</vt:lpstr>
      <vt:lpstr>normalt……</vt:lpstr>
      <vt:lpstr>önskemål…</vt:lpstr>
      <vt:lpstr>önskemål…..</vt:lpstr>
      <vt:lpstr>önskemål…….</vt:lpstr>
      <vt:lpstr>önskemål………</vt:lpstr>
      <vt:lpstr>önskemål……….</vt:lpstr>
      <vt:lpstr>önskemål……………</vt:lpstr>
      <vt:lpstr>önskemål……………………….</vt:lpstr>
      <vt:lpstr>önskemål……………………….</vt:lpstr>
      <vt:lpstr>framåt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Hagaströms SK A-lag, 2020</dc:title>
  <dc:creator>Ewa Wikman</dc:creator>
  <cp:lastModifiedBy>Ewa Wikman</cp:lastModifiedBy>
  <cp:revision>25</cp:revision>
  <dcterms:created xsi:type="dcterms:W3CDTF">2020-04-13T08:36:44Z</dcterms:created>
  <dcterms:modified xsi:type="dcterms:W3CDTF">2020-04-19T12:23:51Z</dcterms:modified>
</cp:coreProperties>
</file>