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5"/>
  </p:notesMasterIdLst>
  <p:handoutMasterIdLst>
    <p:handoutMasterId r:id="rId6"/>
  </p:handoutMasterIdLst>
  <p:sldIdLst>
    <p:sldId id="2147483124" r:id="rId4"/>
  </p:sldIdLst>
  <p:sldSz cx="12192000" cy="6858000"/>
  <p:notesSz cx="6858000" cy="9144000"/>
  <p:embeddedFontLst>
    <p:embeddedFont>
      <p:font typeface="Apis For Office" panose="020B0504010101010104" pitchFamily="34" charset="0"/>
      <p:regular r:id="rId7"/>
      <p:bold r:id="rId8"/>
      <p:italic r:id="rId9"/>
      <p:boldItalic r:id="rId10"/>
    </p:embeddedFont>
    <p:embeddedFont>
      <p:font typeface="Apis For Office Light" panose="020B04040101010101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44" autoAdjust="0"/>
  </p:normalViewPr>
  <p:slideViewPr>
    <p:cSldViewPr snapToGrid="0" showGuides="1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MKR (Martin Karlsson)" userId="7fbc46da-be70-47a2-9a0d-9c95923ecc09" providerId="ADAL" clId="{63FCA28B-ADE0-414A-AC61-F8F6DDFBC9B9}"/>
    <pc:docChg chg="delSld delMainMaster">
      <pc:chgData name="QMKR (Martin Karlsson)" userId="7fbc46da-be70-47a2-9a0d-9c95923ecc09" providerId="ADAL" clId="{63FCA28B-ADE0-414A-AC61-F8F6DDFBC9B9}" dt="2025-10-08T15:31:24.300" v="1" actId="47"/>
      <pc:docMkLst>
        <pc:docMk/>
      </pc:docMkLst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565396317" sldId="256"/>
        </pc:sldMkLst>
      </pc:sldChg>
      <pc:sldChg chg="del">
        <pc:chgData name="QMKR (Martin Karlsson)" userId="7fbc46da-be70-47a2-9a0d-9c95923ecc09" providerId="ADAL" clId="{63FCA28B-ADE0-414A-AC61-F8F6DDFBC9B9}" dt="2025-10-08T15:31:21.230" v="0" actId="47"/>
        <pc:sldMkLst>
          <pc:docMk/>
          <pc:sldMk cId="3739816701" sldId="259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3272722035" sldId="275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1432732683" sldId="276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3503388784" sldId="2147483125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25602526" sldId="2147483128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316634883" sldId="2147483129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2293498781" sldId="2147483130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2897735490" sldId="2147483131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81563474" sldId="2147483133"/>
        </pc:sldMkLst>
      </pc:sldChg>
      <pc:sldChg chg="del">
        <pc:chgData name="QMKR (Martin Karlsson)" userId="7fbc46da-be70-47a2-9a0d-9c95923ecc09" providerId="ADAL" clId="{63FCA28B-ADE0-414A-AC61-F8F6DDFBC9B9}" dt="2025-10-08T15:31:24.300" v="1" actId="47"/>
        <pc:sldMkLst>
          <pc:docMk/>
          <pc:sldMk cId="3298186000" sldId="2147483135"/>
        </pc:sldMkLst>
      </pc:sldChg>
      <pc:sldMasterChg chg="del delSldLayout">
        <pc:chgData name="QMKR (Martin Karlsson)" userId="7fbc46da-be70-47a2-9a0d-9c95923ecc09" providerId="ADAL" clId="{63FCA28B-ADE0-414A-AC61-F8F6DDFBC9B9}" dt="2025-10-08T15:31:24.300" v="1" actId="47"/>
        <pc:sldMasterMkLst>
          <pc:docMk/>
          <pc:sldMasterMk cId="2634184663" sldId="2147483809"/>
        </pc:sldMasterMkLst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2627287503" sldId="2147483810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671896723" sldId="2147483811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4290897126" sldId="2147483812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3763884619" sldId="2147483813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326455203" sldId="2147483814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3887910782" sldId="2147483815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3632169954" sldId="2147483816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3276992819" sldId="2147483817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433275580" sldId="2147483818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1031726103" sldId="2147483819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634184663" sldId="2147483809"/>
            <pc:sldLayoutMk cId="2120364449" sldId="2147483820"/>
          </pc:sldLayoutMkLst>
        </pc:sldLayoutChg>
      </pc:sldMasterChg>
      <pc:sldMasterChg chg="del delSldLayout">
        <pc:chgData name="QMKR (Martin Karlsson)" userId="7fbc46da-be70-47a2-9a0d-9c95923ecc09" providerId="ADAL" clId="{63FCA28B-ADE0-414A-AC61-F8F6DDFBC9B9}" dt="2025-10-08T15:31:24.300" v="1" actId="47"/>
        <pc:sldMasterMkLst>
          <pc:docMk/>
          <pc:sldMasterMk cId="2215316750" sldId="2147483821"/>
        </pc:sldMasterMkLst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1026288680" sldId="2147483822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1203685921" sldId="2147483823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1466652864" sldId="2147483824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269711807" sldId="2147483825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438700776" sldId="2147483826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434044517" sldId="2147483827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564505085" sldId="2147483828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499063754" sldId="2147483829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920054870" sldId="2147483830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561248189" sldId="2147483831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635165535" sldId="2147483832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3847888051" sldId="2147483833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2321843795" sldId="2147483834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2928955552" sldId="2147483835"/>
          </pc:sldLayoutMkLst>
        </pc:sldLayoutChg>
        <pc:sldLayoutChg chg="del">
          <pc:chgData name="QMKR (Martin Karlsson)" userId="7fbc46da-be70-47a2-9a0d-9c95923ecc09" providerId="ADAL" clId="{63FCA28B-ADE0-414A-AC61-F8F6DDFBC9B9}" dt="2025-10-08T15:31:24.300" v="1" actId="47"/>
          <pc:sldLayoutMkLst>
            <pc:docMk/>
            <pc:sldMasterMk cId="2215316750" sldId="2147483821"/>
            <pc:sldLayoutMk cId="1502021981" sldId="214748383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08/10/2025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ynamic logo white" descr="{&quot;templafy&quot;:{&quot;id&quot;:&quot;dfaf3a11-8330-4f32-8e98-b0fe97385246&quot;}}" title="Form.PLogoChoice.PLogoInsertionWhite">
            <a:extLst>
              <a:ext uri="{FF2B5EF4-FFF2-40B4-BE49-F238E27FC236}">
                <a16:creationId xmlns:a16="http://schemas.microsoft.com/office/drawing/2014/main" id="{C5FCC1DF-363B-E72E-C9AA-B53C438C43DC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ynamic year 100" descr="{&quot;templafy&quot;:{&quot;id&quot;:&quot;030395cc-edef-42bb-b9ec-5fcec00ac4d3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ynamic logo" descr="{&quot;templafy&quot;:{&quot;id&quot;:&quot;707d5590-19ce-44e5-bc71-1be377f50a45&quot;}}" title="Form.PLogoChoice.PLogoInsertion">
            <a:extLst>
              <a:ext uri="{FF2B5EF4-FFF2-40B4-BE49-F238E27FC236}">
                <a16:creationId xmlns:a16="http://schemas.microsoft.com/office/drawing/2014/main" id="{0AE4A24C-70EB-BC8C-D2BF-CE49F3D32F0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8787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1327234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 dirty="0"/>
              <a:t>Click to add trumpet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C300B8-ABB6-BCEA-C620-D3B5CFF7F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605664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245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910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32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9989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2701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84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ynamic logo white" descr="{&quot;templafy&quot;:{&quot;id&quot;:&quot;90fd5118-93fd-4a18-96fb-0ac0f4384496&quot;}}" title="Form.PLogoChoice.PLogoInsertionWhite">
            <a:extLst>
              <a:ext uri="{FF2B5EF4-FFF2-40B4-BE49-F238E27FC236}">
                <a16:creationId xmlns:a16="http://schemas.microsoft.com/office/drawing/2014/main" id="{6710F327-85FB-CF0C-0969-475E9A09AE2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5638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46641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3913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626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596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612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8265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572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id&quot;:&quot;6d5cd887-7f8d-4ace-b0c5-176aa105823f&quot;}}" title="Form.PLogoChoice.PLogoInsertion">
            <a:extLst>
              <a:ext uri="{FF2B5EF4-FFF2-40B4-BE49-F238E27FC236}">
                <a16:creationId xmlns:a16="http://schemas.microsoft.com/office/drawing/2014/main" id="{2CF51ADE-B2CC-B4D3-5513-A6A66C77DEB7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6b85331b-3c1e-4183-90f5-1b0c40617904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592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TO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649875" y="2120400"/>
            <a:ext cx="8651288" cy="538934"/>
            <a:chOff x="648000" y="2120400"/>
            <a:chExt cx="8651287" cy="538934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116140" y="2120400"/>
              <a:ext cx="4994426" cy="262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648000" y="2120400"/>
              <a:ext cx="379556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8662293" y="2120400"/>
              <a:ext cx="636994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1116140" y="2396534"/>
              <a:ext cx="1257061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3421771" y="2396534"/>
              <a:ext cx="1388067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6204648" y="2396534"/>
              <a:ext cx="684723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649875" y="2886557"/>
            <a:ext cx="8651288" cy="538934"/>
            <a:chOff x="1797664" y="1308363"/>
            <a:chExt cx="8651288" cy="538934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5804" y="1308363"/>
              <a:ext cx="4994427" cy="262800"/>
            </a:xfrm>
            <a:prstGeom prst="rect">
              <a:avLst/>
            </a:prstGeom>
            <a:grp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1308363"/>
              <a:ext cx="379556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9811958" y="1308363"/>
              <a:ext cx="636994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2265804" y="1584497"/>
              <a:ext cx="1257061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4571435" y="1584497"/>
              <a:ext cx="1388067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7354312" y="1584497"/>
              <a:ext cx="684723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649875" y="3652714"/>
            <a:ext cx="8651288" cy="538934"/>
            <a:chOff x="1797663" y="2081912"/>
            <a:chExt cx="8651287" cy="538934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265803" y="2081912"/>
              <a:ext cx="4994426" cy="262800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1797663" y="2081912"/>
              <a:ext cx="379556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9811956" y="2081912"/>
              <a:ext cx="636994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2265803" y="2358046"/>
              <a:ext cx="1257061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4571434" y="2358046"/>
              <a:ext cx="1388067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7354310" y="2358046"/>
              <a:ext cx="684723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649575" y="4474801"/>
            <a:ext cx="8651588" cy="538934"/>
            <a:chOff x="1797664" y="1967494"/>
            <a:chExt cx="8651588" cy="538934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265804" y="1967494"/>
              <a:ext cx="4994427" cy="262800"/>
            </a:xfrm>
            <a:prstGeom prst="rect">
              <a:avLst/>
            </a:prstGeom>
            <a:grp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1797664" y="1967494"/>
              <a:ext cx="379556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9812258" y="1967494"/>
              <a:ext cx="636994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2265804" y="2243628"/>
              <a:ext cx="1257061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4571735" y="2243628"/>
              <a:ext cx="1388067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7354611" y="2243628"/>
              <a:ext cx="684723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69C51-152E-42EB-9E33-2953A61CF398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48000" y="648000"/>
            <a:ext cx="6406850" cy="694663"/>
          </a:xfr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C6E4-F34E-C8E7-3EE6-EBAF68C864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7CAE-3673-9F2C-CEC3-DD3AC3C50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B8224-9D13-0477-381E-9E06AE6FAE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D40B05-6144-8FA9-C28C-8E4E3FE5B0F6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dynamic logo white" descr="{&quot;templafy&quot;:{&quot;id&quot;:&quot;d2c74e02-72cd-4c31-bda6-0d51377b95f0&quot;}}" title="Form.PLogoChoice.PLogoInsertionWhite">
            <a:extLst>
              <a:ext uri="{FF2B5EF4-FFF2-40B4-BE49-F238E27FC236}">
                <a16:creationId xmlns:a16="http://schemas.microsoft.com/office/drawing/2014/main" id="{1A6A96C2-0B73-E670-4F39-F1FDDA60D26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46108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C2A95-D6F3-C873-0C4F-968220225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749301" y="3127375"/>
            <a:ext cx="10423524" cy="603250"/>
            <a:chOff x="1595205" y="1927239"/>
            <a:chExt cx="6143204" cy="603250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42645" y="1927239"/>
              <a:ext cx="5495764" cy="6032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95205" y="1927239"/>
              <a:ext cx="647442" cy="60325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749301" y="3127375"/>
            <a:ext cx="10423523" cy="603250"/>
            <a:chOff x="1595205" y="1927239"/>
            <a:chExt cx="6143204" cy="603250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42645" y="1927239"/>
              <a:ext cx="5495764" cy="6032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95205" y="1927239"/>
              <a:ext cx="647442" cy="60325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BF30-E737-9B72-7BCE-6AAF7DB6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61A8-A907-429E-B74A-EFE0C718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B9F0A-4D38-6AC3-6ABD-0F8B4610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4AD194-DB6D-51A5-BDB1-27DCA11A0D92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 white" descr="{&quot;templafy&quot;:{&quot;id&quot;:&quot;3597c04d-a1d4-4db2-9518-94d467de3247&quot;}}" title="Form.PLogoChoice.PLogoInsertionWhite">
            <a:extLst>
              <a:ext uri="{FF2B5EF4-FFF2-40B4-BE49-F238E27FC236}">
                <a16:creationId xmlns:a16="http://schemas.microsoft.com/office/drawing/2014/main" id="{4C8B24A5-6FA4-69B5-BF18-CC32917C434E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42951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82AC4B4-CADE-20C1-7FDB-8AAC5E43A4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428452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A76E542-DB9C-D84A-C66E-A0AE87C4F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434082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7E2418-BDC7-BE7A-66D4-F96CC03BA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7579" y="3143286"/>
            <a:ext cx="257143" cy="285714"/>
          </a:xfrm>
          <a:prstGeom prst="rect">
            <a:avLst/>
          </a:prstGeom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12752743-2485-3862-B5EC-789D88B1C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8120" y="2420103"/>
            <a:ext cx="457143" cy="257143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0E9AB818-AB04-348D-8000-48224FE3F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254412" y="2939262"/>
            <a:ext cx="341204" cy="321707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92365D11-E7F8-7109-B971-EED59FB60B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4001" y="4133838"/>
            <a:ext cx="328881" cy="505501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FB15E05D-9E3B-A123-4428-C4E65ACB7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4001" y="5461991"/>
            <a:ext cx="538465" cy="172841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BD89D20E-1919-3687-114A-C7E9F348C9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0433" y="3749002"/>
            <a:ext cx="313788" cy="5439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AFE49F7-8BE5-96E8-15D6-5BCD09854B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428452"/>
            <a:ext cx="235824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Insert predefined slides and elements. Click the blue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Templafy 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button and choose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Slides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 elements 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 the Templafy pane on the right side of the screen.</a:t>
            </a:r>
            <a:br>
              <a:rPr kumimoji="0" lang="en-US" altLang="da-DK" sz="16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lang="en-US" sz="1600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HEADER </a:t>
            </a: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Fast overskrift">
            <a:extLst>
              <a:ext uri="{FF2B5EF4-FFF2-40B4-BE49-F238E27FC236}">
                <a16:creationId xmlns:a16="http://schemas.microsoft.com/office/drawing/2014/main" id="{8E33FDE5-8E17-7F8D-BC99-486DA774F52E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rgbClr val="001965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892759-C4B6-4BDD-8735-886F2E05EE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0" y="4897450"/>
            <a:ext cx="475428" cy="176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740165-4EB8-F65C-8E17-DF7AB9E572E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029" b="2593"/>
          <a:stretch/>
        </p:blipFill>
        <p:spPr>
          <a:xfrm>
            <a:off x="7183300" y="1664025"/>
            <a:ext cx="1046300" cy="519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219DD-4D39-78A1-267E-BE359226E01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9458" b="2593"/>
          <a:stretch/>
        </p:blipFill>
        <p:spPr>
          <a:xfrm>
            <a:off x="7183300" y="5730260"/>
            <a:ext cx="340068" cy="5191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B48F98-737E-2B07-5676-868E5F9E8A4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9458" b="2593"/>
          <a:stretch/>
        </p:blipFill>
        <p:spPr>
          <a:xfrm>
            <a:off x="11021150" y="1980243"/>
            <a:ext cx="340068" cy="519148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53B1BADF-59C2-569F-DD8D-299311735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659" y="5461991"/>
            <a:ext cx="235824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TEMPLATES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blue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 and click on ‘Find template’ in the bottom of the Templafy pane on the right side of the screen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.</a:t>
            </a:r>
            <a:endParaRPr lang="en-US" altLang="da-DK" sz="9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id&quot;:&quot;e14c1e8b-e5f8-4300-ad3b-146d5f4e19b1&quot;}}" title="Form.PLogoChoice.PLogoInsertion">
            <a:extLst>
              <a:ext uri="{FF2B5EF4-FFF2-40B4-BE49-F238E27FC236}">
                <a16:creationId xmlns:a16="http://schemas.microsoft.com/office/drawing/2014/main" id="{519FA106-F411-F9C9-D449-308F55049C8F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338c16ac-f273-427c-872a-10119817d4de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dynamic logo white" descr="{&quot;templafy&quot;:{&quot;id&quot;:&quot;80599211-5dd2-40f7-9253-167e1299118d&quot;}}" title="Form.PLogoChoice.PLogoInsertionWhite">
            <a:extLst>
              <a:ext uri="{FF2B5EF4-FFF2-40B4-BE49-F238E27FC236}">
                <a16:creationId xmlns:a16="http://schemas.microsoft.com/office/drawing/2014/main" id="{6ED7F931-BA7C-4B68-C51D-0E73BD0BBFC9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" descr="{&quot;templafy&quot;:{&quot;id&quot;:&quot;da84e5de-a58e-41d9-8944-b7faf5871c01&quot;}}" title="Form.PLogoChoice.PLogoInsertion">
            <a:extLst>
              <a:ext uri="{FF2B5EF4-FFF2-40B4-BE49-F238E27FC236}">
                <a16:creationId xmlns:a16="http://schemas.microsoft.com/office/drawing/2014/main" id="{3812ECF8-B6AF-45BC-FBA9-ACA31DD77C6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5" name="dynamic year 100" descr="{&quot;templafy&quot;:{&quot;id&quot;:&quot;168bd182-9ef5-4e3d-b512-1d83c5fd765c&quot;}}" hidden="1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980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D94F7-3470-4EDF-8360-C604BB358116}" type="datetime3">
              <a:rPr lang="en-US" smtClean="0"/>
              <a:t>8 October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5" name="dynamic year 100" descr="{&quot;templafy&quot;:{&quot;id&quot;:&quot;73490c22-471e-4781-8099-e9f104573d1e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dynamic logo" descr="{&quot;templafy&quot;:{&quot;id&quot;:&quot;33916994-bb0c-44ec-a8d4-4da1879bf7d0&quot;}}" title="Form.PLogoChoice.PLogoInsertion">
            <a:extLst>
              <a:ext uri="{FF2B5EF4-FFF2-40B4-BE49-F238E27FC236}">
                <a16:creationId xmlns:a16="http://schemas.microsoft.com/office/drawing/2014/main" id="{E9B6A2DE-5699-838D-85ED-F231108A9E4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7712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ynamic logo" descr="{&quot;templafy&quot;:{&quot;id&quot;:&quot;6bb09c38-291a-40fc-9f21-322598dbf764&quot;}}" title="Form.PLogoChoice.PLogoInsertion">
            <a:extLst>
              <a:ext uri="{FF2B5EF4-FFF2-40B4-BE49-F238E27FC236}">
                <a16:creationId xmlns:a16="http://schemas.microsoft.com/office/drawing/2014/main" id="{DBA87621-FA2E-E421-4CC1-24DDCD64E24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194304f5-a506-44bf-af87-2a6a96f3de78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840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 white" descr="{&quot;templafy&quot;:{&quot;id&quot;:&quot;2dd1c52b-e840-4584-af80-3688139ce934&quot;}}" title="Form.PLogoChoice.PLogoInsertionWhite">
            <a:extLst>
              <a:ext uri="{FF2B5EF4-FFF2-40B4-BE49-F238E27FC236}">
                <a16:creationId xmlns:a16="http://schemas.microsoft.com/office/drawing/2014/main" id="{87CB8881-FDC3-C4D2-8ABE-C8D9F50F5E7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83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8.xml"/><Relationship Id="rId47" Type="http://schemas.openxmlformats.org/officeDocument/2006/relationships/tags" Target="../tags/tag13.xml"/><Relationship Id="rId63" Type="http://schemas.openxmlformats.org/officeDocument/2006/relationships/tags" Target="../tags/tag29.xml"/><Relationship Id="rId68" Type="http://schemas.openxmlformats.org/officeDocument/2006/relationships/tags" Target="../tags/tag34.xml"/><Relationship Id="rId84" Type="http://schemas.openxmlformats.org/officeDocument/2006/relationships/tags" Target="../tags/tag50.xml"/><Relationship Id="rId89" Type="http://schemas.openxmlformats.org/officeDocument/2006/relationships/tags" Target="../tags/tag55.xml"/><Relationship Id="rId112" Type="http://schemas.openxmlformats.org/officeDocument/2006/relationships/tags" Target="../tags/tag78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73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53" Type="http://schemas.openxmlformats.org/officeDocument/2006/relationships/tags" Target="../tags/tag19.xml"/><Relationship Id="rId58" Type="http://schemas.openxmlformats.org/officeDocument/2006/relationships/tags" Target="../tags/tag24.xml"/><Relationship Id="rId74" Type="http://schemas.openxmlformats.org/officeDocument/2006/relationships/tags" Target="../tags/tag40.xml"/><Relationship Id="rId79" Type="http://schemas.openxmlformats.org/officeDocument/2006/relationships/tags" Target="../tags/tag45.xml"/><Relationship Id="rId102" Type="http://schemas.openxmlformats.org/officeDocument/2006/relationships/tags" Target="../tags/tag68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56.xml"/><Relationship Id="rId95" Type="http://schemas.openxmlformats.org/officeDocument/2006/relationships/tags" Target="../tags/tag6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tags" Target="../tags/tag9.xml"/><Relationship Id="rId48" Type="http://schemas.openxmlformats.org/officeDocument/2006/relationships/tags" Target="../tags/tag14.xml"/><Relationship Id="rId64" Type="http://schemas.openxmlformats.org/officeDocument/2006/relationships/tags" Target="../tags/tag30.xml"/><Relationship Id="rId69" Type="http://schemas.openxmlformats.org/officeDocument/2006/relationships/tags" Target="../tags/tag35.xml"/><Relationship Id="rId113" Type="http://schemas.openxmlformats.org/officeDocument/2006/relationships/tags" Target="../tags/tag79.xml"/><Relationship Id="rId118" Type="http://schemas.openxmlformats.org/officeDocument/2006/relationships/tags" Target="../tags/tag84.xml"/><Relationship Id="rId80" Type="http://schemas.openxmlformats.org/officeDocument/2006/relationships/tags" Target="../tags/tag46.xml"/><Relationship Id="rId85" Type="http://schemas.openxmlformats.org/officeDocument/2006/relationships/tags" Target="../tags/tag5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59" Type="http://schemas.openxmlformats.org/officeDocument/2006/relationships/tags" Target="../tags/tag25.xml"/><Relationship Id="rId103" Type="http://schemas.openxmlformats.org/officeDocument/2006/relationships/tags" Target="../tags/tag69.xml"/><Relationship Id="rId108" Type="http://schemas.openxmlformats.org/officeDocument/2006/relationships/tags" Target="../tags/tag74.xml"/><Relationship Id="rId54" Type="http://schemas.openxmlformats.org/officeDocument/2006/relationships/tags" Target="../tags/tag20.xml"/><Relationship Id="rId70" Type="http://schemas.openxmlformats.org/officeDocument/2006/relationships/tags" Target="../tags/tag36.xml"/><Relationship Id="rId75" Type="http://schemas.openxmlformats.org/officeDocument/2006/relationships/tags" Target="../tags/tag41.xml"/><Relationship Id="rId91" Type="http://schemas.openxmlformats.org/officeDocument/2006/relationships/tags" Target="../tags/tag57.xml"/><Relationship Id="rId96" Type="http://schemas.openxmlformats.org/officeDocument/2006/relationships/tags" Target="../tags/tag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15.xml"/><Relationship Id="rId114" Type="http://schemas.openxmlformats.org/officeDocument/2006/relationships/tags" Target="../tags/tag80.xml"/><Relationship Id="rId119" Type="http://schemas.openxmlformats.org/officeDocument/2006/relationships/tags" Target="../tags/tag85.xml"/><Relationship Id="rId44" Type="http://schemas.openxmlformats.org/officeDocument/2006/relationships/tags" Target="../tags/tag10.xml"/><Relationship Id="rId60" Type="http://schemas.openxmlformats.org/officeDocument/2006/relationships/tags" Target="../tags/tag26.xml"/><Relationship Id="rId65" Type="http://schemas.openxmlformats.org/officeDocument/2006/relationships/tags" Target="../tags/tag31.xml"/><Relationship Id="rId81" Type="http://schemas.openxmlformats.org/officeDocument/2006/relationships/tags" Target="../tags/tag47.xml"/><Relationship Id="rId86" Type="http://schemas.openxmlformats.org/officeDocument/2006/relationships/tags" Target="../tags/tag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5.xml"/><Relationship Id="rId109" Type="http://schemas.openxmlformats.org/officeDocument/2006/relationships/tags" Target="../tags/tag75.xml"/><Relationship Id="rId34" Type="http://schemas.openxmlformats.org/officeDocument/2006/relationships/theme" Target="../theme/theme1.xml"/><Relationship Id="rId50" Type="http://schemas.openxmlformats.org/officeDocument/2006/relationships/tags" Target="../tags/tag16.xml"/><Relationship Id="rId55" Type="http://schemas.openxmlformats.org/officeDocument/2006/relationships/tags" Target="../tags/tag21.xml"/><Relationship Id="rId76" Type="http://schemas.openxmlformats.org/officeDocument/2006/relationships/tags" Target="../tags/tag42.xml"/><Relationship Id="rId97" Type="http://schemas.openxmlformats.org/officeDocument/2006/relationships/tags" Target="../tags/tag63.xml"/><Relationship Id="rId104" Type="http://schemas.openxmlformats.org/officeDocument/2006/relationships/tags" Target="../tags/tag70.xml"/><Relationship Id="rId120" Type="http://schemas.openxmlformats.org/officeDocument/2006/relationships/tags" Target="../tags/tag86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7.xml"/><Relationship Id="rId92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6.xml"/><Relationship Id="rId45" Type="http://schemas.openxmlformats.org/officeDocument/2006/relationships/tags" Target="../tags/tag11.xml"/><Relationship Id="rId66" Type="http://schemas.openxmlformats.org/officeDocument/2006/relationships/tags" Target="../tags/tag32.xml"/><Relationship Id="rId87" Type="http://schemas.openxmlformats.org/officeDocument/2006/relationships/tags" Target="../tags/tag53.xml"/><Relationship Id="rId110" Type="http://schemas.openxmlformats.org/officeDocument/2006/relationships/tags" Target="../tags/tag76.xml"/><Relationship Id="rId115" Type="http://schemas.openxmlformats.org/officeDocument/2006/relationships/tags" Target="../tags/tag81.xml"/><Relationship Id="rId61" Type="http://schemas.openxmlformats.org/officeDocument/2006/relationships/tags" Target="../tags/tag27.xml"/><Relationship Id="rId82" Type="http://schemas.openxmlformats.org/officeDocument/2006/relationships/tags" Target="../tags/tag4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56" Type="http://schemas.openxmlformats.org/officeDocument/2006/relationships/tags" Target="../tags/tag22.xml"/><Relationship Id="rId77" Type="http://schemas.openxmlformats.org/officeDocument/2006/relationships/tags" Target="../tags/tag43.xml"/><Relationship Id="rId100" Type="http://schemas.openxmlformats.org/officeDocument/2006/relationships/tags" Target="../tags/tag66.xml"/><Relationship Id="rId105" Type="http://schemas.openxmlformats.org/officeDocument/2006/relationships/tags" Target="../tags/tag7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7.xml"/><Relationship Id="rId72" Type="http://schemas.openxmlformats.org/officeDocument/2006/relationships/tags" Target="../tags/tag38.xml"/><Relationship Id="rId93" Type="http://schemas.openxmlformats.org/officeDocument/2006/relationships/tags" Target="../tags/tag59.xml"/><Relationship Id="rId98" Type="http://schemas.openxmlformats.org/officeDocument/2006/relationships/tags" Target="../tags/tag64.xml"/><Relationship Id="rId121" Type="http://schemas.openxmlformats.org/officeDocument/2006/relationships/tags" Target="../tags/tag87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12.xml"/><Relationship Id="rId67" Type="http://schemas.openxmlformats.org/officeDocument/2006/relationships/tags" Target="../tags/tag33.xml"/><Relationship Id="rId116" Type="http://schemas.openxmlformats.org/officeDocument/2006/relationships/tags" Target="../tags/tag82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7.xml"/><Relationship Id="rId62" Type="http://schemas.openxmlformats.org/officeDocument/2006/relationships/tags" Target="../tags/tag28.xml"/><Relationship Id="rId83" Type="http://schemas.openxmlformats.org/officeDocument/2006/relationships/tags" Target="../tags/tag49.xml"/><Relationship Id="rId88" Type="http://schemas.openxmlformats.org/officeDocument/2006/relationships/tags" Target="../tags/tag54.xml"/><Relationship Id="rId111" Type="http://schemas.openxmlformats.org/officeDocument/2006/relationships/tags" Target="../tags/tag77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2.xml"/><Relationship Id="rId57" Type="http://schemas.openxmlformats.org/officeDocument/2006/relationships/tags" Target="../tags/tag23.xml"/><Relationship Id="rId106" Type="http://schemas.openxmlformats.org/officeDocument/2006/relationships/tags" Target="../tags/tag7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tags" Target="../tags/tag18.xml"/><Relationship Id="rId73" Type="http://schemas.openxmlformats.org/officeDocument/2006/relationships/tags" Target="../tags/tag39.xml"/><Relationship Id="rId78" Type="http://schemas.openxmlformats.org/officeDocument/2006/relationships/tags" Target="../tags/tag44.xml"/><Relationship Id="rId94" Type="http://schemas.openxmlformats.org/officeDocument/2006/relationships/tags" Target="../tags/tag60.xml"/><Relationship Id="rId99" Type="http://schemas.openxmlformats.org/officeDocument/2006/relationships/tags" Target="../tags/tag65.xml"/><Relationship Id="rId101" Type="http://schemas.openxmlformats.org/officeDocument/2006/relationships/tags" Target="../tags/tag67.xml"/><Relationship Id="rId122" Type="http://schemas.openxmlformats.org/officeDocument/2006/relationships/tags" Target="../tags/tag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Novo Nordisk</a:t>
            </a:r>
            <a:r>
              <a:rPr lang="en-US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7" name="dynamic logo" descr="{&quot;templafy&quot;:{&quot;id&quot;:&quot;c9c227f4-8c26-4e0b-8322-1349491b018a&quot;}}" title="Form.PLogoChoice.PLogoInsertion">
            <a:extLst>
              <a:ext uri="{FF2B5EF4-FFF2-40B4-BE49-F238E27FC236}">
                <a16:creationId xmlns:a16="http://schemas.microsoft.com/office/drawing/2014/main" id="{AB8085D7-A93F-4552-0ECF-15ED05B26B3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2" r:id="rId2"/>
    <p:sldLayoutId id="2147483796" r:id="rId3"/>
    <p:sldLayoutId id="2147483730" r:id="rId4"/>
    <p:sldLayoutId id="2147483737" r:id="rId5"/>
    <p:sldLayoutId id="2147483801" r:id="rId6"/>
    <p:sldLayoutId id="2147483806" r:id="rId7"/>
    <p:sldLayoutId id="2147483765" r:id="rId8"/>
    <p:sldLayoutId id="2147483731" r:id="rId9"/>
    <p:sldLayoutId id="2147483766" r:id="rId10"/>
    <p:sldLayoutId id="2147483802" r:id="rId11"/>
    <p:sldLayoutId id="2147483804" r:id="rId12"/>
    <p:sldLayoutId id="2147483797" r:id="rId13"/>
    <p:sldLayoutId id="2147483732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90" r:id="rId21"/>
    <p:sldLayoutId id="2147483793" r:id="rId22"/>
    <p:sldLayoutId id="2147483798" r:id="rId23"/>
    <p:sldLayoutId id="2147483794" r:id="rId24"/>
    <p:sldLayoutId id="2147483795" r:id="rId25"/>
    <p:sldLayoutId id="2147483743" r:id="rId26"/>
    <p:sldLayoutId id="2147483744" r:id="rId27"/>
    <p:sldLayoutId id="2147483803" r:id="rId28"/>
    <p:sldLayoutId id="2147483805" r:id="rId29"/>
    <p:sldLayoutId id="2147483807" r:id="rId30"/>
    <p:sldLayoutId id="2147483808" r:id="rId31"/>
    <p:sldLayoutId id="2147483762" r:id="rId32"/>
    <p:sldLayoutId id="2147483751" r:id="rId3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  <p15:guide id="21" pos="2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9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14CE662-896F-4B91-AC3E-A6F3F69CD6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14CE662-896F-4B91-AC3E-A6F3F69CD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BC72BAF-DB7A-4B5D-BDA1-5D61A8D27C80}"/>
              </a:ext>
            </a:extLst>
          </p:cNvPr>
          <p:cNvGrpSpPr/>
          <p:nvPr/>
        </p:nvGrpSpPr>
        <p:grpSpPr>
          <a:xfrm>
            <a:off x="2864601" y="1446154"/>
            <a:ext cx="4736536" cy="4806005"/>
            <a:chOff x="4118290" y="941792"/>
            <a:chExt cx="4736536" cy="48060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129784-92BB-4512-AECB-0708BD1F2EBF}"/>
                </a:ext>
              </a:extLst>
            </p:cNvPr>
            <p:cNvGrpSpPr/>
            <p:nvPr/>
          </p:nvGrpSpPr>
          <p:grpSpPr>
            <a:xfrm>
              <a:off x="4118290" y="941792"/>
              <a:ext cx="4736536" cy="4689527"/>
              <a:chOff x="4118290" y="941792"/>
              <a:chExt cx="4736536" cy="4689527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1E0EF56-03CA-49AB-A53F-D3ECCF145F7A}"/>
                  </a:ext>
                </a:extLst>
              </p:cNvPr>
              <p:cNvSpPr/>
              <p:nvPr/>
            </p:nvSpPr>
            <p:spPr>
              <a:xfrm rot="8876369">
                <a:off x="6325593" y="941792"/>
                <a:ext cx="1263554" cy="1261010"/>
              </a:xfrm>
              <a:custGeom>
                <a:avLst/>
                <a:gdLst>
                  <a:gd name="connsiteX0" fmla="*/ 774963 w 1263554"/>
                  <a:gd name="connsiteY0" fmla="*/ 1261010 h 1261010"/>
                  <a:gd name="connsiteX1" fmla="*/ 603359 w 1263554"/>
                  <a:gd name="connsiteY1" fmla="*/ 1141070 h 1261010"/>
                  <a:gd name="connsiteX2" fmla="*/ 32150 w 1263554"/>
                  <a:gd name="connsiteY2" fmla="*/ 479108 h 1261010"/>
                  <a:gd name="connsiteX3" fmla="*/ 0 w 1263554"/>
                  <a:gd name="connsiteY3" fmla="*/ 415075 h 1261010"/>
                  <a:gd name="connsiteX4" fmla="*/ 820509 w 1263554"/>
                  <a:gd name="connsiteY4" fmla="*/ 0 h 1261010"/>
                  <a:gd name="connsiteX5" fmla="*/ 833600 w 1263554"/>
                  <a:gd name="connsiteY5" fmla="*/ 26075 h 1261010"/>
                  <a:gd name="connsiteX6" fmla="*/ 1169186 w 1263554"/>
                  <a:gd name="connsiteY6" fmla="*/ 414978 h 1261010"/>
                  <a:gd name="connsiteX7" fmla="*/ 1263554 w 1263554"/>
                  <a:gd name="connsiteY7" fmla="*/ 480936 h 1261010"/>
                  <a:gd name="connsiteX8" fmla="*/ 774963 w 1263554"/>
                  <a:gd name="connsiteY8" fmla="*/ 1261010 h 126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554" h="1261010">
                    <a:moveTo>
                      <a:pt x="774963" y="1261010"/>
                    </a:moveTo>
                    <a:lnTo>
                      <a:pt x="603359" y="1141070"/>
                    </a:lnTo>
                    <a:cubicBezTo>
                      <a:pt x="365243" y="955972"/>
                      <a:pt x="173577" y="729822"/>
                      <a:pt x="32150" y="479108"/>
                    </a:cubicBezTo>
                    <a:lnTo>
                      <a:pt x="0" y="415075"/>
                    </a:lnTo>
                    <a:lnTo>
                      <a:pt x="820509" y="0"/>
                    </a:lnTo>
                    <a:lnTo>
                      <a:pt x="833600" y="26075"/>
                    </a:lnTo>
                    <a:cubicBezTo>
                      <a:pt x="916688" y="173370"/>
                      <a:pt x="1029292" y="306233"/>
                      <a:pt x="1169186" y="414978"/>
                    </a:cubicBezTo>
                    <a:lnTo>
                      <a:pt x="1263554" y="480936"/>
                    </a:lnTo>
                    <a:lnTo>
                      <a:pt x="774963" y="12610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EDF3D3D-7723-4D83-8D6E-88C944BA467A}"/>
                  </a:ext>
                </a:extLst>
              </p:cNvPr>
              <p:cNvSpPr/>
              <p:nvPr/>
            </p:nvSpPr>
            <p:spPr>
              <a:xfrm rot="8876369">
                <a:off x="5534890" y="1054106"/>
                <a:ext cx="1127554" cy="1104852"/>
              </a:xfrm>
              <a:custGeom>
                <a:avLst/>
                <a:gdLst>
                  <a:gd name="connsiteX0" fmla="*/ 0 w 1127554"/>
                  <a:gd name="connsiteY0" fmla="*/ 780074 h 1104852"/>
                  <a:gd name="connsiteX1" fmla="*/ 488591 w 1127554"/>
                  <a:gd name="connsiteY1" fmla="*/ 0 h 1104852"/>
                  <a:gd name="connsiteX2" fmla="*/ 582462 w 1127554"/>
                  <a:gd name="connsiteY2" fmla="*/ 52398 h 1104852"/>
                  <a:gd name="connsiteX3" fmla="*/ 1078839 w 1127554"/>
                  <a:gd name="connsiteY3" fmla="*/ 184585 h 1104852"/>
                  <a:gd name="connsiteX4" fmla="*/ 1127554 w 1127554"/>
                  <a:gd name="connsiteY4" fmla="*/ 185249 h 1104852"/>
                  <a:gd name="connsiteX5" fmla="*/ 1127553 w 1127554"/>
                  <a:gd name="connsiteY5" fmla="*/ 1104852 h 1104852"/>
                  <a:gd name="connsiteX6" fmla="*/ 1021047 w 1127554"/>
                  <a:gd name="connsiteY6" fmla="*/ 1103400 h 1104852"/>
                  <a:gd name="connsiteX7" fmla="*/ 176151 w 1127554"/>
                  <a:gd name="connsiteY7" fmla="*/ 878401 h 1104852"/>
                  <a:gd name="connsiteX8" fmla="*/ 0 w 1127554"/>
                  <a:gd name="connsiteY8" fmla="*/ 780074 h 11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554" h="1104852">
                    <a:moveTo>
                      <a:pt x="0" y="780074"/>
                    </a:moveTo>
                    <a:lnTo>
                      <a:pt x="488591" y="0"/>
                    </a:lnTo>
                    <a:lnTo>
                      <a:pt x="582462" y="52398"/>
                    </a:lnTo>
                    <a:cubicBezTo>
                      <a:pt x="741361" y="130798"/>
                      <a:pt x="910049" y="174119"/>
                      <a:pt x="1078839" y="184585"/>
                    </a:cubicBezTo>
                    <a:lnTo>
                      <a:pt x="1127554" y="185249"/>
                    </a:lnTo>
                    <a:lnTo>
                      <a:pt x="1127553" y="1104852"/>
                    </a:lnTo>
                    <a:lnTo>
                      <a:pt x="1021047" y="1103400"/>
                    </a:lnTo>
                    <a:cubicBezTo>
                      <a:pt x="733747" y="1085585"/>
                      <a:pt x="446618" y="1011848"/>
                      <a:pt x="176151" y="878401"/>
                    </a:cubicBezTo>
                    <a:lnTo>
                      <a:pt x="0" y="780074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CAE6F4A-618F-4399-BC9F-325869687AC3}"/>
                  </a:ext>
                </a:extLst>
              </p:cNvPr>
              <p:cNvSpPr/>
              <p:nvPr/>
            </p:nvSpPr>
            <p:spPr>
              <a:xfrm rot="8876369">
                <a:off x="7150853" y="1518121"/>
                <a:ext cx="1055300" cy="1056775"/>
              </a:xfrm>
              <a:custGeom>
                <a:avLst/>
                <a:gdLst>
                  <a:gd name="connsiteX0" fmla="*/ 234792 w 1055300"/>
                  <a:gd name="connsiteY0" fmla="*/ 1056775 h 1056775"/>
                  <a:gd name="connsiteX1" fmla="*/ 190864 w 1055300"/>
                  <a:gd name="connsiteY1" fmla="*/ 969284 h 1056775"/>
                  <a:gd name="connsiteX2" fmla="*/ 0 w 1055300"/>
                  <a:gd name="connsiteY2" fmla="*/ 138559 h 1056775"/>
                  <a:gd name="connsiteX3" fmla="*/ 1890 w 1055300"/>
                  <a:gd name="connsiteY3" fmla="*/ 0 h 1056775"/>
                  <a:gd name="connsiteX4" fmla="*/ 920957 w 1055300"/>
                  <a:gd name="connsiteY4" fmla="*/ 39312 h 1056775"/>
                  <a:gd name="connsiteX5" fmla="*/ 920026 w 1055300"/>
                  <a:gd name="connsiteY5" fmla="*/ 107559 h 1056775"/>
                  <a:gd name="connsiteX6" fmla="*/ 1032159 w 1055300"/>
                  <a:gd name="connsiteY6" fmla="*/ 595609 h 1056775"/>
                  <a:gd name="connsiteX7" fmla="*/ 1055300 w 1055300"/>
                  <a:gd name="connsiteY7" fmla="*/ 641700 h 1056775"/>
                  <a:gd name="connsiteX8" fmla="*/ 234792 w 1055300"/>
                  <a:gd name="connsiteY8" fmla="*/ 1056775 h 105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5300" h="1056775">
                    <a:moveTo>
                      <a:pt x="234792" y="1056775"/>
                    </a:moveTo>
                    <a:lnTo>
                      <a:pt x="190864" y="969284"/>
                    </a:lnTo>
                    <a:cubicBezTo>
                      <a:pt x="74794" y="707319"/>
                      <a:pt x="9910" y="424914"/>
                      <a:pt x="0" y="138559"/>
                    </a:cubicBezTo>
                    <a:lnTo>
                      <a:pt x="1890" y="0"/>
                    </a:lnTo>
                    <a:lnTo>
                      <a:pt x="920957" y="39312"/>
                    </a:lnTo>
                    <a:lnTo>
                      <a:pt x="920026" y="107559"/>
                    </a:lnTo>
                    <a:cubicBezTo>
                      <a:pt x="925848" y="275793"/>
                      <a:pt x="963968" y="441706"/>
                      <a:pt x="1032159" y="595609"/>
                    </a:cubicBezTo>
                    <a:lnTo>
                      <a:pt x="1055300" y="641700"/>
                    </a:lnTo>
                    <a:lnTo>
                      <a:pt x="234792" y="10567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4A78435-310C-4146-A6F6-9054D4B8556F}"/>
                  </a:ext>
                </a:extLst>
              </p:cNvPr>
              <p:cNvSpPr/>
              <p:nvPr/>
            </p:nvSpPr>
            <p:spPr>
              <a:xfrm rot="8876369">
                <a:off x="4532362" y="1677768"/>
                <a:ext cx="1133295" cy="1096930"/>
              </a:xfrm>
              <a:custGeom>
                <a:avLst/>
                <a:gdLst>
                  <a:gd name="connsiteX0" fmla="*/ 0 w 1133295"/>
                  <a:gd name="connsiteY0" fmla="*/ 1096071 h 1096930"/>
                  <a:gd name="connsiteX1" fmla="*/ 0 w 1133295"/>
                  <a:gd name="connsiteY1" fmla="*/ 176468 h 1096930"/>
                  <a:gd name="connsiteX2" fmla="*/ 32025 w 1133295"/>
                  <a:gd name="connsiteY2" fmla="*/ 176904 h 1096930"/>
                  <a:gd name="connsiteX3" fmla="*/ 633100 w 1133295"/>
                  <a:gd name="connsiteY3" fmla="*/ 8025 h 1096930"/>
                  <a:gd name="connsiteX4" fmla="*/ 645834 w 1133295"/>
                  <a:gd name="connsiteY4" fmla="*/ 0 h 1096930"/>
                  <a:gd name="connsiteX5" fmla="*/ 1133295 w 1133295"/>
                  <a:gd name="connsiteY5" fmla="*/ 779754 h 1096930"/>
                  <a:gd name="connsiteX6" fmla="*/ 1086132 w 1133295"/>
                  <a:gd name="connsiteY6" fmla="*/ 809475 h 1096930"/>
                  <a:gd name="connsiteX7" fmla="*/ 63024 w 1133295"/>
                  <a:gd name="connsiteY7" fmla="*/ 1096930 h 1096930"/>
                  <a:gd name="connsiteX8" fmla="*/ 0 w 1133295"/>
                  <a:gd name="connsiteY8" fmla="*/ 1096071 h 109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3295" h="1096930">
                    <a:moveTo>
                      <a:pt x="0" y="1096071"/>
                    </a:moveTo>
                    <a:lnTo>
                      <a:pt x="0" y="176468"/>
                    </a:lnTo>
                    <a:lnTo>
                      <a:pt x="32025" y="176904"/>
                    </a:lnTo>
                    <a:cubicBezTo>
                      <a:pt x="242317" y="169627"/>
                      <a:pt x="448983" y="111885"/>
                      <a:pt x="633100" y="8025"/>
                    </a:cubicBezTo>
                    <a:lnTo>
                      <a:pt x="645834" y="0"/>
                    </a:lnTo>
                    <a:lnTo>
                      <a:pt x="1133295" y="779754"/>
                    </a:lnTo>
                    <a:lnTo>
                      <a:pt x="1086132" y="809475"/>
                    </a:lnTo>
                    <a:cubicBezTo>
                      <a:pt x="772741" y="986259"/>
                      <a:pt x="420969" y="1084544"/>
                      <a:pt x="63024" y="1096930"/>
                    </a:cubicBezTo>
                    <a:lnTo>
                      <a:pt x="0" y="1096071"/>
                    </a:lnTo>
                    <a:close/>
                  </a:path>
                </a:pathLst>
              </a:custGeom>
              <a:solidFill>
                <a:srgbClr val="CCC5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897CACE-01C2-4BCF-A9C7-3893022DCF60}"/>
                  </a:ext>
                </a:extLst>
              </p:cNvPr>
              <p:cNvSpPr/>
              <p:nvPr/>
            </p:nvSpPr>
            <p:spPr>
              <a:xfrm rot="8876369">
                <a:off x="7682640" y="2429250"/>
                <a:ext cx="1092199" cy="1070494"/>
              </a:xfrm>
              <a:custGeom>
                <a:avLst/>
                <a:gdLst>
                  <a:gd name="connsiteX0" fmla="*/ 0 w 1092199"/>
                  <a:gd name="connsiteY0" fmla="*/ 1031182 h 1070494"/>
                  <a:gd name="connsiteX1" fmla="*/ 422 w 1092199"/>
                  <a:gd name="connsiteY1" fmla="*/ 1000225 h 1070494"/>
                  <a:gd name="connsiteX2" fmla="*/ 225421 w 1092199"/>
                  <a:gd name="connsiteY2" fmla="*/ 155329 h 1070494"/>
                  <a:gd name="connsiteX3" fmla="*/ 312125 w 1092199"/>
                  <a:gd name="connsiteY3" fmla="*/ 0 h 1070494"/>
                  <a:gd name="connsiteX4" fmla="*/ 1092199 w 1092199"/>
                  <a:gd name="connsiteY4" fmla="*/ 488591 h 1070494"/>
                  <a:gd name="connsiteX5" fmla="*/ 1051424 w 1092199"/>
                  <a:gd name="connsiteY5" fmla="*/ 561639 h 1070494"/>
                  <a:gd name="connsiteX6" fmla="*/ 919237 w 1092199"/>
                  <a:gd name="connsiteY6" fmla="*/ 1058016 h 1070494"/>
                  <a:gd name="connsiteX7" fmla="*/ 919067 w 1092199"/>
                  <a:gd name="connsiteY7" fmla="*/ 1070494 h 1070494"/>
                  <a:gd name="connsiteX8" fmla="*/ 0 w 1092199"/>
                  <a:gd name="connsiteY8" fmla="*/ 1031182 h 107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199" h="1070494">
                    <a:moveTo>
                      <a:pt x="0" y="1031182"/>
                    </a:moveTo>
                    <a:lnTo>
                      <a:pt x="422" y="1000225"/>
                    </a:lnTo>
                    <a:cubicBezTo>
                      <a:pt x="18236" y="712924"/>
                      <a:pt x="91974" y="425796"/>
                      <a:pt x="225421" y="155329"/>
                    </a:cubicBezTo>
                    <a:lnTo>
                      <a:pt x="312125" y="0"/>
                    </a:lnTo>
                    <a:lnTo>
                      <a:pt x="1092199" y="488591"/>
                    </a:lnTo>
                    <a:lnTo>
                      <a:pt x="1051424" y="561639"/>
                    </a:lnTo>
                    <a:cubicBezTo>
                      <a:pt x="973023" y="720539"/>
                      <a:pt x="929703" y="889227"/>
                      <a:pt x="919237" y="1058016"/>
                    </a:cubicBezTo>
                    <a:lnTo>
                      <a:pt x="919067" y="1070494"/>
                    </a:lnTo>
                    <a:lnTo>
                      <a:pt x="0" y="10311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979D439-92DD-4CA3-86A2-FAA3AC8B54C9}"/>
                  </a:ext>
                </a:extLst>
              </p:cNvPr>
              <p:cNvSpPr/>
              <p:nvPr/>
            </p:nvSpPr>
            <p:spPr>
              <a:xfrm rot="8876369">
                <a:off x="4118290" y="2334959"/>
                <a:ext cx="1165490" cy="1151510"/>
              </a:xfrm>
              <a:custGeom>
                <a:avLst/>
                <a:gdLst>
                  <a:gd name="connsiteX0" fmla="*/ 487460 w 1165490"/>
                  <a:gd name="connsiteY0" fmla="*/ 1151510 h 1151510"/>
                  <a:gd name="connsiteX1" fmla="*/ 0 w 1165490"/>
                  <a:gd name="connsiteY1" fmla="*/ 371755 h 1151510"/>
                  <a:gd name="connsiteX2" fmla="*/ 56200 w 1165490"/>
                  <a:gd name="connsiteY2" fmla="*/ 336339 h 1151510"/>
                  <a:gd name="connsiteX3" fmla="*/ 337489 w 1165490"/>
                  <a:gd name="connsiteY3" fmla="*/ 68569 h 1151510"/>
                  <a:gd name="connsiteX4" fmla="*/ 385415 w 1165490"/>
                  <a:gd name="connsiteY4" fmla="*/ 0 h 1151510"/>
                  <a:gd name="connsiteX5" fmla="*/ 1165490 w 1165490"/>
                  <a:gd name="connsiteY5" fmla="*/ 488591 h 1151510"/>
                  <a:gd name="connsiteX6" fmla="*/ 1063581 w 1165490"/>
                  <a:gd name="connsiteY6" fmla="*/ 634396 h 1151510"/>
                  <a:gd name="connsiteX7" fmla="*/ 584790 w 1165490"/>
                  <a:gd name="connsiteY7" fmla="*/ 1090175 h 1151510"/>
                  <a:gd name="connsiteX8" fmla="*/ 487460 w 1165490"/>
                  <a:gd name="connsiteY8" fmla="*/ 1151510 h 115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5490" h="1151510">
                    <a:moveTo>
                      <a:pt x="487460" y="1151510"/>
                    </a:moveTo>
                    <a:lnTo>
                      <a:pt x="0" y="371755"/>
                    </a:lnTo>
                    <a:lnTo>
                      <a:pt x="56200" y="336339"/>
                    </a:lnTo>
                    <a:cubicBezTo>
                      <a:pt x="160805" y="263059"/>
                      <a:pt x="255930" y="173489"/>
                      <a:pt x="337489" y="68569"/>
                    </a:cubicBezTo>
                    <a:lnTo>
                      <a:pt x="385415" y="0"/>
                    </a:lnTo>
                    <a:lnTo>
                      <a:pt x="1165490" y="488591"/>
                    </a:lnTo>
                    <a:lnTo>
                      <a:pt x="1063581" y="634396"/>
                    </a:lnTo>
                    <a:cubicBezTo>
                      <a:pt x="924757" y="812983"/>
                      <a:pt x="762842" y="965442"/>
                      <a:pt x="584790" y="1090175"/>
                    </a:cubicBezTo>
                    <a:lnTo>
                      <a:pt x="487460" y="115151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E7C5D47-1E5C-40E4-AF6B-693D78A33857}"/>
                  </a:ext>
                </a:extLst>
              </p:cNvPr>
              <p:cNvSpPr/>
              <p:nvPr/>
            </p:nvSpPr>
            <p:spPr>
              <a:xfrm rot="8876369">
                <a:off x="4170345" y="3138714"/>
                <a:ext cx="1119324" cy="1100515"/>
              </a:xfrm>
              <a:custGeom>
                <a:avLst/>
                <a:gdLst>
                  <a:gd name="connsiteX0" fmla="*/ 780074 w 1119324"/>
                  <a:gd name="connsiteY0" fmla="*/ 1100515 h 1100515"/>
                  <a:gd name="connsiteX1" fmla="*/ 0 w 1119324"/>
                  <a:gd name="connsiteY1" fmla="*/ 611924 h 1100515"/>
                  <a:gd name="connsiteX2" fmla="*/ 2734 w 1119324"/>
                  <a:gd name="connsiteY2" fmla="*/ 608012 h 1100515"/>
                  <a:gd name="connsiteX3" fmla="*/ 186289 w 1119324"/>
                  <a:gd name="connsiteY3" fmla="*/ 120870 h 1100515"/>
                  <a:gd name="connsiteX4" fmla="*/ 199717 w 1119324"/>
                  <a:gd name="connsiteY4" fmla="*/ 0 h 1100515"/>
                  <a:gd name="connsiteX5" fmla="*/ 1119324 w 1119324"/>
                  <a:gd name="connsiteY5" fmla="*/ 39334 h 1100515"/>
                  <a:gd name="connsiteX6" fmla="*/ 1119149 w 1119324"/>
                  <a:gd name="connsiteY6" fmla="*/ 52240 h 1100515"/>
                  <a:gd name="connsiteX7" fmla="*/ 782808 w 1119324"/>
                  <a:gd name="connsiteY7" fmla="*/ 1096603 h 1100515"/>
                  <a:gd name="connsiteX8" fmla="*/ 780074 w 1119324"/>
                  <a:gd name="connsiteY8" fmla="*/ 1100515 h 110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324" h="1100515">
                    <a:moveTo>
                      <a:pt x="780074" y="1100515"/>
                    </a:moveTo>
                    <a:lnTo>
                      <a:pt x="0" y="611924"/>
                    </a:lnTo>
                    <a:lnTo>
                      <a:pt x="2734" y="608012"/>
                    </a:lnTo>
                    <a:cubicBezTo>
                      <a:pt x="98813" y="454613"/>
                      <a:pt x="159257" y="289003"/>
                      <a:pt x="186289" y="120870"/>
                    </a:cubicBezTo>
                    <a:lnTo>
                      <a:pt x="199717" y="0"/>
                    </a:lnTo>
                    <a:lnTo>
                      <a:pt x="1119324" y="39334"/>
                    </a:lnTo>
                    <a:lnTo>
                      <a:pt x="1119149" y="52240"/>
                    </a:lnTo>
                    <a:cubicBezTo>
                      <a:pt x="1096880" y="411365"/>
                      <a:pt x="987233" y="770222"/>
                      <a:pt x="782808" y="1096603"/>
                    </a:cubicBezTo>
                    <a:lnTo>
                      <a:pt x="780074" y="1100515"/>
                    </a:lnTo>
                    <a:close/>
                  </a:path>
                </a:pathLst>
              </a:custGeom>
              <a:solidFill>
                <a:srgbClr val="F8DC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5320555-3A65-4A41-AD70-ACD1ABF066A9}"/>
                  </a:ext>
                </a:extLst>
              </p:cNvPr>
              <p:cNvSpPr/>
              <p:nvPr/>
            </p:nvSpPr>
            <p:spPr>
              <a:xfrm rot="8876369">
                <a:off x="7691974" y="3144531"/>
                <a:ext cx="1162852" cy="1175733"/>
              </a:xfrm>
              <a:custGeom>
                <a:avLst/>
                <a:gdLst>
                  <a:gd name="connsiteX0" fmla="*/ 780074 w 1162852"/>
                  <a:gd name="connsiteY0" fmla="*/ 1175733 h 1175733"/>
                  <a:gd name="connsiteX1" fmla="*/ 0 w 1162852"/>
                  <a:gd name="connsiteY1" fmla="*/ 687142 h 1175733"/>
                  <a:gd name="connsiteX2" fmla="*/ 2325 w 1162852"/>
                  <a:gd name="connsiteY2" fmla="*/ 682975 h 1175733"/>
                  <a:gd name="connsiteX3" fmla="*/ 611983 w 1162852"/>
                  <a:gd name="connsiteY3" fmla="*/ 39959 h 1175733"/>
                  <a:gd name="connsiteX4" fmla="*/ 675393 w 1162852"/>
                  <a:gd name="connsiteY4" fmla="*/ 0 h 1175733"/>
                  <a:gd name="connsiteX5" fmla="*/ 1162852 w 1162852"/>
                  <a:gd name="connsiteY5" fmla="*/ 779754 h 1175733"/>
                  <a:gd name="connsiteX6" fmla="*/ 1140574 w 1162852"/>
                  <a:gd name="connsiteY6" fmla="*/ 793794 h 1175733"/>
                  <a:gd name="connsiteX7" fmla="*/ 782400 w 1162852"/>
                  <a:gd name="connsiteY7" fmla="*/ 1171566 h 1175733"/>
                  <a:gd name="connsiteX8" fmla="*/ 780074 w 1162852"/>
                  <a:gd name="connsiteY8" fmla="*/ 1175733 h 11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852" h="1175733">
                    <a:moveTo>
                      <a:pt x="780074" y="1175733"/>
                    </a:moveTo>
                    <a:lnTo>
                      <a:pt x="0" y="687142"/>
                    </a:lnTo>
                    <a:lnTo>
                      <a:pt x="2325" y="682975"/>
                    </a:lnTo>
                    <a:cubicBezTo>
                      <a:pt x="165866" y="421870"/>
                      <a:pt x="374582" y="206269"/>
                      <a:pt x="611983" y="39959"/>
                    </a:cubicBezTo>
                    <a:lnTo>
                      <a:pt x="675393" y="0"/>
                    </a:lnTo>
                    <a:lnTo>
                      <a:pt x="1162852" y="779754"/>
                    </a:lnTo>
                    <a:lnTo>
                      <a:pt x="1140574" y="793794"/>
                    </a:lnTo>
                    <a:cubicBezTo>
                      <a:pt x="1001100" y="891501"/>
                      <a:pt x="878480" y="1018167"/>
                      <a:pt x="782400" y="1171566"/>
                    </a:cubicBezTo>
                    <a:lnTo>
                      <a:pt x="780074" y="117573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11B1CEF-6E09-426C-953C-DEE083C4478A}"/>
                  </a:ext>
                </a:extLst>
              </p:cNvPr>
              <p:cNvSpPr/>
              <p:nvPr/>
            </p:nvSpPr>
            <p:spPr>
              <a:xfrm rot="8876369">
                <a:off x="7310493" y="3879655"/>
                <a:ext cx="1145750" cy="1118307"/>
              </a:xfrm>
              <a:custGeom>
                <a:avLst/>
                <a:gdLst>
                  <a:gd name="connsiteX0" fmla="*/ 487460 w 1145750"/>
                  <a:gd name="connsiteY0" fmla="*/ 1118307 h 1118307"/>
                  <a:gd name="connsiteX1" fmla="*/ 0 w 1145750"/>
                  <a:gd name="connsiteY1" fmla="*/ 338552 h 1118307"/>
                  <a:gd name="connsiteX2" fmla="*/ 81083 w 1145750"/>
                  <a:gd name="connsiteY2" fmla="*/ 287455 h 1118307"/>
                  <a:gd name="connsiteX3" fmla="*/ 1104191 w 1145750"/>
                  <a:gd name="connsiteY3" fmla="*/ 0 h 1118307"/>
                  <a:gd name="connsiteX4" fmla="*/ 1145750 w 1145750"/>
                  <a:gd name="connsiteY4" fmla="*/ 566 h 1118307"/>
                  <a:gd name="connsiteX5" fmla="*/ 1145750 w 1145750"/>
                  <a:gd name="connsiteY5" fmla="*/ 920170 h 1118307"/>
                  <a:gd name="connsiteX6" fmla="*/ 1135191 w 1145750"/>
                  <a:gd name="connsiteY6" fmla="*/ 920026 h 1118307"/>
                  <a:gd name="connsiteX7" fmla="*/ 534116 w 1145750"/>
                  <a:gd name="connsiteY7" fmla="*/ 1088906 h 1118307"/>
                  <a:gd name="connsiteX8" fmla="*/ 487460 w 1145750"/>
                  <a:gd name="connsiteY8" fmla="*/ 1118307 h 111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750" h="1118307">
                    <a:moveTo>
                      <a:pt x="487460" y="1118307"/>
                    </a:moveTo>
                    <a:lnTo>
                      <a:pt x="0" y="338552"/>
                    </a:lnTo>
                    <a:lnTo>
                      <a:pt x="81083" y="287455"/>
                    </a:lnTo>
                    <a:cubicBezTo>
                      <a:pt x="394475" y="110672"/>
                      <a:pt x="746247" y="12386"/>
                      <a:pt x="1104191" y="0"/>
                    </a:cubicBezTo>
                    <a:lnTo>
                      <a:pt x="1145750" y="566"/>
                    </a:lnTo>
                    <a:lnTo>
                      <a:pt x="1145750" y="920170"/>
                    </a:lnTo>
                    <a:lnTo>
                      <a:pt x="1135191" y="920026"/>
                    </a:lnTo>
                    <a:cubicBezTo>
                      <a:pt x="924899" y="927303"/>
                      <a:pt x="718233" y="985045"/>
                      <a:pt x="534116" y="1088906"/>
                    </a:cubicBezTo>
                    <a:lnTo>
                      <a:pt x="487460" y="11183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B5CDDF-5DA7-4A1C-A8B9-E7FCA3A7308F}"/>
                  </a:ext>
                </a:extLst>
              </p:cNvPr>
              <p:cNvSpPr/>
              <p:nvPr/>
            </p:nvSpPr>
            <p:spPr>
              <a:xfrm rot="8876369">
                <a:off x="4750206" y="4100394"/>
                <a:ext cx="1047713" cy="1059716"/>
              </a:xfrm>
              <a:custGeom>
                <a:avLst/>
                <a:gdLst>
                  <a:gd name="connsiteX0" fmla="*/ 126510 w 1047713"/>
                  <a:gd name="connsiteY0" fmla="*/ 1020405 h 1059716"/>
                  <a:gd name="connsiteX1" fmla="*/ 127687 w 1047713"/>
                  <a:gd name="connsiteY1" fmla="*/ 934105 h 1059716"/>
                  <a:gd name="connsiteX2" fmla="*/ 15555 w 1047713"/>
                  <a:gd name="connsiteY2" fmla="*/ 446055 h 1059716"/>
                  <a:gd name="connsiteX3" fmla="*/ 0 w 1047713"/>
                  <a:gd name="connsiteY3" fmla="*/ 415075 h 1059716"/>
                  <a:gd name="connsiteX4" fmla="*/ 820508 w 1047713"/>
                  <a:gd name="connsiteY4" fmla="*/ 0 h 1059716"/>
                  <a:gd name="connsiteX5" fmla="*/ 856849 w 1047713"/>
                  <a:gd name="connsiteY5" fmla="*/ 72381 h 1059716"/>
                  <a:gd name="connsiteX6" fmla="*/ 1047713 w 1047713"/>
                  <a:gd name="connsiteY6" fmla="*/ 903106 h 1059716"/>
                  <a:gd name="connsiteX7" fmla="*/ 1045577 w 1047713"/>
                  <a:gd name="connsiteY7" fmla="*/ 1059716 h 1059716"/>
                  <a:gd name="connsiteX8" fmla="*/ 126510 w 1047713"/>
                  <a:gd name="connsiteY8" fmla="*/ 1020405 h 105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13" h="1059716">
                    <a:moveTo>
                      <a:pt x="126510" y="1020405"/>
                    </a:moveTo>
                    <a:lnTo>
                      <a:pt x="127687" y="934105"/>
                    </a:lnTo>
                    <a:cubicBezTo>
                      <a:pt x="121865" y="765872"/>
                      <a:pt x="83746" y="599959"/>
                      <a:pt x="15555" y="446055"/>
                    </a:cubicBezTo>
                    <a:lnTo>
                      <a:pt x="0" y="415075"/>
                    </a:lnTo>
                    <a:lnTo>
                      <a:pt x="820508" y="0"/>
                    </a:lnTo>
                    <a:lnTo>
                      <a:pt x="856849" y="72381"/>
                    </a:lnTo>
                    <a:cubicBezTo>
                      <a:pt x="972920" y="334345"/>
                      <a:pt x="1037804" y="616750"/>
                      <a:pt x="1047713" y="903106"/>
                    </a:cubicBezTo>
                    <a:lnTo>
                      <a:pt x="1045577" y="1059716"/>
                    </a:lnTo>
                    <a:lnTo>
                      <a:pt x="126510" y="102040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753AC84-4022-4B68-A7B5-5FF34D441A37}"/>
                  </a:ext>
                </a:extLst>
              </p:cNvPr>
              <p:cNvSpPr/>
              <p:nvPr/>
            </p:nvSpPr>
            <p:spPr>
              <a:xfrm rot="8876369">
                <a:off x="6293439" y="4522455"/>
                <a:ext cx="1155680" cy="1108864"/>
              </a:xfrm>
              <a:custGeom>
                <a:avLst/>
                <a:gdLst>
                  <a:gd name="connsiteX0" fmla="*/ 0 w 1155680"/>
                  <a:gd name="connsiteY0" fmla="*/ 919603 h 1108864"/>
                  <a:gd name="connsiteX1" fmla="*/ 0 w 1155680"/>
                  <a:gd name="connsiteY1" fmla="*/ 0 h 1108864"/>
                  <a:gd name="connsiteX2" fmla="*/ 127972 w 1155680"/>
                  <a:gd name="connsiteY2" fmla="*/ 1745 h 1108864"/>
                  <a:gd name="connsiteX3" fmla="*/ 972868 w 1155680"/>
                  <a:gd name="connsiteY3" fmla="*/ 226745 h 1108864"/>
                  <a:gd name="connsiteX4" fmla="*/ 1155680 w 1155680"/>
                  <a:gd name="connsiteY4" fmla="*/ 328789 h 1108864"/>
                  <a:gd name="connsiteX5" fmla="*/ 667089 w 1155680"/>
                  <a:gd name="connsiteY5" fmla="*/ 1108864 h 1108864"/>
                  <a:gd name="connsiteX6" fmla="*/ 566557 w 1155680"/>
                  <a:gd name="connsiteY6" fmla="*/ 1052747 h 1108864"/>
                  <a:gd name="connsiteX7" fmla="*/ 70181 w 1155680"/>
                  <a:gd name="connsiteY7" fmla="*/ 920560 h 1108864"/>
                  <a:gd name="connsiteX8" fmla="*/ 0 w 1155680"/>
                  <a:gd name="connsiteY8" fmla="*/ 919603 h 110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5680" h="1108864">
                    <a:moveTo>
                      <a:pt x="0" y="919603"/>
                    </a:moveTo>
                    <a:lnTo>
                      <a:pt x="0" y="0"/>
                    </a:lnTo>
                    <a:lnTo>
                      <a:pt x="127972" y="1745"/>
                    </a:lnTo>
                    <a:cubicBezTo>
                      <a:pt x="415273" y="19560"/>
                      <a:pt x="702401" y="93297"/>
                      <a:pt x="972868" y="226745"/>
                    </a:cubicBezTo>
                    <a:lnTo>
                      <a:pt x="1155680" y="328789"/>
                    </a:lnTo>
                    <a:lnTo>
                      <a:pt x="667089" y="1108864"/>
                    </a:lnTo>
                    <a:lnTo>
                      <a:pt x="566557" y="1052747"/>
                    </a:lnTo>
                    <a:cubicBezTo>
                      <a:pt x="407658" y="974347"/>
                      <a:pt x="238970" y="931026"/>
                      <a:pt x="70181" y="920560"/>
                    </a:cubicBezTo>
                    <a:lnTo>
                      <a:pt x="0" y="919603"/>
                    </a:lnTo>
                    <a:close/>
                  </a:path>
                </a:pathLst>
              </a:custGeom>
              <a:solidFill>
                <a:srgbClr val="AAD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54C77E-4F68-41C3-A717-EBC62F4FDAEE}"/>
                </a:ext>
              </a:extLst>
            </p:cNvPr>
            <p:cNvSpPr/>
            <p:nvPr/>
          </p:nvSpPr>
          <p:spPr>
            <a:xfrm rot="8876369">
              <a:off x="5363733" y="4476045"/>
              <a:ext cx="1264887" cy="1271752"/>
            </a:xfrm>
            <a:custGeom>
              <a:avLst/>
              <a:gdLst>
                <a:gd name="connsiteX0" fmla="*/ 444379 w 1264887"/>
                <a:gd name="connsiteY0" fmla="*/ 1271752 h 1271752"/>
                <a:gd name="connsiteX1" fmla="*/ 423700 w 1264887"/>
                <a:gd name="connsiteY1" fmla="*/ 1230565 h 1271752"/>
                <a:gd name="connsiteX2" fmla="*/ 88115 w 1264887"/>
                <a:gd name="connsiteY2" fmla="*/ 841662 h 1271752"/>
                <a:gd name="connsiteX3" fmla="*/ 0 w 1264887"/>
                <a:gd name="connsiteY3" fmla="*/ 780075 h 1271752"/>
                <a:gd name="connsiteX4" fmla="*/ 488591 w 1264887"/>
                <a:gd name="connsiteY4" fmla="*/ 0 h 1271752"/>
                <a:gd name="connsiteX5" fmla="*/ 653941 w 1264887"/>
                <a:gd name="connsiteY5" fmla="*/ 115570 h 1271752"/>
                <a:gd name="connsiteX6" fmla="*/ 1225150 w 1264887"/>
                <a:gd name="connsiteY6" fmla="*/ 777533 h 1271752"/>
                <a:gd name="connsiteX7" fmla="*/ 1264887 w 1264887"/>
                <a:gd name="connsiteY7" fmla="*/ 856677 h 1271752"/>
                <a:gd name="connsiteX8" fmla="*/ 444379 w 1264887"/>
                <a:gd name="connsiteY8" fmla="*/ 1271752 h 1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4887" h="1271752">
                  <a:moveTo>
                    <a:pt x="444379" y="1271752"/>
                  </a:moveTo>
                  <a:lnTo>
                    <a:pt x="423700" y="1230565"/>
                  </a:lnTo>
                  <a:cubicBezTo>
                    <a:pt x="340612" y="1083270"/>
                    <a:pt x="228008" y="950407"/>
                    <a:pt x="88115" y="841662"/>
                  </a:cubicBezTo>
                  <a:lnTo>
                    <a:pt x="0" y="780075"/>
                  </a:lnTo>
                  <a:lnTo>
                    <a:pt x="488591" y="0"/>
                  </a:lnTo>
                  <a:lnTo>
                    <a:pt x="653941" y="115570"/>
                  </a:lnTo>
                  <a:cubicBezTo>
                    <a:pt x="892058" y="300668"/>
                    <a:pt x="1083724" y="526818"/>
                    <a:pt x="1225150" y="777533"/>
                  </a:cubicBezTo>
                  <a:lnTo>
                    <a:pt x="1264887" y="856677"/>
                  </a:lnTo>
                  <a:lnTo>
                    <a:pt x="444379" y="12717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7FE7C2-CE94-4C12-9373-B58615E197FE}"/>
                </a:ext>
              </a:extLst>
            </p:cNvPr>
            <p:cNvSpPr txBox="1"/>
            <p:nvPr/>
          </p:nvSpPr>
          <p:spPr>
            <a:xfrm>
              <a:off x="6660313" y="1501824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JAN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E42FE2A-4A88-4B9C-811E-1E7BCB1AB95D}"/>
                </a:ext>
              </a:extLst>
            </p:cNvPr>
            <p:cNvSpPr txBox="1"/>
            <p:nvPr/>
          </p:nvSpPr>
          <p:spPr>
            <a:xfrm>
              <a:off x="7467222" y="2009465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FEB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6FD261-A93C-4468-8734-70F15FE6CE58}"/>
                </a:ext>
              </a:extLst>
            </p:cNvPr>
            <p:cNvSpPr txBox="1"/>
            <p:nvPr/>
          </p:nvSpPr>
          <p:spPr>
            <a:xfrm>
              <a:off x="7910636" y="276180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3F098E-7020-4E05-9129-BE9DEF69A514}"/>
                </a:ext>
              </a:extLst>
            </p:cNvPr>
            <p:cNvSpPr txBox="1"/>
            <p:nvPr/>
          </p:nvSpPr>
          <p:spPr>
            <a:xfrm>
              <a:off x="7961288" y="3592666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APR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5B4672F-DD68-421B-A9F0-ACA607ED9AF5}"/>
                </a:ext>
              </a:extLst>
            </p:cNvPr>
            <p:cNvSpPr txBox="1"/>
            <p:nvPr/>
          </p:nvSpPr>
          <p:spPr>
            <a:xfrm>
              <a:off x="7509133" y="442726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2C397EC-C40D-4AF5-AFCC-0CE2B7E581F3}"/>
                </a:ext>
              </a:extLst>
            </p:cNvPr>
            <p:cNvSpPr txBox="1"/>
            <p:nvPr/>
          </p:nvSpPr>
          <p:spPr>
            <a:xfrm>
              <a:off x="6693997" y="4875978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C5288A2-41B8-4EB9-9A76-588597C3F197}"/>
                </a:ext>
              </a:extLst>
            </p:cNvPr>
            <p:cNvSpPr txBox="1"/>
            <p:nvPr/>
          </p:nvSpPr>
          <p:spPr>
            <a:xfrm>
              <a:off x="5756758" y="4875978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JUL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A56A565-CD06-4627-8513-5874B4197E6B}"/>
                </a:ext>
              </a:extLst>
            </p:cNvPr>
            <p:cNvSpPr txBox="1"/>
            <p:nvPr/>
          </p:nvSpPr>
          <p:spPr>
            <a:xfrm>
              <a:off x="4913507" y="442726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AUG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7A827B5-FDE8-4B94-9996-E17FF65710BC}"/>
                </a:ext>
              </a:extLst>
            </p:cNvPr>
            <p:cNvSpPr txBox="1"/>
            <p:nvPr/>
          </p:nvSpPr>
          <p:spPr>
            <a:xfrm>
              <a:off x="4487611" y="364874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F7D0C75-38FF-45DA-AB42-C55BB4719845}"/>
                </a:ext>
              </a:extLst>
            </p:cNvPr>
            <p:cNvSpPr txBox="1"/>
            <p:nvPr/>
          </p:nvSpPr>
          <p:spPr>
            <a:xfrm>
              <a:off x="4444183" y="2761803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OCT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42B78F6-1577-41DD-9DCC-9D1B8D3B7D9A}"/>
                </a:ext>
              </a:extLst>
            </p:cNvPr>
            <p:cNvSpPr txBox="1"/>
            <p:nvPr/>
          </p:nvSpPr>
          <p:spPr>
            <a:xfrm>
              <a:off x="4872636" y="2009465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NOV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3025A16-5142-4A9E-B978-3BC8FD2FB494}"/>
                </a:ext>
              </a:extLst>
            </p:cNvPr>
            <p:cNvSpPr txBox="1"/>
            <p:nvPr/>
          </p:nvSpPr>
          <p:spPr>
            <a:xfrm>
              <a:off x="5756758" y="1529465"/>
              <a:ext cx="513704" cy="24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DEC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FB058E83-0AD1-4892-964E-9831466ED3AB}"/>
              </a:ext>
            </a:extLst>
          </p:cNvPr>
          <p:cNvSpPr txBox="1"/>
          <p:nvPr/>
        </p:nvSpPr>
        <p:spPr>
          <a:xfrm>
            <a:off x="1538792" y="4189420"/>
            <a:ext cx="2367310" cy="66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September</a:t>
            </a: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Arbetsvecka</a:t>
            </a:r>
            <a:r>
              <a:rPr lang="en-GB" sz="1050" dirty="0">
                <a:solidFill>
                  <a:srgbClr val="002060"/>
                </a:solidFill>
              </a:rPr>
              <a:t>: </a:t>
            </a:r>
            <a:r>
              <a:rPr lang="en-GB" sz="1050" dirty="0" err="1">
                <a:solidFill>
                  <a:srgbClr val="002060"/>
                </a:solidFill>
              </a:rPr>
              <a:t>Vecka</a:t>
            </a:r>
            <a:r>
              <a:rPr lang="en-GB" sz="1050" dirty="0">
                <a:solidFill>
                  <a:srgbClr val="002060"/>
                </a:solidFill>
              </a:rPr>
              <a:t> 39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FD759B9D-7801-452F-A58B-17305FDEBFAB}"/>
              </a:ext>
            </a:extLst>
          </p:cNvPr>
          <p:cNvSpPr/>
          <p:nvPr/>
        </p:nvSpPr>
        <p:spPr>
          <a:xfrm rot="5400000">
            <a:off x="4009678" y="2614994"/>
            <a:ext cx="1157126" cy="1202438"/>
          </a:xfrm>
          <a:custGeom>
            <a:avLst/>
            <a:gdLst>
              <a:gd name="connsiteX0" fmla="*/ 0 w 1242978"/>
              <a:gd name="connsiteY0" fmla="*/ 0 h 1202438"/>
              <a:gd name="connsiteX1" fmla="*/ 335572 w 1242978"/>
              <a:gd name="connsiteY1" fmla="*/ 0 h 1202438"/>
              <a:gd name="connsiteX2" fmla="*/ 339070 w 1242978"/>
              <a:gd name="connsiteY2" fmla="*/ 69275 h 1202438"/>
              <a:gd name="connsiteX3" fmla="*/ 1222911 w 1242978"/>
              <a:gd name="connsiteY3" fmla="*/ 866866 h 1202438"/>
              <a:gd name="connsiteX4" fmla="*/ 1242978 w 1242978"/>
              <a:gd name="connsiteY4" fmla="*/ 865852 h 1202438"/>
              <a:gd name="connsiteX5" fmla="*/ 1242978 w 1242978"/>
              <a:gd name="connsiteY5" fmla="*/ 1201425 h 1202438"/>
              <a:gd name="connsiteX6" fmla="*/ 1222911 w 1242978"/>
              <a:gd name="connsiteY6" fmla="*/ 1202438 h 1202438"/>
              <a:gd name="connsiteX7" fmla="*/ 5230 w 1242978"/>
              <a:gd name="connsiteY7" fmla="*/ 103585 h 1202438"/>
              <a:gd name="connsiteX8" fmla="*/ 0 w 1242978"/>
              <a:gd name="connsiteY8" fmla="*/ 0 h 120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02438">
                <a:moveTo>
                  <a:pt x="0" y="0"/>
                </a:moveTo>
                <a:lnTo>
                  <a:pt x="335572" y="0"/>
                </a:lnTo>
                <a:lnTo>
                  <a:pt x="339070" y="69275"/>
                </a:lnTo>
                <a:cubicBezTo>
                  <a:pt x="384567" y="517269"/>
                  <a:pt x="762913" y="866866"/>
                  <a:pt x="1222911" y="866866"/>
                </a:cubicBezTo>
                <a:lnTo>
                  <a:pt x="1242978" y="865852"/>
                </a:lnTo>
                <a:lnTo>
                  <a:pt x="1242978" y="1201425"/>
                </a:lnTo>
                <a:lnTo>
                  <a:pt x="1222911" y="1202438"/>
                </a:lnTo>
                <a:cubicBezTo>
                  <a:pt x="589164" y="1202438"/>
                  <a:pt x="67912" y="720794"/>
                  <a:pt x="5230" y="103585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8CFBD8DA-7092-4978-A923-05D19B0B951F}"/>
              </a:ext>
            </a:extLst>
          </p:cNvPr>
          <p:cNvSpPr/>
          <p:nvPr/>
        </p:nvSpPr>
        <p:spPr>
          <a:xfrm rot="5400000">
            <a:off x="5256603" y="2616358"/>
            <a:ext cx="1156994" cy="1199843"/>
          </a:xfrm>
          <a:custGeom>
            <a:avLst/>
            <a:gdLst>
              <a:gd name="connsiteX0" fmla="*/ 0 w 1242847"/>
              <a:gd name="connsiteY0" fmla="*/ 1199843 h 1199843"/>
              <a:gd name="connsiteX1" fmla="*/ 5099 w 1242847"/>
              <a:gd name="connsiteY1" fmla="*/ 1098853 h 1199843"/>
              <a:gd name="connsiteX2" fmla="*/ 1222780 w 1242847"/>
              <a:gd name="connsiteY2" fmla="*/ 0 h 1199843"/>
              <a:gd name="connsiteX3" fmla="*/ 1242847 w 1242847"/>
              <a:gd name="connsiteY3" fmla="*/ 1013 h 1199843"/>
              <a:gd name="connsiteX4" fmla="*/ 1242847 w 1242847"/>
              <a:gd name="connsiteY4" fmla="*/ 336585 h 1199843"/>
              <a:gd name="connsiteX5" fmla="*/ 1222780 w 1242847"/>
              <a:gd name="connsiteY5" fmla="*/ 335572 h 1199843"/>
              <a:gd name="connsiteX6" fmla="*/ 338939 w 1242847"/>
              <a:gd name="connsiteY6" fmla="*/ 1133163 h 1199843"/>
              <a:gd name="connsiteX7" fmla="*/ 335572 w 1242847"/>
              <a:gd name="connsiteY7" fmla="*/ 1199843 h 1199843"/>
              <a:gd name="connsiteX8" fmla="*/ 0 w 1242847"/>
              <a:gd name="connsiteY8" fmla="*/ 1199843 h 119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847" h="1199843">
                <a:moveTo>
                  <a:pt x="0" y="1199843"/>
                </a:moveTo>
                <a:lnTo>
                  <a:pt x="5099" y="1098853"/>
                </a:lnTo>
                <a:cubicBezTo>
                  <a:pt x="67781" y="481643"/>
                  <a:pt x="589033" y="0"/>
                  <a:pt x="1222780" y="0"/>
                </a:cubicBezTo>
                <a:lnTo>
                  <a:pt x="1242847" y="1013"/>
                </a:lnTo>
                <a:lnTo>
                  <a:pt x="1242847" y="336585"/>
                </a:lnTo>
                <a:lnTo>
                  <a:pt x="1222780" y="335572"/>
                </a:lnTo>
                <a:cubicBezTo>
                  <a:pt x="762782" y="335572"/>
                  <a:pt x="384436" y="685168"/>
                  <a:pt x="338939" y="1133163"/>
                </a:cubicBezTo>
                <a:lnTo>
                  <a:pt x="335572" y="1199843"/>
                </a:lnTo>
                <a:lnTo>
                  <a:pt x="0" y="119984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6D02816C-4386-4504-8A23-ED04B0607AF4}"/>
              </a:ext>
            </a:extLst>
          </p:cNvPr>
          <p:cNvSpPr/>
          <p:nvPr/>
        </p:nvSpPr>
        <p:spPr>
          <a:xfrm rot="5400000">
            <a:off x="3968479" y="3862492"/>
            <a:ext cx="1242846" cy="1199116"/>
          </a:xfrm>
          <a:custGeom>
            <a:avLst/>
            <a:gdLst>
              <a:gd name="connsiteX0" fmla="*/ 0 w 1157126"/>
              <a:gd name="connsiteY0" fmla="*/ 1199116 h 1199116"/>
              <a:gd name="connsiteX1" fmla="*/ 0 w 1157126"/>
              <a:gd name="connsiteY1" fmla="*/ 863544 h 1199116"/>
              <a:gd name="connsiteX2" fmla="*/ 25052 w 1157126"/>
              <a:gd name="connsiteY2" fmla="*/ 862279 h 1199116"/>
              <a:gd name="connsiteX3" fmla="*/ 818055 w 1157126"/>
              <a:gd name="connsiteY3" fmla="*/ 69275 h 1199116"/>
              <a:gd name="connsiteX4" fmla="*/ 821553 w 1157126"/>
              <a:gd name="connsiteY4" fmla="*/ 0 h 1199116"/>
              <a:gd name="connsiteX5" fmla="*/ 1157126 w 1157126"/>
              <a:gd name="connsiteY5" fmla="*/ 0 h 1199116"/>
              <a:gd name="connsiteX6" fmla="*/ 1151895 w 1157126"/>
              <a:gd name="connsiteY6" fmla="*/ 103585 h 1199116"/>
              <a:gd name="connsiteX7" fmla="*/ 59362 w 1157126"/>
              <a:gd name="connsiteY7" fmla="*/ 1196119 h 1199116"/>
              <a:gd name="connsiteX8" fmla="*/ 0 w 1157126"/>
              <a:gd name="connsiteY8" fmla="*/ 1199116 h 119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126" h="1199116">
                <a:moveTo>
                  <a:pt x="0" y="1199116"/>
                </a:moveTo>
                <a:lnTo>
                  <a:pt x="0" y="863544"/>
                </a:lnTo>
                <a:lnTo>
                  <a:pt x="25052" y="862279"/>
                </a:lnTo>
                <a:cubicBezTo>
                  <a:pt x="443180" y="819816"/>
                  <a:pt x="775592" y="487403"/>
                  <a:pt x="818055" y="69275"/>
                </a:cubicBezTo>
                <a:lnTo>
                  <a:pt x="821553" y="0"/>
                </a:lnTo>
                <a:lnTo>
                  <a:pt x="1157126" y="0"/>
                </a:lnTo>
                <a:lnTo>
                  <a:pt x="1151895" y="103585"/>
                </a:lnTo>
                <a:cubicBezTo>
                  <a:pt x="1093393" y="679647"/>
                  <a:pt x="635424" y="1137616"/>
                  <a:pt x="59362" y="1196119"/>
                </a:cubicBezTo>
                <a:lnTo>
                  <a:pt x="0" y="1199116"/>
                </a:lnTo>
                <a:close/>
              </a:path>
            </a:pathLst>
          </a:custGeom>
          <a:solidFill>
            <a:srgbClr val="F8DCE5"/>
          </a:solidFill>
          <a:ln>
            <a:solidFill>
              <a:srgbClr val="FCE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B17C2B18-B660-4634-B6BD-F1518DC0E0B0}"/>
              </a:ext>
            </a:extLst>
          </p:cNvPr>
          <p:cNvSpPr/>
          <p:nvPr/>
        </p:nvSpPr>
        <p:spPr>
          <a:xfrm rot="5400000">
            <a:off x="5212017" y="3863658"/>
            <a:ext cx="1242845" cy="1196522"/>
          </a:xfrm>
          <a:custGeom>
            <a:avLst/>
            <a:gdLst>
              <a:gd name="connsiteX0" fmla="*/ 0 w 1156994"/>
              <a:gd name="connsiteY0" fmla="*/ 335573 h 1196522"/>
              <a:gd name="connsiteX1" fmla="*/ 0 w 1156994"/>
              <a:gd name="connsiteY1" fmla="*/ 0 h 1196522"/>
              <a:gd name="connsiteX2" fmla="*/ 59362 w 1156994"/>
              <a:gd name="connsiteY2" fmla="*/ 2998 h 1196522"/>
              <a:gd name="connsiteX3" fmla="*/ 1151895 w 1156994"/>
              <a:gd name="connsiteY3" fmla="*/ 1095532 h 1196522"/>
              <a:gd name="connsiteX4" fmla="*/ 1156994 w 1156994"/>
              <a:gd name="connsiteY4" fmla="*/ 1196522 h 1196522"/>
              <a:gd name="connsiteX5" fmla="*/ 821422 w 1156994"/>
              <a:gd name="connsiteY5" fmla="*/ 1196522 h 1196522"/>
              <a:gd name="connsiteX6" fmla="*/ 818055 w 1156994"/>
              <a:gd name="connsiteY6" fmla="*/ 1129842 h 1196522"/>
              <a:gd name="connsiteX7" fmla="*/ 25052 w 1156994"/>
              <a:gd name="connsiteY7" fmla="*/ 336838 h 1196522"/>
              <a:gd name="connsiteX8" fmla="*/ 0 w 1156994"/>
              <a:gd name="connsiteY8" fmla="*/ 335573 h 119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994" h="1196522">
                <a:moveTo>
                  <a:pt x="0" y="335573"/>
                </a:moveTo>
                <a:lnTo>
                  <a:pt x="0" y="0"/>
                </a:lnTo>
                <a:lnTo>
                  <a:pt x="59362" y="2998"/>
                </a:lnTo>
                <a:cubicBezTo>
                  <a:pt x="635424" y="61500"/>
                  <a:pt x="1093393" y="519469"/>
                  <a:pt x="1151895" y="1095532"/>
                </a:cubicBezTo>
                <a:lnTo>
                  <a:pt x="1156994" y="1196522"/>
                </a:lnTo>
                <a:lnTo>
                  <a:pt x="821422" y="1196522"/>
                </a:lnTo>
                <a:lnTo>
                  <a:pt x="818055" y="1129842"/>
                </a:lnTo>
                <a:cubicBezTo>
                  <a:pt x="775592" y="711713"/>
                  <a:pt x="443180" y="379301"/>
                  <a:pt x="25052" y="336838"/>
                </a:cubicBezTo>
                <a:lnTo>
                  <a:pt x="0" y="335573"/>
                </a:lnTo>
                <a:close/>
              </a:path>
            </a:pathLst>
          </a:custGeom>
          <a:solidFill>
            <a:srgbClr val="D4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58FF11A-33AA-4F2F-9E6E-A2BCB9EFAE03}"/>
              </a:ext>
            </a:extLst>
          </p:cNvPr>
          <p:cNvSpPr txBox="1"/>
          <p:nvPr/>
        </p:nvSpPr>
        <p:spPr>
          <a:xfrm rot="2944948">
            <a:off x="5822467" y="3057816"/>
            <a:ext cx="362569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Q1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A6C968F-4A48-4850-872B-07298E398FB2}"/>
              </a:ext>
            </a:extLst>
          </p:cNvPr>
          <p:cNvSpPr txBox="1"/>
          <p:nvPr/>
        </p:nvSpPr>
        <p:spPr>
          <a:xfrm rot="18996763">
            <a:off x="5805669" y="4443915"/>
            <a:ext cx="362569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Q2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E0AA8F5-30A3-497A-9CC6-D9BBF45B26F1}"/>
              </a:ext>
            </a:extLst>
          </p:cNvPr>
          <p:cNvSpPr txBox="1"/>
          <p:nvPr/>
        </p:nvSpPr>
        <p:spPr>
          <a:xfrm rot="2970482">
            <a:off x="4235461" y="4439760"/>
            <a:ext cx="362569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Q3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6AC96E0-2244-4123-B83E-44CF3FE053BA}"/>
              </a:ext>
            </a:extLst>
          </p:cNvPr>
          <p:cNvSpPr txBox="1"/>
          <p:nvPr/>
        </p:nvSpPr>
        <p:spPr>
          <a:xfrm rot="18795592">
            <a:off x="4262278" y="3055972"/>
            <a:ext cx="362569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Q4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28D65-86EB-431C-A502-45633A8B448A}"/>
              </a:ext>
            </a:extLst>
          </p:cNvPr>
          <p:cNvSpPr txBox="1"/>
          <p:nvPr/>
        </p:nvSpPr>
        <p:spPr>
          <a:xfrm>
            <a:off x="1734258" y="1972588"/>
            <a:ext cx="1919776" cy="374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1965"/>
                </a:solidFill>
              </a:rPr>
              <a:t>November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Försäljning</a:t>
            </a:r>
            <a:r>
              <a:rPr lang="en-GB" sz="1050" dirty="0">
                <a:solidFill>
                  <a:srgbClr val="001965"/>
                </a:solidFill>
              </a:rPr>
              <a:t> </a:t>
            </a:r>
            <a:r>
              <a:rPr lang="en-GB" sz="1050" dirty="0" err="1">
                <a:solidFill>
                  <a:srgbClr val="001965"/>
                </a:solidFill>
              </a:rPr>
              <a:t>av</a:t>
            </a:r>
            <a:r>
              <a:rPr lang="en-GB" sz="1050" dirty="0">
                <a:solidFill>
                  <a:srgbClr val="001965"/>
                </a:solidFill>
              </a:rPr>
              <a:t> </a:t>
            </a:r>
            <a:r>
              <a:rPr lang="en-GB" sz="1050" dirty="0" err="1">
                <a:solidFill>
                  <a:srgbClr val="001965"/>
                </a:solidFill>
              </a:rPr>
              <a:t>bingolotter</a:t>
            </a:r>
            <a:endParaRPr kumimoji="0" lang="da-DK" sz="1050" i="1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D65D53-D6D6-45A7-8A47-B0665BC0C32B}"/>
              </a:ext>
            </a:extLst>
          </p:cNvPr>
          <p:cNvSpPr txBox="1"/>
          <p:nvPr/>
        </p:nvSpPr>
        <p:spPr>
          <a:xfrm>
            <a:off x="7562129" y="2877655"/>
            <a:ext cx="386047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Mars</a:t>
            </a: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23 Mars </a:t>
            </a:r>
            <a:r>
              <a:rPr lang="en-GB" sz="1000" dirty="0">
                <a:solidFill>
                  <a:srgbClr val="001965"/>
                </a:solidFill>
              </a:rPr>
              <a:t>- </a:t>
            </a:r>
            <a:r>
              <a:rPr lang="en-GB" sz="1000" dirty="0" err="1">
                <a:solidFill>
                  <a:srgbClr val="001965"/>
                </a:solidFill>
              </a:rPr>
              <a:t>Träningsmatcher</a:t>
            </a:r>
            <a:endParaRPr lang="en-GB" sz="1000" b="1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24 Mars</a:t>
            </a:r>
            <a:r>
              <a:rPr lang="en-GB" sz="1000" dirty="0">
                <a:solidFill>
                  <a:srgbClr val="001965"/>
                </a:solidFill>
              </a:rPr>
              <a:t> – </a:t>
            </a:r>
            <a:r>
              <a:rPr lang="en-GB" sz="1000" dirty="0" err="1">
                <a:solidFill>
                  <a:srgbClr val="001965"/>
                </a:solidFill>
              </a:rPr>
              <a:t>Föräldramöte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29 Mars </a:t>
            </a:r>
            <a:r>
              <a:rPr lang="en-GB" sz="1000" dirty="0">
                <a:solidFill>
                  <a:srgbClr val="001965"/>
                </a:solidFill>
              </a:rPr>
              <a:t>– </a:t>
            </a:r>
            <a:r>
              <a:rPr lang="en-GB" sz="1000" dirty="0" err="1">
                <a:solidFill>
                  <a:srgbClr val="001965"/>
                </a:solidFill>
              </a:rPr>
              <a:t>Träningsmatcher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283342-13E9-7B87-3DF5-9E36B66CD4FC}"/>
              </a:ext>
            </a:extLst>
          </p:cNvPr>
          <p:cNvSpPr txBox="1"/>
          <p:nvPr/>
        </p:nvSpPr>
        <p:spPr>
          <a:xfrm>
            <a:off x="7497201" y="4090870"/>
            <a:ext cx="3993549" cy="6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April</a:t>
            </a: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12-13 April </a:t>
            </a:r>
            <a:r>
              <a:rPr lang="en-GB" sz="1000" dirty="0">
                <a:solidFill>
                  <a:srgbClr val="001965"/>
                </a:solidFill>
              </a:rPr>
              <a:t>– </a:t>
            </a:r>
            <a:r>
              <a:rPr lang="en-GB" sz="1000" dirty="0" err="1">
                <a:solidFill>
                  <a:srgbClr val="001965"/>
                </a:solidFill>
              </a:rPr>
              <a:t>Lassabollen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Ulricehamn</a:t>
            </a:r>
            <a:r>
              <a:rPr lang="en-GB" sz="1000" dirty="0">
                <a:solidFill>
                  <a:srgbClr val="001965"/>
                </a:solidFill>
              </a:rPr>
              <a:t> – </a:t>
            </a:r>
            <a:r>
              <a:rPr lang="en-GB" sz="1000" dirty="0" err="1">
                <a:solidFill>
                  <a:srgbClr val="001965"/>
                </a:solidFill>
              </a:rPr>
              <a:t>Kvällsaktivitet</a:t>
            </a:r>
            <a:r>
              <a:rPr lang="en-GB" sz="1000" dirty="0">
                <a:solidFill>
                  <a:srgbClr val="001965"/>
                </a:solidFill>
              </a:rPr>
              <a:t> </a:t>
            </a:r>
            <a:r>
              <a:rPr lang="en-GB" sz="1000" dirty="0" err="1">
                <a:solidFill>
                  <a:srgbClr val="001965"/>
                </a:solidFill>
              </a:rPr>
              <a:t>slätten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78ADBC-155E-6BCB-111A-0E63F9E29D68}"/>
              </a:ext>
            </a:extLst>
          </p:cNvPr>
          <p:cNvSpPr txBox="1"/>
          <p:nvPr/>
        </p:nvSpPr>
        <p:spPr>
          <a:xfrm>
            <a:off x="7130086" y="5171884"/>
            <a:ext cx="3695473" cy="66030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Maj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Serien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drar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igång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35A078-638A-C165-E830-191C6B1660BD}"/>
              </a:ext>
            </a:extLst>
          </p:cNvPr>
          <p:cNvSpPr txBox="1"/>
          <p:nvPr/>
        </p:nvSpPr>
        <p:spPr>
          <a:xfrm>
            <a:off x="1652341" y="2785843"/>
            <a:ext cx="1617236" cy="8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1965"/>
                </a:solidFill>
              </a:rPr>
              <a:t>Oktober</a:t>
            </a:r>
            <a:endParaRPr lang="en-GB" sz="105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KickOnCup</a:t>
            </a:r>
            <a:r>
              <a:rPr lang="en-GB" sz="1050" dirty="0">
                <a:solidFill>
                  <a:srgbClr val="001965"/>
                </a:solidFill>
              </a:rPr>
              <a:t> 4-5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Avslutning</a:t>
            </a:r>
            <a:endParaRPr lang="en-GB" sz="105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1965"/>
                </a:solidFill>
              </a:rPr>
              <a:t>Vinteruppehåll</a:t>
            </a:r>
            <a:endParaRPr lang="en-GB" sz="1050" dirty="0">
              <a:solidFill>
                <a:srgbClr val="00196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1D910-F173-6F4B-005C-11AC3A479FC5}"/>
              </a:ext>
            </a:extLst>
          </p:cNvPr>
          <p:cNvSpPr txBox="1"/>
          <p:nvPr/>
        </p:nvSpPr>
        <p:spPr>
          <a:xfrm>
            <a:off x="1785695" y="5197486"/>
            <a:ext cx="2556204" cy="66030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Augusti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Träningen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drar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igåg</a:t>
            </a:r>
            <a:r>
              <a:rPr lang="en-GB" sz="1050" dirty="0">
                <a:solidFill>
                  <a:srgbClr val="002060"/>
                </a:solidFill>
              </a:rPr>
              <a:t> 5/8</a:t>
            </a: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FCDC28-41FE-B039-80FF-7771794C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6318"/>
            <a:ext cx="10896000" cy="958731"/>
          </a:xfrm>
        </p:spPr>
        <p:txBody>
          <a:bodyPr vert="horz"/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Årshjul p12</a:t>
            </a:r>
            <a:br>
              <a:rPr lang="da-DK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GB" sz="2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6813-CF83-8A03-7730-6383B98CB234}"/>
              </a:ext>
            </a:extLst>
          </p:cNvPr>
          <p:cNvSpPr txBox="1"/>
          <p:nvPr/>
        </p:nvSpPr>
        <p:spPr>
          <a:xfrm>
            <a:off x="5728203" y="6016026"/>
            <a:ext cx="2330156" cy="85420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Juni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Vecka</a:t>
            </a:r>
            <a:r>
              <a:rPr lang="en-GB" sz="1050" b="1" dirty="0">
                <a:solidFill>
                  <a:srgbClr val="002060"/>
                </a:solidFill>
              </a:rPr>
              <a:t> </a:t>
            </a:r>
            <a:r>
              <a:rPr lang="en-GB" sz="1050" dirty="0">
                <a:solidFill>
                  <a:srgbClr val="002060"/>
                </a:solidFill>
              </a:rPr>
              <a:t>25+26 </a:t>
            </a:r>
            <a:r>
              <a:rPr lang="en-GB" sz="1050" dirty="0" err="1">
                <a:solidFill>
                  <a:srgbClr val="002060"/>
                </a:solidFill>
              </a:rPr>
              <a:t>fotbollsskolor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HaboCupen</a:t>
            </a:r>
            <a:r>
              <a:rPr lang="en-GB" sz="1050" dirty="0">
                <a:solidFill>
                  <a:srgbClr val="002060"/>
                </a:solidFill>
              </a:rPr>
              <a:t> 28-29</a:t>
            </a: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3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r>
              <a:rPr lang="en-GB" sz="1050" dirty="0">
                <a:solidFill>
                  <a:srgbClr val="002060"/>
                </a:solidFill>
              </a:rPr>
              <a:t> i </a:t>
            </a:r>
            <a:r>
              <a:rPr lang="en-GB" sz="1050" dirty="0" err="1">
                <a:solidFill>
                  <a:srgbClr val="002060"/>
                </a:solidFill>
              </a:rPr>
              <a:t>veckan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7749A-E56F-9147-32C6-13282E004315}"/>
              </a:ext>
            </a:extLst>
          </p:cNvPr>
          <p:cNvSpPr txBox="1"/>
          <p:nvPr/>
        </p:nvSpPr>
        <p:spPr>
          <a:xfrm>
            <a:off x="3894307" y="6016026"/>
            <a:ext cx="1496923" cy="66030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50" b="1" dirty="0">
                <a:solidFill>
                  <a:srgbClr val="002060"/>
                </a:solidFill>
              </a:rPr>
              <a:t>Juli</a:t>
            </a:r>
          </a:p>
          <a:p>
            <a:pPr>
              <a:lnSpc>
                <a:spcPct val="120000"/>
              </a:lnSpc>
            </a:pPr>
            <a:r>
              <a:rPr lang="en-GB" sz="1050" dirty="0" err="1">
                <a:solidFill>
                  <a:srgbClr val="002060"/>
                </a:solidFill>
              </a:rPr>
              <a:t>Spontana</a:t>
            </a:r>
            <a:r>
              <a:rPr lang="en-GB" sz="1050" dirty="0">
                <a:solidFill>
                  <a:srgbClr val="002060"/>
                </a:solidFill>
              </a:rPr>
              <a:t> </a:t>
            </a:r>
            <a:r>
              <a:rPr lang="en-GB" sz="1050" dirty="0" err="1">
                <a:solidFill>
                  <a:srgbClr val="002060"/>
                </a:solidFill>
              </a:rPr>
              <a:t>träningar</a:t>
            </a:r>
            <a:endParaRPr lang="en-GB" sz="105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50" dirty="0">
                <a:solidFill>
                  <a:srgbClr val="002060"/>
                </a:solidFill>
              </a:rPr>
              <a:t>LAXA-</a:t>
            </a:r>
            <a:r>
              <a:rPr lang="en-GB" sz="1050" dirty="0" err="1">
                <a:solidFill>
                  <a:srgbClr val="002060"/>
                </a:solidFill>
              </a:rPr>
              <a:t>CUPen</a:t>
            </a:r>
            <a:r>
              <a:rPr lang="en-GB" sz="1050" dirty="0">
                <a:solidFill>
                  <a:srgbClr val="002060"/>
                </a:solidFill>
              </a:rPr>
              <a:t> 24-27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EC797-6AEF-3019-614F-705D31CDB98D}"/>
              </a:ext>
            </a:extLst>
          </p:cNvPr>
          <p:cNvSpPr txBox="1"/>
          <p:nvPr/>
        </p:nvSpPr>
        <p:spPr>
          <a:xfrm>
            <a:off x="3256794" y="1084415"/>
            <a:ext cx="1485693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>
                <a:solidFill>
                  <a:srgbClr val="001965"/>
                </a:solidFill>
              </a:rPr>
              <a:t>December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2E27A-1F39-A113-2253-4B7473440E2A}"/>
              </a:ext>
            </a:extLst>
          </p:cNvPr>
          <p:cNvSpPr txBox="1"/>
          <p:nvPr/>
        </p:nvSpPr>
        <p:spPr>
          <a:xfrm>
            <a:off x="7019711" y="1912941"/>
            <a:ext cx="3860477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 err="1">
                <a:solidFill>
                  <a:srgbClr val="001965"/>
                </a:solidFill>
              </a:rPr>
              <a:t>Februari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5764F-139D-1067-A7D2-AC4DBB30A11A}"/>
              </a:ext>
            </a:extLst>
          </p:cNvPr>
          <p:cNvSpPr txBox="1"/>
          <p:nvPr/>
        </p:nvSpPr>
        <p:spPr>
          <a:xfrm>
            <a:off x="5847367" y="1161458"/>
            <a:ext cx="1452367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1" dirty="0" err="1">
                <a:solidFill>
                  <a:srgbClr val="001965"/>
                </a:solidFill>
              </a:rPr>
              <a:t>Januari</a:t>
            </a:r>
            <a:endParaRPr lang="en-GB" sz="1000" dirty="0">
              <a:solidFill>
                <a:srgbClr val="001965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000" dirty="0">
                <a:solidFill>
                  <a:srgbClr val="001965"/>
                </a:solidFill>
              </a:rPr>
              <a:t>2 </a:t>
            </a:r>
            <a:r>
              <a:rPr lang="en-GB" sz="1000" dirty="0" err="1">
                <a:solidFill>
                  <a:srgbClr val="001965"/>
                </a:solidFill>
              </a:rPr>
              <a:t>träningar</a:t>
            </a:r>
            <a:r>
              <a:rPr lang="en-GB" sz="1000" dirty="0">
                <a:solidFill>
                  <a:srgbClr val="001965"/>
                </a:solidFill>
              </a:rPr>
              <a:t> i </a:t>
            </a:r>
            <a:r>
              <a:rPr lang="en-GB" sz="1000" dirty="0" err="1">
                <a:solidFill>
                  <a:srgbClr val="001965"/>
                </a:solidFill>
              </a:rPr>
              <a:t>veckan</a:t>
            </a:r>
            <a:endParaRPr lang="en-GB" sz="1000" dirty="0">
              <a:solidFill>
                <a:srgbClr val="001965"/>
              </a:solidFill>
            </a:endParaRPr>
          </a:p>
        </p:txBody>
      </p:sp>
      <p:sp>
        <p:nvSpPr>
          <p:cNvPr id="15" name="Rektangel 36">
            <a:extLst>
              <a:ext uri="{FF2B5EF4-FFF2-40B4-BE49-F238E27FC236}">
                <a16:creationId xmlns:a16="http://schemas.microsoft.com/office/drawing/2014/main" id="{BBED5E82-395E-5BA1-F2BA-1B7FBB4218BD}"/>
              </a:ext>
            </a:extLst>
          </p:cNvPr>
          <p:cNvSpPr/>
          <p:nvPr/>
        </p:nvSpPr>
        <p:spPr>
          <a:xfrm>
            <a:off x="10014135" y="5376830"/>
            <a:ext cx="1900800" cy="12392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FF8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Träningstider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Mån: 19-20.30 Konstgräs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Tis:   19-20.30 B-plan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Tors: 17.30-19 B-plan</a:t>
            </a: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AE003C-6297-B0BB-F322-15AD52F52780}"/>
              </a:ext>
            </a:extLst>
          </p:cNvPr>
          <p:cNvCxnSpPr>
            <a:cxnSpLocks/>
          </p:cNvCxnSpPr>
          <p:nvPr/>
        </p:nvCxnSpPr>
        <p:spPr>
          <a:xfrm>
            <a:off x="8557215" y="5721137"/>
            <a:ext cx="1330269" cy="19184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8">
            <a:extLst>
              <a:ext uri="{FF2B5EF4-FFF2-40B4-BE49-F238E27FC236}">
                <a16:creationId xmlns:a16="http://schemas.microsoft.com/office/drawing/2014/main" id="{79C6FBBF-3A7C-AC14-22BD-931B8EDCD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30" y="276040"/>
            <a:ext cx="1979295" cy="197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29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E74F5A70-44BF-4AEF-9F91-978B11132E07}" vid="{565FA72A-7CC8-47B7-A269-0957194D19A6}"/>
    </a:ext>
  </a:extLst>
</a:theme>
</file>

<file path=ppt/theme/theme2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{"type":"shape","id":"c9c227f4-8c26-4e0b-8322-1349491b018a","elementConfiguration":{"inheritDimensions":"{{InheritDimensions.InheritNone}}","width":"7.67 cm","height":"3.64 cm","image":"{{Form.PLogoChoice.PLogoInsertion.Image}}","visibility":"","type":"image","disableUpdates":false}},{"type":"shape","id":"80599211-5dd2-40f7-9253-167e1299118d","elementConfiguration":{"inheritDimensions":"{{InheritDimensions.InheritNone}}","width":"7.67 cm","height":"3.64 cm","image":"{{Form.PLogoChoice.PLogoInsertionWhite.Image}}","visibility":"","type":"image","disableUpdates":false}},{"type":"shape","id":"d2c74e02-72cd-4c31-bda6-0d51377b95f0","elementConfiguration":{"inheritDimensions":"{{InheritDimensions.InheritNone}}","width":"7.67 cm","height":"3.64 cm","image":"{{Form.PLogoChoice.PLogoInsertionWhite.Image}}","visibility":"","type":"image","disableUpdates":false}},{"type":"shape","id":"6bb09c38-291a-40fc-9f21-322598dbf764","elementConfiguration":{"inheritDimensions":"{{InheritDimensions.InheritNone}}","width":"7.67 cm","height":"3.64 cm","image":"{{Form.PLogoChoice.PLogoInsertion.Image}}","visibility":"","type":"image","disableUpdates":false}},{"type":"shape","id":"6d5cd887-7f8d-4ace-b0c5-176aa105823f","elementConfiguration":{"inheritDimensions":"{{InheritDimensions.InheritNone}}","width":"7.67 cm","height":"3.64 cm","image":"{{Form.PLogoChoice.PLogoInsertion.Image}}","visibility":"","type":"image","disableUpdates":false}},{"type":"shape","id":"dfaf3a11-8330-4f32-8e98-b0fe97385246","elementConfiguration":{"inheritDimensions":"{{InheritDimensions.InheritNone}}","width":"7.67 cm","height":"3.64 cm","image":"{{Form.PLogoChoice.PLogoInsertionWhite.Image}}","visibility":"","type":"image","disableUpdates":false}},{"type":"shape","id":"da84e5de-a58e-41d9-8944-b7faf5871c01","elementConfiguration":{"inheritDimensions":"{{InheritDimensions.InheritNone}}","width":"7.67 cm","height":"3.64 cm","image":"{{Form.PLogoChoice.PLogoInsertion.Image}}","visibility":"","type":"image","disableUpdates":false}},{"type":"shape","id":"707d5590-19ce-44e5-bc71-1be377f50a45","elementConfiguration":{"inheritDimensions":"{{InheritDimensions.InheritNone}}","width":"7.67 cm","height":"3.64 cm","image":"{{Form.PLogoChoice.PLogoInsertion.Image}}","visibility":"","type":"image","disableUpdates":false}},{"type":"shape","id":"3597c04d-a1d4-4db2-9518-94d467de3247","elementConfiguration":{"inheritDimensions":"{{InheritDimensions.InheritNone}}","width":"7.67 cm","height":"3.64 cm","image":"{{Form.PLogoChoice.PLogoInsertionWhite.Image}}","visibility":"","type":"image","disableUpdates":false}},{"type":"shape","id":"e14c1e8b-e5f8-4300-ad3b-146d5f4e19b1","elementConfiguration":{"inheritDimensions":"{{InheritDimensions.InheritNone}}","width":"7.67 cm","height":"3.64 cm","image":"{{Form.PLogoChoice.PLogoInsertion.Image}}","visibility":"","type":"image","disableUpdates":false}},{"type":"shape","id":"2dd1c52b-e840-4584-af80-3688139ce934","elementConfiguration":{"inheritDimensions":"{{InheritDimensions.InheritNone}}","width":"7.67 cm","height":"3.64 cm","image":"{{Form.PLogoChoice.PLogoInsertionWhite.Image}}","visibility":"","type":"image","disableUpdates":false}},{"type":"shape","id":"33916994-bb0c-44ec-a8d4-4da1879bf7d0","elementConfiguration":{"inheritDimensions":"{{InheritDimensions.InheritNone}}","width":"7.67 cm","height":"3.64 cm","image":"{{Form.PLogoChoice.PLogoInsertion.Image}}","visibility":"","type":"image","disableUpdates":false}},{"type":"shape","id":"90fd5118-93fd-4a18-96fb-0ac0f4384496","elementConfiguration":{"inheritDimensions":"{{InheritDimensions.InheritNone}}","width":"7.67 cm","height":"3.64 cm","image":"{{Form.PLogoChoice.PLogoInsertionWhite.Image}}","visibility":"","type":"image","disableUpdates":false}}],"transformationConfigurations":[],"templateName":"Novo Nordisk template","templateDescription":"","enableDocumentContentUpdater":false,"version":"2.0"}]]></TemplafyTemplateConfiguration>
</file>

<file path=customXml/item2.xml><?xml version="1.0" encoding="utf-8"?>
<TemplafyFormConfiguration><![CDATA[{"formFields":[{"distinct":false,"hideIfNoUserInteractionRequired":false,"required":false,"autoSelectFirstOption":false,"helpTexts":{},"spacing":{},"shareValue":false,"type":"dropDown","dataSourceName":"PLogoChoice","dataSourceFieldName":"LogoUI","name":"PLogoChoice","label":"Choose template version"}],"formDataEntries":[{"name":"PLogoChoice","value":"wOFjggx7WcPEsCGJ0WR8BQ=="}]}]]></TemplafyFormConfiguration>
</file>

<file path=customXml/itemProps1.xml><?xml version="1.0" encoding="utf-8"?>
<ds:datastoreItem xmlns:ds="http://schemas.openxmlformats.org/officeDocument/2006/customXml" ds:itemID="{2626F5D6-ACE2-47C9-A1D2-5866818DBE2E}">
  <ds:schemaRefs/>
</ds:datastoreItem>
</file>

<file path=customXml/itemProps2.xml><?xml version="1.0" encoding="utf-8"?>
<ds:datastoreItem xmlns:ds="http://schemas.openxmlformats.org/officeDocument/2006/customXml" ds:itemID="{C7E8FC0E-283E-401E-B8A8-87907F3228F6}">
  <ds:schemaRefs/>
</ds:datastoreItem>
</file>

<file path=docMetadata/LabelInfo.xml><?xml version="1.0" encoding="utf-8"?>
<clbl:labelList xmlns:clbl="http://schemas.microsoft.com/office/2020/mipLabelMetadata">
  <clbl:label id="{f743b317-4758-44cb-8b65-8b43e4619766}" enabled="1" method="Standard" siteId="{fdfed7bd-9f6a-44a1-b694-6e39c468c1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128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Apis For Office Light</vt:lpstr>
      <vt:lpstr>Apis For Office</vt:lpstr>
      <vt:lpstr>Calibri</vt:lpstr>
      <vt:lpstr>Novo Nordisk 16:9</vt:lpstr>
      <vt:lpstr>think-cell Slide</vt:lpstr>
      <vt:lpstr>Årshjul p12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QMKR (Martin Karlsson)</dc:creator>
  <cp:lastModifiedBy>QMKR (Martin Karlsson)</cp:lastModifiedBy>
  <cp:revision>9</cp:revision>
  <dcterms:created xsi:type="dcterms:W3CDTF">2025-02-11T15:02:51Z</dcterms:created>
  <dcterms:modified xsi:type="dcterms:W3CDTF">2025-10-08T15:31:26Z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2024-10-25T09:29:38</vt:lpwstr>
  </property>
  <property fmtid="{D5CDD505-2E9C-101B-9397-08002B2CF9AE}" pid="3" name="TemplafyTenantId">
    <vt:lpwstr>novonordisk</vt:lpwstr>
  </property>
  <property fmtid="{D5CDD505-2E9C-101B-9397-08002B2CF9AE}" pid="4" name="TemplafyTemplateId">
    <vt:lpwstr>1034136874765255028</vt:lpwstr>
  </property>
  <property fmtid="{D5CDD505-2E9C-101B-9397-08002B2CF9AE}" pid="5" name="TemplafyUserProfileId">
    <vt:lpwstr>1014098387248611578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