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42" r:id="rId3"/>
    <p:sldId id="266" r:id="rId4"/>
    <p:sldId id="267" r:id="rId5"/>
    <p:sldId id="336" r:id="rId6"/>
    <p:sldId id="257" r:id="rId7"/>
    <p:sldId id="351" r:id="rId8"/>
    <p:sldId id="352" r:id="rId9"/>
    <p:sldId id="330" r:id="rId10"/>
    <p:sldId id="268" r:id="rId11"/>
    <p:sldId id="344" r:id="rId12"/>
    <p:sldId id="347" r:id="rId13"/>
    <p:sldId id="337" r:id="rId14"/>
    <p:sldId id="333" r:id="rId15"/>
    <p:sldId id="274" r:id="rId16"/>
    <p:sldId id="339" r:id="rId17"/>
    <p:sldId id="350" r:id="rId18"/>
    <p:sldId id="276" r:id="rId19"/>
    <p:sldId id="3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1FEE4-BEAE-4D1C-836E-D2801210235A}" v="173" dt="2023-04-03T14:37:13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5065" autoAdjust="0"/>
  </p:normalViewPr>
  <p:slideViewPr>
    <p:cSldViewPr snapToGrid="0">
      <p:cViewPr varScale="1">
        <p:scale>
          <a:sx n="108" d="100"/>
          <a:sy n="108" d="100"/>
        </p:scale>
        <p:origin x="123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MKR (Martin Karlsson)" userId="7fbc46da-be70-47a2-9a0d-9c95923ecc09" providerId="ADAL" clId="{3AD1FEE4-BEAE-4D1C-836E-D2801210235A}"/>
    <pc:docChg chg="undo custSel addSld delSld modSld sldOrd">
      <pc:chgData name="QMKR (Martin Karlsson)" userId="7fbc46da-be70-47a2-9a0d-9c95923ecc09" providerId="ADAL" clId="{3AD1FEE4-BEAE-4D1C-836E-D2801210235A}" dt="2023-04-04T18:02:42.850" v="232" actId="47"/>
      <pc:docMkLst>
        <pc:docMk/>
      </pc:docMkLst>
      <pc:sldChg chg="addSp modSp mod">
        <pc:chgData name="QMKR (Martin Karlsson)" userId="7fbc46da-be70-47a2-9a0d-9c95923ecc09" providerId="ADAL" clId="{3AD1FEE4-BEAE-4D1C-836E-D2801210235A}" dt="2023-04-03T14:32:19.867" v="23" actId="113"/>
        <pc:sldMkLst>
          <pc:docMk/>
          <pc:sldMk cId="245988896" sldId="266"/>
        </pc:sldMkLst>
        <pc:spChg chg="add mod">
          <ac:chgData name="QMKR (Martin Karlsson)" userId="7fbc46da-be70-47a2-9a0d-9c95923ecc09" providerId="ADAL" clId="{3AD1FEE4-BEAE-4D1C-836E-D2801210235A}" dt="2023-04-03T14:32:19.867" v="23" actId="113"/>
          <ac:spMkLst>
            <pc:docMk/>
            <pc:sldMk cId="245988896" sldId="266"/>
            <ac:spMk id="20" creationId="{054B5740-4B75-43F5-A49C-79A4F2A2E69D}"/>
          </ac:spMkLst>
        </pc:spChg>
      </pc:sldChg>
      <pc:sldChg chg="modSp modAnim">
        <pc:chgData name="QMKR (Martin Karlsson)" userId="7fbc46da-be70-47a2-9a0d-9c95923ecc09" providerId="ADAL" clId="{3AD1FEE4-BEAE-4D1C-836E-D2801210235A}" dt="2023-04-03T14:33:36.242" v="58" actId="6549"/>
        <pc:sldMkLst>
          <pc:docMk/>
          <pc:sldMk cId="3489244944" sldId="268"/>
        </pc:sldMkLst>
        <pc:spChg chg="mod">
          <ac:chgData name="QMKR (Martin Karlsson)" userId="7fbc46da-be70-47a2-9a0d-9c95923ecc09" providerId="ADAL" clId="{3AD1FEE4-BEAE-4D1C-836E-D2801210235A}" dt="2023-04-03T14:33:36.242" v="58" actId="6549"/>
          <ac:spMkLst>
            <pc:docMk/>
            <pc:sldMk cId="3489244944" sldId="268"/>
            <ac:spMk id="3" creationId="{AC81A51E-1600-41C0-BB27-F9E91BF40292}"/>
          </ac:spMkLst>
        </pc:spChg>
      </pc:sldChg>
      <pc:sldChg chg="del">
        <pc:chgData name="QMKR (Martin Karlsson)" userId="7fbc46da-be70-47a2-9a0d-9c95923ecc09" providerId="ADAL" clId="{3AD1FEE4-BEAE-4D1C-836E-D2801210235A}" dt="2023-04-04T18:02:33.002" v="230" actId="47"/>
        <pc:sldMkLst>
          <pc:docMk/>
          <pc:sldMk cId="3988439613" sldId="273"/>
        </pc:sldMkLst>
      </pc:sldChg>
      <pc:sldChg chg="modSp mod">
        <pc:chgData name="QMKR (Martin Karlsson)" userId="7fbc46da-be70-47a2-9a0d-9c95923ecc09" providerId="ADAL" clId="{3AD1FEE4-BEAE-4D1C-836E-D2801210235A}" dt="2023-04-03T14:34:10.217" v="61" actId="20577"/>
        <pc:sldMkLst>
          <pc:docMk/>
          <pc:sldMk cId="2931987153" sldId="274"/>
        </pc:sldMkLst>
        <pc:spChg chg="mod">
          <ac:chgData name="QMKR (Martin Karlsson)" userId="7fbc46da-be70-47a2-9a0d-9c95923ecc09" providerId="ADAL" clId="{3AD1FEE4-BEAE-4D1C-836E-D2801210235A}" dt="2023-04-03T14:34:10.217" v="61" actId="20577"/>
          <ac:spMkLst>
            <pc:docMk/>
            <pc:sldMk cId="2931987153" sldId="274"/>
            <ac:spMk id="3" creationId="{7D7B3582-5D9D-49F0-A0EF-5D0C094B62DE}"/>
          </ac:spMkLst>
        </pc:spChg>
      </pc:sldChg>
      <pc:sldChg chg="del">
        <pc:chgData name="QMKR (Martin Karlsson)" userId="7fbc46da-be70-47a2-9a0d-9c95923ecc09" providerId="ADAL" clId="{3AD1FEE4-BEAE-4D1C-836E-D2801210235A}" dt="2023-04-04T18:02:42.850" v="232" actId="47"/>
        <pc:sldMkLst>
          <pc:docMk/>
          <pc:sldMk cId="3272722035" sldId="275"/>
        </pc:sldMkLst>
      </pc:sldChg>
      <pc:sldChg chg="del mod modShow">
        <pc:chgData name="QMKR (Martin Karlsson)" userId="7fbc46da-be70-47a2-9a0d-9c95923ecc09" providerId="ADAL" clId="{3AD1FEE4-BEAE-4D1C-836E-D2801210235A}" dt="2023-04-04T18:02:08.123" v="227" actId="47"/>
        <pc:sldMkLst>
          <pc:docMk/>
          <pc:sldMk cId="1802728870" sldId="320"/>
        </pc:sldMkLst>
      </pc:sldChg>
      <pc:sldChg chg="del ord">
        <pc:chgData name="QMKR (Martin Karlsson)" userId="7fbc46da-be70-47a2-9a0d-9c95923ecc09" providerId="ADAL" clId="{3AD1FEE4-BEAE-4D1C-836E-D2801210235A}" dt="2023-04-04T18:02:24.996" v="229" actId="47"/>
        <pc:sldMkLst>
          <pc:docMk/>
          <pc:sldMk cId="857847683" sldId="323"/>
        </pc:sldMkLst>
      </pc:sldChg>
      <pc:sldChg chg="del">
        <pc:chgData name="QMKR (Martin Karlsson)" userId="7fbc46da-be70-47a2-9a0d-9c95923ecc09" providerId="ADAL" clId="{3AD1FEE4-BEAE-4D1C-836E-D2801210235A}" dt="2023-04-04T18:02:21.029" v="228" actId="47"/>
        <pc:sldMkLst>
          <pc:docMk/>
          <pc:sldMk cId="165012030" sldId="324"/>
        </pc:sldMkLst>
      </pc:sldChg>
      <pc:sldChg chg="modSp">
        <pc:chgData name="QMKR (Martin Karlsson)" userId="7fbc46da-be70-47a2-9a0d-9c95923ecc09" providerId="ADAL" clId="{3AD1FEE4-BEAE-4D1C-836E-D2801210235A}" dt="2023-04-01T21:25:05.781" v="7" actId="1076"/>
        <pc:sldMkLst>
          <pc:docMk/>
          <pc:sldMk cId="545820654" sldId="347"/>
        </pc:sldMkLst>
        <pc:picChg chg="mod">
          <ac:chgData name="QMKR (Martin Karlsson)" userId="7fbc46da-be70-47a2-9a0d-9c95923ecc09" providerId="ADAL" clId="{3AD1FEE4-BEAE-4D1C-836E-D2801210235A}" dt="2023-04-01T21:25:05.781" v="7" actId="1076"/>
          <ac:picMkLst>
            <pc:docMk/>
            <pc:sldMk cId="545820654" sldId="347"/>
            <ac:picMk id="8194" creationId="{70650517-EBE2-41A1-93B1-4527A7D8D181}"/>
          </ac:picMkLst>
        </pc:picChg>
      </pc:sldChg>
      <pc:sldChg chg="addSp delSp modSp del mod setBg">
        <pc:chgData name="QMKR (Martin Karlsson)" userId="7fbc46da-be70-47a2-9a0d-9c95923ecc09" providerId="ADAL" clId="{3AD1FEE4-BEAE-4D1C-836E-D2801210235A}" dt="2023-04-04T18:02:39.374" v="231" actId="47"/>
        <pc:sldMkLst>
          <pc:docMk/>
          <pc:sldMk cId="3572621161" sldId="353"/>
        </pc:sldMkLst>
        <pc:spChg chg="mod ord">
          <ac:chgData name="QMKR (Martin Karlsson)" userId="7fbc46da-be70-47a2-9a0d-9c95923ecc09" providerId="ADAL" clId="{3AD1FEE4-BEAE-4D1C-836E-D2801210235A}" dt="2023-04-03T17:23:15.358" v="226" actId="1076"/>
          <ac:spMkLst>
            <pc:docMk/>
            <pc:sldMk cId="3572621161" sldId="353"/>
            <ac:spMk id="2" creationId="{AC3780CA-8483-4840-9668-1884F68E672F}"/>
          </ac:spMkLst>
        </pc:spChg>
        <pc:spChg chg="add del">
          <ac:chgData name="QMKR (Martin Karlsson)" userId="7fbc46da-be70-47a2-9a0d-9c95923ecc09" providerId="ADAL" clId="{3AD1FEE4-BEAE-4D1C-836E-D2801210235A}" dt="2023-04-01T21:23:30.568" v="4" actId="26606"/>
          <ac:spMkLst>
            <pc:docMk/>
            <pc:sldMk cId="3572621161" sldId="353"/>
            <ac:spMk id="1031" creationId="{6CCA5F87-1D1E-45CB-8D83-FC7EEFAD9935}"/>
          </ac:spMkLst>
        </pc:spChg>
        <pc:spChg chg="add del">
          <ac:chgData name="QMKR (Martin Karlsson)" userId="7fbc46da-be70-47a2-9a0d-9c95923ecc09" providerId="ADAL" clId="{3AD1FEE4-BEAE-4D1C-836E-D2801210235A}" dt="2023-04-01T21:23:30.568" v="4" actId="26606"/>
          <ac:spMkLst>
            <pc:docMk/>
            <pc:sldMk cId="3572621161" sldId="353"/>
            <ac:spMk id="1033" creationId="{7CCFC2C6-6238-4A2F-93DE-2ADF74AF635E}"/>
          </ac:spMkLst>
        </pc:spChg>
        <pc:spChg chg="add del">
          <ac:chgData name="QMKR (Martin Karlsson)" userId="7fbc46da-be70-47a2-9a0d-9c95923ecc09" providerId="ADAL" clId="{3AD1FEE4-BEAE-4D1C-836E-D2801210235A}" dt="2023-04-01T21:23:30.568" v="4" actId="26606"/>
          <ac:spMkLst>
            <pc:docMk/>
            <pc:sldMk cId="3572621161" sldId="353"/>
            <ac:spMk id="1035" creationId="{AF2F604E-43BE-4DC3-B983-E071523364F8}"/>
          </ac:spMkLst>
        </pc:spChg>
        <pc:spChg chg="add del">
          <ac:chgData name="QMKR (Martin Karlsson)" userId="7fbc46da-be70-47a2-9a0d-9c95923ecc09" providerId="ADAL" clId="{3AD1FEE4-BEAE-4D1C-836E-D2801210235A}" dt="2023-04-01T21:23:30.568" v="4" actId="26606"/>
          <ac:spMkLst>
            <pc:docMk/>
            <pc:sldMk cId="3572621161" sldId="353"/>
            <ac:spMk id="1037" creationId="{08C9B587-E65E-4B52-B37C-ABEBB6E87928}"/>
          </ac:spMkLst>
        </pc:spChg>
        <pc:picChg chg="add mod">
          <ac:chgData name="QMKR (Martin Karlsson)" userId="7fbc46da-be70-47a2-9a0d-9c95923ecc09" providerId="ADAL" clId="{3AD1FEE4-BEAE-4D1C-836E-D2801210235A}" dt="2023-04-01T21:23:42.255" v="6" actId="1076"/>
          <ac:picMkLst>
            <pc:docMk/>
            <pc:sldMk cId="3572621161" sldId="353"/>
            <ac:picMk id="1026" creationId="{D455E911-731D-4C60-9CE0-D777F9C33B91}"/>
          </ac:picMkLst>
        </pc:picChg>
        <pc:picChg chg="del">
          <ac:chgData name="QMKR (Martin Karlsson)" userId="7fbc46da-be70-47a2-9a0d-9c95923ecc09" providerId="ADAL" clId="{3AD1FEE4-BEAE-4D1C-836E-D2801210235A}" dt="2023-04-01T21:23:16.882" v="0" actId="478"/>
          <ac:picMkLst>
            <pc:docMk/>
            <pc:sldMk cId="3572621161" sldId="353"/>
            <ac:picMk id="4098" creationId="{07993F34-4886-4BBE-9C1A-3933B2385384}"/>
          </ac:picMkLst>
        </pc:picChg>
      </pc:sldChg>
      <pc:sldChg chg="addSp delSp modSp new mod">
        <pc:chgData name="QMKR (Martin Karlsson)" userId="7fbc46da-be70-47a2-9a0d-9c95923ecc09" providerId="ADAL" clId="{3AD1FEE4-BEAE-4D1C-836E-D2801210235A}" dt="2023-04-03T14:37:58.016" v="162" actId="1076"/>
        <pc:sldMkLst>
          <pc:docMk/>
          <pc:sldMk cId="3365798489" sldId="354"/>
        </pc:sldMkLst>
        <pc:spChg chg="add del mod">
          <ac:chgData name="QMKR (Martin Karlsson)" userId="7fbc46da-be70-47a2-9a0d-9c95923ecc09" providerId="ADAL" clId="{3AD1FEE4-BEAE-4D1C-836E-D2801210235A}" dt="2023-04-03T14:37:02.990" v="68"/>
          <ac:spMkLst>
            <pc:docMk/>
            <pc:sldMk cId="3365798489" sldId="354"/>
            <ac:spMk id="4" creationId="{DE8F0145-BDCF-4474-8C16-0AB6F59956B8}"/>
          </ac:spMkLst>
        </pc:spChg>
        <pc:spChg chg="add mod">
          <ac:chgData name="QMKR (Martin Karlsson)" userId="7fbc46da-be70-47a2-9a0d-9c95923ecc09" providerId="ADAL" clId="{3AD1FEE4-BEAE-4D1C-836E-D2801210235A}" dt="2023-04-03T14:37:58.016" v="162" actId="1076"/>
          <ac:spMkLst>
            <pc:docMk/>
            <pc:sldMk cId="3365798489" sldId="354"/>
            <ac:spMk id="5" creationId="{78ED71A6-6AC5-427C-8A2D-ED9428D852FF}"/>
          </ac:spMkLst>
        </pc:spChg>
        <pc:picChg chg="add mod">
          <ac:chgData name="QMKR (Martin Karlsson)" userId="7fbc46da-be70-47a2-9a0d-9c95923ecc09" providerId="ADAL" clId="{3AD1FEE4-BEAE-4D1C-836E-D2801210235A}" dt="2023-04-03T14:36:39.616" v="65" actId="14100"/>
          <ac:picMkLst>
            <pc:docMk/>
            <pc:sldMk cId="3365798489" sldId="354"/>
            <ac:picMk id="1026" creationId="{FF06041D-5476-43AE-8A1B-342E353870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03382-7017-4E01-8815-9C34CBF97722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9CC97-6301-401E-B757-AD4945A9A1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97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9CC97-6301-401E-B757-AD4945A9A15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38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9CC97-6301-401E-B757-AD4945A9A15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80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B383-BF7D-4411-BD45-F0A19E2E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E1FA-690B-4821-905F-8A63D3021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B50CE-DD1E-4A3F-BDC5-8A2FF0EF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0068A-8F38-41B6-931F-5E71C750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4E13-CBC3-4A5C-9368-BB1DF911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6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3C01-42E8-4F0E-800F-D7897B58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DD477-D1BA-4964-B3EA-04A1A27C3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BF27A-C032-4111-963B-F7D0F202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3F9E-7E1F-4C51-9FDA-22AEF394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C6B90-B83D-4522-96F2-7CFA0F38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DB2CD-5422-422A-A605-D8EEDF25F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12B80-86F9-4BB3-AC05-2AB4A5CFC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667B-1836-4AD0-8965-E946C53E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6771-0CE5-4468-B541-8F09E0F1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354E8-F61E-49CB-9F00-AC82D642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8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6D5E951-B21C-4F1D-B5EA-686E6DDB8D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3A4FBD-AF1D-4E0A-A4FD-352A6BFE3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588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delle Sans" panose="02000503000000020004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EF6B7EA-CD42-4BC2-A7DC-DCDE8C5D4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242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BD5F12F-1AB3-4092-BC32-AFA69CA57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7" y="301922"/>
            <a:ext cx="3285745" cy="31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90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7D9B4A-6546-4B8F-82EC-F77D3DD7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2429E4-B7D7-4A15-AAFB-4A5A7034A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605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A2CE8-238E-4748-8B25-511FC164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E72981-136C-4F5B-9594-4E8C1177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52737"/>
            <a:ext cx="10515600" cy="3004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88686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92288"/>
            <a:ext cx="10515600" cy="34480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</p:spTree>
    <p:extLst>
      <p:ext uri="{BB962C8B-B14F-4D97-AF65-F5344CB8AC3E}">
        <p14:creationId xmlns:p14="http://schemas.microsoft.com/office/powerpoint/2010/main" val="2465921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ogo vänster,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4D080F2-6ADF-4C10-9688-9A99A9A24F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437" y="1615656"/>
            <a:ext cx="4649638" cy="3448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  <p:pic>
        <p:nvPicPr>
          <p:cNvPr id="5" name="Bildobjekt 4" descr="En bild som visar tecken&#10;&#10;Automatiskt genererad beskrivning">
            <a:extLst>
              <a:ext uri="{FF2B5EF4-FFF2-40B4-BE49-F238E27FC236}">
                <a16:creationId xmlns:a16="http://schemas.microsoft.com/office/drawing/2014/main" id="{2D9AE29F-F3AA-41A4-AF8C-44F1916F1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" y="961018"/>
            <a:ext cx="4998942" cy="47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90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9112" y="1690688"/>
            <a:ext cx="6073775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3389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dubbla fakta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C449C993-0AF3-43AB-9A58-04A1FB39D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94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9901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16C5C-A73C-4D6D-AA94-A3BFA679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68856-C920-46B1-BABF-E6DA9CCA0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58792E-B1EA-4FB9-859A-1906FE46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3417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19D8-5CD9-44B7-B78A-6BE9611D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1624-4126-404C-BC5F-FDCAD3B51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31D67-5C7D-4DD8-AFEC-C352AC10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200D6-5F4F-48F2-906B-F527D316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4295-39C3-48CA-921C-542F3F41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486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1DB42-833E-4FC7-A021-E932390D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7491D3-DE53-4128-ACA6-500BB20BC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D09FCE-61E9-4F48-8F02-BB929836B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F35FA4-1843-44C3-BF8E-57AD71C1A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EF35D8-114A-4ABF-A92B-030D01F14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468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BDDB68D-85B2-438B-9EA8-86DB25BF84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F3317F-DD83-48E2-A3C0-8608F0CF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48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objekt 7" descr="En bild som visar tecken&#10;&#10;Automatiskt genererad beskrivning">
            <a:extLst>
              <a:ext uri="{FF2B5EF4-FFF2-40B4-BE49-F238E27FC236}">
                <a16:creationId xmlns:a16="http://schemas.microsoft.com/office/drawing/2014/main" id="{C54CC665-7FF6-4F47-8239-ABE1187E2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66" y="271195"/>
            <a:ext cx="2769068" cy="2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1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852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E5D20-33E9-4345-9E8F-C67F4CE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14449F-C617-4B1F-8DF3-BA5535B2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4CE0E3-4B98-4036-8B54-EE409766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49248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802D11-14E7-4ACC-BFDE-1305691C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05A1ED8-9C41-432A-AC82-DBE63A9B3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68C95-6234-4AB4-BD0C-13DCF3F4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25192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442C3-8D37-4EFF-A16B-A9C38841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455EF8-74A7-45E9-805B-824B3F7D2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92402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E59AE88-9C9D-4CE4-A7A8-FD3342A98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47088B4-7826-4264-8A8F-B5A3F330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77446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63-411A-4A28-821E-9D5A3BA3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E102F-B6EA-4F69-BD61-1F5E6462F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24048-E8B3-4BE3-B56D-17CECD3B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FE480-4107-469D-9E1F-063B012A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D0844-53DF-43C8-BD4A-CDED69B4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544F-55C0-4E9E-A3F0-2A98951F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8FAE-321A-427D-BBAF-4A22C49C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287EC-3235-418E-8D2C-6BBF4D75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CCBB6-4201-4885-9B52-F46BFAE6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D2CE8-D858-4B7F-BC76-BB7A83EC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684F2-9FC1-4367-BD84-82357418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8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A53B-3920-4789-8E76-34909B57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F5CAA-39A2-4FCE-8849-0BEEBC4D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9E45A-7E49-4AA6-AAAB-C08FE6F0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16258-93EF-4694-9BC3-A1EA11056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92FFD-720A-4F6B-8AF1-32AA9E3F5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7770C-BD84-4C79-9CCA-98CA3739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12D35-6DB1-4450-BD38-D6ABD3DF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CB5B8-CD53-4174-BF10-435AEFDC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3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41B7-B1EF-4EC4-AF80-EEB0F639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0111D-6F7C-41C9-A93B-F42E2E65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9A014-6B19-44FC-93A0-F247D12B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7EA35-EFED-461C-A600-A6E508E4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8854A-D471-4E58-8979-1EE8156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8B67B-966F-437F-9B88-A599A8EC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BB8FF-F2A5-49ED-B25A-FFF7633A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3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1FE9-EF3A-4A7B-8722-C48F0C6A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09F52-6A39-4945-917A-DC8EB649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D292A-3993-4AC5-8250-D310CE4C7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6A96C-C9D7-4F21-AB70-4A20F7C5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5D62E-354D-4623-97A5-476E9ABF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D0546-AE5F-4F13-AECD-24D14BC8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5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3681-3067-4E4A-B81D-A0CB4C73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F9A73-6FE2-412A-8F47-CB9DC350B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F7162-749A-4B53-9A92-A4DE6D24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E89BC-6619-4629-BE6C-37066492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64BD1-2228-46F6-BA60-1313813C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2F678-BD85-43E0-BA03-330DE54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2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7B591-9BE6-4587-BA0D-E99C873C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8B09D-A7A5-4E0B-BF9E-FBFA2007A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36D38-CF9E-4260-8C3F-BA7CE1B8D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B289-4AA2-4965-915E-C7571CC3876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BB34-95DE-497C-9436-A0966DC7B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1C126-230B-4118-ADC9-F2B52D7F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2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098E5CB-A0AB-43E3-A7CB-74D20A42CC40}"/>
              </a:ext>
            </a:extLst>
          </p:cNvPr>
          <p:cNvSpPr/>
          <p:nvPr userDrawn="1"/>
        </p:nvSpPr>
        <p:spPr>
          <a:xfrm>
            <a:off x="0" y="6222380"/>
            <a:ext cx="12192000" cy="63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43B7691-F5FD-45C5-B4ED-AEC25575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77CE30-1255-4708-8728-5D9E47F0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9C30CDC-FF7E-46DF-801C-09635A07F55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16" y="5349999"/>
            <a:ext cx="1490967" cy="14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delle Sans" panose="020005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4484041-D99A-BD48-8441-249A395F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9412" y="3117981"/>
            <a:ext cx="4649638" cy="5533052"/>
          </a:xfrm>
        </p:spPr>
        <p:txBody>
          <a:bodyPr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Föräldramöte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P12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3227827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95A07-A685-49E9-9AFD-2809E0CC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Lagindelning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34A194-4E36-4079-BBB3-97348F0BE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738021"/>
              </p:ext>
            </p:extLst>
          </p:nvPr>
        </p:nvGraphicFramePr>
        <p:xfrm>
          <a:off x="219076" y="1752600"/>
          <a:ext cx="11658597" cy="4461930"/>
        </p:xfrm>
        <a:graphic>
          <a:graphicData uri="http://schemas.openxmlformats.org/drawingml/2006/table">
            <a:tbl>
              <a:tblPr/>
              <a:tblGrid>
                <a:gridCol w="1461554">
                  <a:extLst>
                    <a:ext uri="{9D8B030D-6E8A-4147-A177-3AD203B41FA5}">
                      <a16:colId xmlns:a16="http://schemas.microsoft.com/office/drawing/2014/main" val="3471313958"/>
                    </a:ext>
                  </a:extLst>
                </a:gridCol>
                <a:gridCol w="1420955">
                  <a:extLst>
                    <a:ext uri="{9D8B030D-6E8A-4147-A177-3AD203B41FA5}">
                      <a16:colId xmlns:a16="http://schemas.microsoft.com/office/drawing/2014/main" val="1510208058"/>
                    </a:ext>
                  </a:extLst>
                </a:gridCol>
                <a:gridCol w="1475087">
                  <a:extLst>
                    <a:ext uri="{9D8B030D-6E8A-4147-A177-3AD203B41FA5}">
                      <a16:colId xmlns:a16="http://schemas.microsoft.com/office/drawing/2014/main" val="3818762064"/>
                    </a:ext>
                  </a:extLst>
                </a:gridCol>
                <a:gridCol w="1461554">
                  <a:extLst>
                    <a:ext uri="{9D8B030D-6E8A-4147-A177-3AD203B41FA5}">
                      <a16:colId xmlns:a16="http://schemas.microsoft.com/office/drawing/2014/main" val="4167366154"/>
                    </a:ext>
                  </a:extLst>
                </a:gridCol>
                <a:gridCol w="1451403">
                  <a:extLst>
                    <a:ext uri="{9D8B030D-6E8A-4147-A177-3AD203B41FA5}">
                      <a16:colId xmlns:a16="http://schemas.microsoft.com/office/drawing/2014/main" val="446957660"/>
                    </a:ext>
                  </a:extLst>
                </a:gridCol>
                <a:gridCol w="1461554">
                  <a:extLst>
                    <a:ext uri="{9D8B030D-6E8A-4147-A177-3AD203B41FA5}">
                      <a16:colId xmlns:a16="http://schemas.microsoft.com/office/drawing/2014/main" val="3188691810"/>
                    </a:ext>
                  </a:extLst>
                </a:gridCol>
                <a:gridCol w="1451403">
                  <a:extLst>
                    <a:ext uri="{9D8B030D-6E8A-4147-A177-3AD203B41FA5}">
                      <a16:colId xmlns:a16="http://schemas.microsoft.com/office/drawing/2014/main" val="3073099588"/>
                    </a:ext>
                  </a:extLst>
                </a:gridCol>
                <a:gridCol w="1475087">
                  <a:extLst>
                    <a:ext uri="{9D8B030D-6E8A-4147-A177-3AD203B41FA5}">
                      <a16:colId xmlns:a16="http://schemas.microsoft.com/office/drawing/2014/main" val="4271802925"/>
                    </a:ext>
                  </a:extLst>
                </a:gridCol>
              </a:tblGrid>
              <a:tr h="40563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Grupp 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Grupp 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Grupp 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Grupp 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Grupp 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Grupp 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Grupp 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Grupp 8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69856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Morris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Tage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2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Vincent K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Svante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Melvin T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Sigge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Arvid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734154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Love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Filip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2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Ludvig K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Ara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Melker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Charlie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Melvin H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36055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Liam W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Benjamin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2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Oskar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Elvin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Alexander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Albin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Casper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Pontus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26383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Billy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Robin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2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Vincent 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Harry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Ludwig W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Liam 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Isak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344862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Lorens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Wille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2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August L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Frank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Emanuell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Vincent M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Alfred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079497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Theo 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2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Vide L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53472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2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09769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Ledare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Ledare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2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Ledare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Ledare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Ledare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Ledare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Ledare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Ledare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25603"/>
                  </a:ext>
                </a:extLst>
              </a:tr>
              <a:tr h="405630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Jakob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Nicklas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2D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Anders,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Eric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Jonas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Fidde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Niklas</a:t>
                      </a:r>
                      <a:b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41615"/>
                  </a:ext>
                </a:extLst>
              </a:tr>
              <a:tr h="40563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is For Office" panose="020B0504010101010104" pitchFamily="34" charset="0"/>
                        </a:rPr>
                        <a:t>Thomas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8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55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D537BD-66E7-4592-BF61-772FECBA1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488" y="3693507"/>
            <a:ext cx="479290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CUPer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3100" b="0" dirty="0">
                <a:solidFill>
                  <a:schemeClr val="bg1"/>
                </a:solidFill>
              </a:rPr>
              <a:t>GIFF </a:t>
            </a:r>
            <a:r>
              <a:rPr lang="en-GB" sz="3100" b="0" dirty="0" err="1">
                <a:solidFill>
                  <a:schemeClr val="bg1"/>
                </a:solidFill>
              </a:rPr>
              <a:t>Cupen</a:t>
            </a:r>
            <a:r>
              <a:rPr lang="en-GB" sz="3100" b="0" dirty="0">
                <a:solidFill>
                  <a:schemeClr val="bg1"/>
                </a:solidFill>
              </a:rPr>
              <a:t> 22-23 April (3 lag) </a:t>
            </a:r>
            <a:r>
              <a:rPr lang="en-GB" sz="3100" b="0" dirty="0" err="1">
                <a:solidFill>
                  <a:schemeClr val="bg1"/>
                </a:solidFill>
              </a:rPr>
              <a:t>Habo</a:t>
            </a:r>
            <a:r>
              <a:rPr lang="en-GB" sz="3100" b="0" dirty="0">
                <a:solidFill>
                  <a:schemeClr val="bg1"/>
                </a:solidFill>
              </a:rPr>
              <a:t> </a:t>
            </a:r>
            <a:r>
              <a:rPr lang="en-GB" sz="3100" b="0" dirty="0" err="1">
                <a:solidFill>
                  <a:schemeClr val="bg1"/>
                </a:solidFill>
              </a:rPr>
              <a:t>Cupen</a:t>
            </a:r>
            <a:r>
              <a:rPr lang="en-GB" sz="3100" b="0" dirty="0">
                <a:solidFill>
                  <a:schemeClr val="bg1"/>
                </a:solidFill>
              </a:rPr>
              <a:t> </a:t>
            </a:r>
            <a:r>
              <a:rPr lang="en-GB" sz="3100" b="0" dirty="0"/>
              <a:t>1</a:t>
            </a:r>
            <a:r>
              <a:rPr lang="en-GB" sz="3100" b="0" dirty="0">
                <a:solidFill>
                  <a:schemeClr val="bg1"/>
                </a:solidFill>
              </a:rPr>
              <a:t>-2 </a:t>
            </a:r>
            <a:r>
              <a:rPr lang="en-GB" sz="3100" b="0" dirty="0" err="1">
                <a:solidFill>
                  <a:schemeClr val="bg1"/>
                </a:solidFill>
              </a:rPr>
              <a:t>juli</a:t>
            </a:r>
            <a:r>
              <a:rPr lang="en-GB" sz="3100" b="0" dirty="0">
                <a:solidFill>
                  <a:schemeClr val="bg1"/>
                </a:solidFill>
              </a:rPr>
              <a:t> ( 4 lag)</a:t>
            </a:r>
            <a:br>
              <a:rPr lang="en-GB" sz="3100" b="0" dirty="0">
                <a:solidFill>
                  <a:schemeClr val="bg1"/>
                </a:solidFill>
              </a:rPr>
            </a:br>
            <a:r>
              <a:rPr lang="en-GB" sz="3100" b="0" dirty="0" err="1">
                <a:solidFill>
                  <a:schemeClr val="bg1"/>
                </a:solidFill>
              </a:rPr>
              <a:t>Bullerby</a:t>
            </a:r>
            <a:r>
              <a:rPr lang="en-GB" sz="3100" b="0" dirty="0">
                <a:solidFill>
                  <a:schemeClr val="bg1"/>
                </a:solidFill>
              </a:rPr>
              <a:t> </a:t>
            </a:r>
            <a:r>
              <a:rPr lang="en-GB" sz="3100" b="0" dirty="0" err="1">
                <a:solidFill>
                  <a:schemeClr val="bg1"/>
                </a:solidFill>
              </a:rPr>
              <a:t>Cupen</a:t>
            </a:r>
            <a:r>
              <a:rPr lang="en-GB" sz="3100" b="0" dirty="0">
                <a:solidFill>
                  <a:schemeClr val="bg1"/>
                </a:solidFill>
              </a:rPr>
              <a:t> 27-29 </a:t>
            </a:r>
            <a:r>
              <a:rPr lang="en-GB" sz="3100" b="0" dirty="0" err="1">
                <a:solidFill>
                  <a:schemeClr val="bg1"/>
                </a:solidFill>
              </a:rPr>
              <a:t>juli</a:t>
            </a:r>
            <a:r>
              <a:rPr lang="en-GB" sz="3100" b="0" dirty="0">
                <a:solidFill>
                  <a:schemeClr val="bg1"/>
                </a:solidFill>
              </a:rPr>
              <a:t> (3 lag)</a:t>
            </a:r>
            <a:br>
              <a:rPr lang="sv-SE" sz="3100" b="0" dirty="0">
                <a:solidFill>
                  <a:schemeClr val="bg1"/>
                </a:solidFill>
              </a:rPr>
            </a:br>
            <a:endParaRPr lang="en-GB" b="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0650517-EBE2-41A1-93B1-4527A7D8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64" y="3132461"/>
            <a:ext cx="4657438" cy="35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820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4484041-D99A-BD48-8441-249A395F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8437" y="755781"/>
            <a:ext cx="4649638" cy="5533052"/>
          </a:xfrm>
        </p:spPr>
        <p:txBody>
          <a:bodyPr>
            <a:normAutofit/>
          </a:bodyPr>
          <a:lstStyle/>
          <a:p>
            <a:r>
              <a:rPr lang="sv-SE" sz="2900" b="1" dirty="0"/>
              <a:t>Arbetsvecka, vecka 35</a:t>
            </a:r>
            <a:endParaRPr lang="sv-SE" sz="2900" b="1" dirty="0">
              <a:solidFill>
                <a:schemeClr val="tx1"/>
              </a:solidFill>
            </a:endParaRPr>
          </a:p>
          <a:p>
            <a:endParaRPr lang="sv-SE" sz="29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Fördela</a:t>
            </a:r>
            <a:r>
              <a:rPr lang="en-GB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tider</a:t>
            </a:r>
            <a:endParaRPr lang="en-GB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Bemanna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 kiosk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Städ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av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omklädningsrum</a:t>
            </a:r>
            <a:endParaRPr lang="en-GB" sz="2000" dirty="0">
              <a:solidFill>
                <a:schemeClr val="bg1"/>
              </a:solidFill>
              <a:effectLst/>
              <a:latin typeface="+mn-lt"/>
              <a:ea typeface="DengXian" panose="02010600030101010101" pitchFamily="2" charset="-122"/>
            </a:endParaRP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Städ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av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klubblokal</a:t>
            </a:r>
            <a:endParaRPr lang="en-GB" sz="2000" dirty="0">
              <a:solidFill>
                <a:schemeClr val="bg1"/>
              </a:solidFill>
              <a:latin typeface="+mn-lt"/>
              <a:ea typeface="DengXian" panose="02010600030101010101" pitchFamily="2" charset="-122"/>
            </a:endParaRP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Städ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av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offentliga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toaletter</a:t>
            </a:r>
            <a:endParaRPr lang="en-GB" sz="2000" dirty="0">
              <a:solidFill>
                <a:schemeClr val="bg1"/>
              </a:solidFill>
              <a:latin typeface="+mn-lt"/>
              <a:ea typeface="DengXian" panose="02010600030101010101" pitchFamily="2" charset="-122"/>
            </a:endParaRPr>
          </a:p>
          <a:p>
            <a:pPr marL="1028700" lvl="1" indent="-342900"/>
            <a:endParaRPr lang="en-GB" sz="2000" dirty="0">
              <a:solidFill>
                <a:schemeClr val="bg1"/>
              </a:solidFill>
              <a:effectLst/>
              <a:latin typeface="+mn-lt"/>
              <a:ea typeface="DengXia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  <a:ea typeface="DengXian" panose="02010600030101010101" pitchFamily="2" charset="-122"/>
              </a:rPr>
              <a:t>Tider</a:t>
            </a:r>
            <a:endParaRPr lang="en-GB" dirty="0">
              <a:latin typeface="+mn-lt"/>
              <a:ea typeface="DengXian" panose="02010600030101010101" pitchFamily="2" charset="-122"/>
            </a:endParaRP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Vardagar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: 17:00-20:00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Lör-sön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: 09.30-20:00</a:t>
            </a:r>
            <a:endParaRPr lang="en-GB" sz="2000" dirty="0">
              <a:solidFill>
                <a:schemeClr val="bg1"/>
              </a:solidFill>
              <a:effectLst/>
              <a:latin typeface="+mn-lt"/>
              <a:ea typeface="DengXian" panose="02010600030101010101" pitchFamily="2" charset="-122"/>
            </a:endParaRPr>
          </a:p>
          <a:p>
            <a:r>
              <a:rPr lang="en-GB" dirty="0">
                <a:effectLst/>
                <a:latin typeface="+mn-lt"/>
                <a:ea typeface="DengXian" panose="02010600030101010101" pitchFamily="2" charset="-122"/>
              </a:rPr>
              <a:t> </a:t>
            </a:r>
            <a:endParaRPr lang="en-GB" sz="2400" dirty="0">
              <a:effectLst/>
              <a:latin typeface="+mn-lt"/>
              <a:ea typeface="DengXian" panose="02010600030101010101" pitchFamily="2" charset="-122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9099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4484041-D99A-BD48-8441-249A395F982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78724" y="5384167"/>
            <a:ext cx="9209363" cy="4162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Försäljning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Restaurangchansen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50%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av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inkomsten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går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till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egna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lagets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kassa</a:t>
            </a:r>
            <a:endParaRPr lang="en-GB" sz="2400" dirty="0">
              <a:solidFill>
                <a:schemeClr val="bg1">
                  <a:lumMod val="9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Bingolotter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50%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av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inkomsten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går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till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egna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lagets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kassa</a:t>
            </a:r>
            <a:endParaRPr lang="sv-SE" sz="2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0EC97-6963-4E86-BE76-8A8A8464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1075" cy="5384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DDDC2A-704B-49A0-B886-6049D208A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7" y="0"/>
            <a:ext cx="5449060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uilding, outdoor, house&#10;&#10;Description automatically generated">
            <a:extLst>
              <a:ext uri="{FF2B5EF4-FFF2-40B4-BE49-F238E27FC236}">
                <a16:creationId xmlns:a16="http://schemas.microsoft.com/office/drawing/2014/main" id="{AC648245-36E2-4A03-A4B2-7D6C6779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4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04BFE-22F0-4223-973D-32C45234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/>
              <a:t>Boll och matchvärd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B3582-5D9D-49F0-A0EF-5D0C094B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743831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b="1" dirty="0"/>
              <a:t>18/5, 14:00 Habo If – Bosna IF</a:t>
            </a:r>
          </a:p>
          <a:p>
            <a:endParaRPr lang="sv-SE" b="1" dirty="0"/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sv-SE" sz="2400" b="1" dirty="0"/>
              <a:t>4 vuxna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sv-SE" sz="2400" b="1" dirty="0"/>
              <a:t>8 barn</a:t>
            </a:r>
            <a:endParaRPr lang="sv-SE" sz="2400" dirty="0"/>
          </a:p>
          <a:p>
            <a:endParaRPr lang="sv-SE" sz="2400" b="1" dirty="0"/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chemeClr val="bg1"/>
                </a:solidFill>
              </a:rPr>
              <a:t>8 barn</a:t>
            </a:r>
            <a:endParaRPr lang="sv-SE" sz="2000" dirty="0">
              <a:solidFill>
                <a:schemeClr val="bg1"/>
              </a:solidFill>
            </a:endParaRPr>
          </a:p>
          <a:p>
            <a:endParaRPr lang="en-GB" sz="1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A38EF8-4A0F-4740-8390-4C04AA3543B8}"/>
              </a:ext>
            </a:extLst>
          </p:cNvPr>
          <p:cNvSpPr/>
          <p:nvPr/>
        </p:nvSpPr>
        <p:spPr>
          <a:xfrm>
            <a:off x="251670" y="604007"/>
            <a:ext cx="1342238" cy="629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8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1D1701-6FCA-46F7-88DF-3D6DB525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041"/>
            <a:ext cx="9648825" cy="64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49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F98-2BED-44BD-A75B-A4FC8A06B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Valberedning?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8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BFBDB2B-7B40-47D1-80DE-31AE320F4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489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E5175-4CD4-4B25-8938-1DBA6872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027" y="1928230"/>
            <a:ext cx="10506456" cy="2057400"/>
          </a:xfrm>
        </p:spPr>
        <p:txBody>
          <a:bodyPr anchor="b">
            <a:normAutofit/>
          </a:bodyPr>
          <a:lstStyle/>
          <a:p>
            <a:r>
              <a:rPr lang="sv-SE" sz="5000" dirty="0"/>
              <a:t>Instagram: </a:t>
            </a:r>
            <a:r>
              <a:rPr lang="sv-SE" sz="5000"/>
              <a:t>#habo_ifp12</a:t>
            </a:r>
            <a:endParaRPr lang="en-GB" sz="50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A51E-1600-41C0-BB27-F9E91BF4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v-SE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2732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B32A-F0E3-4B4C-B4AF-26A9669F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544E-93F9-4215-AEAA-14A02084D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WhatsApp får ny funktion – Mobilanyheter">
            <a:extLst>
              <a:ext uri="{FF2B5EF4-FFF2-40B4-BE49-F238E27FC236}">
                <a16:creationId xmlns:a16="http://schemas.microsoft.com/office/drawing/2014/main" id="{FF06041D-5476-43AE-8A1B-342E3538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ED71A6-6AC5-427C-8A2D-ED9428D852FF}"/>
              </a:ext>
            </a:extLst>
          </p:cNvPr>
          <p:cNvSpPr txBox="1"/>
          <p:nvPr/>
        </p:nvSpPr>
        <p:spPr>
          <a:xfrm>
            <a:off x="3133817" y="5881931"/>
            <a:ext cx="630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Ladda ner WahtsApp</a:t>
            </a:r>
          </a:p>
          <a:p>
            <a:r>
              <a:rPr lang="sv-SE" dirty="0"/>
              <a:t>Skicka barnets namn och telefonnummer till Martin: 0706388913</a:t>
            </a:r>
          </a:p>
        </p:txBody>
      </p:sp>
    </p:spTree>
    <p:extLst>
      <p:ext uri="{BB962C8B-B14F-4D97-AF65-F5344CB8AC3E}">
        <p14:creationId xmlns:p14="http://schemas.microsoft.com/office/powerpoint/2010/main" val="336579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D9E63-3F90-4C29-8D71-57261993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16" y="2397068"/>
            <a:ext cx="30622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9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149C8-9274-427E-855A-C48ECE493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r="2" b="2"/>
          <a:stretch/>
        </p:blipFill>
        <p:spPr bwMode="auto">
          <a:xfrm>
            <a:off x="5748338" y="3209924"/>
            <a:ext cx="6443662" cy="36480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28875" y="3209925"/>
            <a:ext cx="9763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D18F13-C8D7-4E43-8FA8-33B4E12D3D42}"/>
              </a:ext>
            </a:extLst>
          </p:cNvPr>
          <p:cNvSpPr txBox="1"/>
          <p:nvPr/>
        </p:nvSpPr>
        <p:spPr>
          <a:xfrm>
            <a:off x="6328611" y="474695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Nicklas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9B6A7-C2FB-4C0D-8221-CC30983950AB}"/>
              </a:ext>
            </a:extLst>
          </p:cNvPr>
          <p:cNvSpPr txBox="1"/>
          <p:nvPr/>
        </p:nvSpPr>
        <p:spPr>
          <a:xfrm>
            <a:off x="7186864" y="463176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Anders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7783E-00DB-42A5-805A-18214BA34884}"/>
              </a:ext>
            </a:extLst>
          </p:cNvPr>
          <p:cNvSpPr txBox="1"/>
          <p:nvPr/>
        </p:nvSpPr>
        <p:spPr>
          <a:xfrm>
            <a:off x="7910215" y="456652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Martin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B793C-477A-4BB8-B79D-D8FA4AE95716}"/>
              </a:ext>
            </a:extLst>
          </p:cNvPr>
          <p:cNvSpPr txBox="1"/>
          <p:nvPr/>
        </p:nvSpPr>
        <p:spPr>
          <a:xfrm>
            <a:off x="8620033" y="470146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Fidde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A3A77-1A0C-4341-B143-97AE22FBAAF9}"/>
              </a:ext>
            </a:extLst>
          </p:cNvPr>
          <p:cNvSpPr txBox="1"/>
          <p:nvPr/>
        </p:nvSpPr>
        <p:spPr>
          <a:xfrm>
            <a:off x="9470731" y="4906811"/>
            <a:ext cx="87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Eric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1BA94B-8450-4E5A-930B-1BC1743D55A5}"/>
              </a:ext>
            </a:extLst>
          </p:cNvPr>
          <p:cNvSpPr txBox="1"/>
          <p:nvPr/>
        </p:nvSpPr>
        <p:spPr>
          <a:xfrm>
            <a:off x="10066735" y="4493265"/>
            <a:ext cx="98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Thomas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12C087-5461-4E41-8997-3B202B39E7DE}"/>
              </a:ext>
            </a:extLst>
          </p:cNvPr>
          <p:cNvSpPr txBox="1"/>
          <p:nvPr/>
        </p:nvSpPr>
        <p:spPr>
          <a:xfrm>
            <a:off x="9852203" y="5818091"/>
            <a:ext cx="98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Jonas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B5955-A7E1-4060-8F93-FDC0A659D990}"/>
              </a:ext>
            </a:extLst>
          </p:cNvPr>
          <p:cNvSpPr txBox="1"/>
          <p:nvPr/>
        </p:nvSpPr>
        <p:spPr>
          <a:xfrm>
            <a:off x="8739722" y="5802702"/>
            <a:ext cx="98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Jakob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598B8-47BB-45F2-9401-6B8D5BFE4297}"/>
              </a:ext>
            </a:extLst>
          </p:cNvPr>
          <p:cNvSpPr txBox="1"/>
          <p:nvPr/>
        </p:nvSpPr>
        <p:spPr>
          <a:xfrm>
            <a:off x="7504166" y="5802702"/>
            <a:ext cx="98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Niklas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338D13-E523-450A-9C94-9517F97165EC}"/>
              </a:ext>
            </a:extLst>
          </p:cNvPr>
          <p:cNvSpPr txBox="1"/>
          <p:nvPr/>
        </p:nvSpPr>
        <p:spPr>
          <a:xfrm>
            <a:off x="571107" y="595881"/>
            <a:ext cx="91548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GB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2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Vår</a:t>
            </a: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vision:</a:t>
            </a:r>
          </a:p>
          <a:p>
            <a:pPr lvl="0"/>
            <a:endParaRPr lang="en-GB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sv-SE" sz="2800" dirty="0">
                <a:solidFill>
                  <a:schemeClr val="bg1"/>
                </a:solidFill>
              </a:rPr>
              <a:t>”EN GRUPP MED ETT POSITIVT BETEENDE SOM ÄLSKAR ATT TÄVLA MED ETT LEENDE PÅ LÄPPARNA”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B5740-4B75-43F5-A49C-79A4F2A2E69D}"/>
              </a:ext>
            </a:extLst>
          </p:cNvPr>
          <p:cNvSpPr txBox="1"/>
          <p:nvPr/>
        </p:nvSpPr>
        <p:spPr>
          <a:xfrm>
            <a:off x="615373" y="3683598"/>
            <a:ext cx="61033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chemeClr val="bg1"/>
                </a:solidFill>
              </a:rPr>
              <a:t>ANSVARSOMRÅDEN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HUVUDTRÄNARE: NICKLAS</a:t>
            </a:r>
          </a:p>
          <a:p>
            <a:r>
              <a:rPr lang="sv-SE" dirty="0">
                <a:solidFill>
                  <a:schemeClr val="bg1"/>
                </a:solidFill>
              </a:rPr>
              <a:t>LAGLEDARE: MARTIN</a:t>
            </a:r>
          </a:p>
          <a:p>
            <a:r>
              <a:rPr lang="sv-SE" dirty="0">
                <a:solidFill>
                  <a:schemeClr val="bg1"/>
                </a:solidFill>
              </a:rPr>
              <a:t>TRÄNARE: JAKOB – FIDDE – THOMAS – JONAS</a:t>
            </a:r>
          </a:p>
          <a:p>
            <a:r>
              <a:rPr lang="sv-SE" dirty="0">
                <a:solidFill>
                  <a:schemeClr val="bg1"/>
                </a:solidFill>
              </a:rPr>
              <a:t>MÅLVAKTSTRÄNARE: FIDDE – THOMAS</a:t>
            </a:r>
          </a:p>
          <a:p>
            <a:r>
              <a:rPr lang="sv-SE" dirty="0">
                <a:solidFill>
                  <a:schemeClr val="bg1"/>
                </a:solidFill>
              </a:rPr>
              <a:t>MATERIALANSVARIG: NIKLAS</a:t>
            </a:r>
          </a:p>
          <a:p>
            <a:r>
              <a:rPr lang="sv-SE" dirty="0">
                <a:solidFill>
                  <a:schemeClr val="bg1"/>
                </a:solidFill>
              </a:rPr>
              <a:t>VÄRDEGRUNDSANSVARIGA: ANDERS - ERIK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E5175-4CD4-4B25-8938-1DBA6872C4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5102" y="-96483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Fokus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A51E-1600-41C0-BB27-F9E91BF402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4923" y="678140"/>
            <a:ext cx="5315189" cy="60465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en-US" sz="1000" b="1" dirty="0"/>
              <a:t>TRÄNINGSFOKUS</a:t>
            </a:r>
          </a:p>
          <a:p>
            <a:r>
              <a:rPr lang="en-US" sz="1000" dirty="0"/>
              <a:t>BOLLKONTAKTER, MINST 500 ST (UPPVÄRMNINGEN)</a:t>
            </a:r>
          </a:p>
          <a:p>
            <a:r>
              <a:rPr lang="en-US" sz="1000" dirty="0"/>
              <a:t>-TRÄNA FÖR ATT ORKA TRÄNA (HÖG AKTIVITET 90 MIN)</a:t>
            </a:r>
          </a:p>
          <a:p>
            <a:r>
              <a:rPr lang="en-US" sz="1000" dirty="0"/>
              <a:t>-PASSNINGAR OCH RÖRELSE MED OCH UTAN BOLL</a:t>
            </a:r>
          </a:p>
          <a:p>
            <a:r>
              <a:rPr lang="en-US" sz="1000" dirty="0"/>
              <a:t>-SMÅLAGSSPEL</a:t>
            </a:r>
          </a:p>
          <a:p>
            <a:r>
              <a:rPr lang="en-US" sz="1000" dirty="0"/>
              <a:t>-VÅGA TÄVLA VÅGA VINNA</a:t>
            </a:r>
          </a:p>
          <a:p>
            <a:r>
              <a:rPr lang="en-US" sz="1000" dirty="0"/>
              <a:t>-MÅLVAKTSTRÄNING</a:t>
            </a:r>
          </a:p>
          <a:p>
            <a:pPr marL="0"/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LEDARNAS FOKUS </a:t>
            </a:r>
          </a:p>
          <a:p>
            <a:r>
              <a:rPr lang="en-US" sz="1000" dirty="0"/>
              <a:t>Ge </a:t>
            </a:r>
            <a:r>
              <a:rPr lang="en-US" sz="1000" dirty="0" err="1"/>
              <a:t>beröm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positiv</a:t>
            </a:r>
            <a:r>
              <a:rPr lang="en-US" sz="1000" dirty="0"/>
              <a:t> feedback – </a:t>
            </a:r>
            <a:r>
              <a:rPr lang="en-US" sz="1000" dirty="0" err="1"/>
              <a:t>skapa</a:t>
            </a:r>
            <a:r>
              <a:rPr lang="en-US" sz="1000" dirty="0"/>
              <a:t> </a:t>
            </a:r>
            <a:r>
              <a:rPr lang="en-US" sz="1000" dirty="0" err="1"/>
              <a:t>känslan</a:t>
            </a:r>
            <a:r>
              <a:rPr lang="en-US" sz="1000" dirty="0"/>
              <a:t> av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lyckas</a:t>
            </a:r>
            <a:endParaRPr lang="en-US" sz="1000" dirty="0"/>
          </a:p>
          <a:p>
            <a:r>
              <a:rPr lang="en-US" sz="1000" dirty="0" err="1"/>
              <a:t>Tydliga</a:t>
            </a:r>
            <a:r>
              <a:rPr lang="en-US" sz="1000" dirty="0"/>
              <a:t> </a:t>
            </a:r>
            <a:r>
              <a:rPr lang="en-US" sz="1000" dirty="0" err="1"/>
              <a:t>instruktioner</a:t>
            </a:r>
            <a:r>
              <a:rPr lang="en-US" sz="1000" dirty="0"/>
              <a:t>. </a:t>
            </a:r>
            <a:r>
              <a:rPr lang="en-US" sz="1000" dirty="0" err="1"/>
              <a:t>Instruera</a:t>
            </a:r>
            <a:r>
              <a:rPr lang="en-US" sz="1000" dirty="0"/>
              <a:t> </a:t>
            </a:r>
            <a:r>
              <a:rPr lang="en-US" sz="1000" dirty="0" err="1"/>
              <a:t>på</a:t>
            </a:r>
            <a:r>
              <a:rPr lang="en-US" sz="1000" dirty="0"/>
              <a:t> </a:t>
            </a:r>
            <a:r>
              <a:rPr lang="en-US" sz="1000" dirty="0" err="1"/>
              <a:t>olika</a:t>
            </a:r>
            <a:r>
              <a:rPr lang="en-US" sz="1000" dirty="0"/>
              <a:t> </a:t>
            </a:r>
            <a:r>
              <a:rPr lang="en-US" sz="1000" dirty="0" err="1"/>
              <a:t>sätt</a:t>
            </a:r>
            <a:r>
              <a:rPr lang="en-US" sz="1000" dirty="0"/>
              <a:t> - Visa, </a:t>
            </a:r>
            <a:r>
              <a:rPr lang="en-US" sz="1000" dirty="0" err="1"/>
              <a:t>rita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prata</a:t>
            </a:r>
            <a:endParaRPr lang="en-US" sz="1000" dirty="0"/>
          </a:p>
          <a:p>
            <a:r>
              <a:rPr lang="en-US" sz="1000" dirty="0" err="1"/>
              <a:t>Samla</a:t>
            </a:r>
            <a:r>
              <a:rPr lang="en-US" sz="1000" dirty="0"/>
              <a:t> </a:t>
            </a:r>
            <a:r>
              <a:rPr lang="en-US" sz="1000" dirty="0" err="1"/>
              <a:t>killarna</a:t>
            </a:r>
            <a:r>
              <a:rPr lang="en-US" sz="1000" dirty="0"/>
              <a:t> </a:t>
            </a:r>
            <a:r>
              <a:rPr lang="en-US" sz="1000" dirty="0" err="1"/>
              <a:t>innan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efter</a:t>
            </a:r>
            <a:r>
              <a:rPr lang="en-US" sz="1000" dirty="0"/>
              <a:t> </a:t>
            </a:r>
            <a:r>
              <a:rPr lang="en-US" sz="1000" dirty="0" err="1"/>
              <a:t>varje</a:t>
            </a:r>
            <a:r>
              <a:rPr lang="en-US" sz="1000" dirty="0"/>
              <a:t> </a:t>
            </a:r>
            <a:r>
              <a:rPr lang="en-US" sz="1000" dirty="0" err="1"/>
              <a:t>övning</a:t>
            </a:r>
            <a:endParaRPr lang="en-US" sz="1000" dirty="0"/>
          </a:p>
          <a:p>
            <a:pPr marL="0" lvl="0"/>
            <a:endParaRPr lang="en-US" sz="1000" dirty="0"/>
          </a:p>
          <a:p>
            <a:pPr marL="0" lvl="0" indent="0">
              <a:buNone/>
            </a:pPr>
            <a:r>
              <a:rPr lang="en-US" sz="1000" b="1" dirty="0"/>
              <a:t>MATCHFOKUS</a:t>
            </a:r>
          </a:p>
          <a:p>
            <a:r>
              <a:rPr lang="en-US" sz="1000" dirty="0"/>
              <a:t>POSITIONER STARKA BAKIFRÅN</a:t>
            </a:r>
          </a:p>
          <a:p>
            <a:r>
              <a:rPr lang="en-US" sz="1000" dirty="0"/>
              <a:t>-LIKA SPELTID</a:t>
            </a:r>
          </a:p>
          <a:p>
            <a:r>
              <a:rPr lang="en-US" sz="1000" dirty="0"/>
              <a:t>-HUR SPELAR VI UPP BOLLEN</a:t>
            </a:r>
          </a:p>
          <a:p>
            <a:r>
              <a:rPr lang="en-US" sz="1000" dirty="0"/>
              <a:t>-TYDLIGHET I PRESSPELET </a:t>
            </a:r>
          </a:p>
          <a:p>
            <a:r>
              <a:rPr lang="en-US" sz="1000" dirty="0"/>
              <a:t>-LAGET SKA SITTA IHOP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FÖRÄLDRAFOKUS</a:t>
            </a:r>
          </a:p>
          <a:p>
            <a:r>
              <a:rPr lang="en-US" sz="1000" dirty="0" err="1"/>
              <a:t>Låt</a:t>
            </a:r>
            <a:r>
              <a:rPr lang="en-US" sz="1000" dirty="0"/>
              <a:t> </a:t>
            </a:r>
            <a:r>
              <a:rPr lang="en-US" sz="1000" dirty="0" err="1"/>
              <a:t>ledarna</a:t>
            </a:r>
            <a:r>
              <a:rPr lang="en-US" sz="1000" dirty="0"/>
              <a:t> </a:t>
            </a:r>
            <a:r>
              <a:rPr lang="en-US" sz="1000" dirty="0" err="1"/>
              <a:t>coacha</a:t>
            </a:r>
            <a:endParaRPr lang="en-US" sz="1000" dirty="0"/>
          </a:p>
          <a:p>
            <a:r>
              <a:rPr lang="en-US" sz="1000" dirty="0"/>
              <a:t>Ge </a:t>
            </a:r>
            <a:r>
              <a:rPr lang="en-US" sz="1000" dirty="0" err="1"/>
              <a:t>enbart</a:t>
            </a:r>
            <a:r>
              <a:rPr lang="en-US" sz="1000" dirty="0"/>
              <a:t> </a:t>
            </a:r>
            <a:r>
              <a:rPr lang="en-US" sz="1000" dirty="0" err="1"/>
              <a:t>positiv</a:t>
            </a:r>
            <a:r>
              <a:rPr lang="en-US" sz="1000" dirty="0"/>
              <a:t> feedback</a:t>
            </a:r>
            <a:endParaRPr lang="en-US" sz="2400" dirty="0"/>
          </a:p>
        </p:txBody>
      </p:sp>
      <p:sp>
        <p:nvSpPr>
          <p:cNvPr id="1029" name="Rectangle 103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901A55-1F23-45D4-BA50-117C70FC9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r="20939"/>
          <a:stretch/>
        </p:blipFill>
        <p:spPr bwMode="auto">
          <a:xfrm>
            <a:off x="7075967" y="921227"/>
            <a:ext cx="4170530" cy="50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07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4484041-D99A-BD48-8441-249A395F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1350" y="612396"/>
            <a:ext cx="5963000" cy="5583130"/>
          </a:xfrm>
        </p:spPr>
        <p:txBody>
          <a:bodyPr>
            <a:normAutofit fontScale="92500" lnSpcReduction="10000"/>
          </a:bodyPr>
          <a:lstStyle/>
          <a:p>
            <a:endParaRPr lang="sv-SE" sz="29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sz="3000" dirty="0" err="1"/>
              <a:t>Träninsupplägg</a:t>
            </a:r>
            <a:r>
              <a:rPr lang="en-GB" sz="3000" dirty="0"/>
              <a:t> (1,5h)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000" dirty="0" err="1"/>
              <a:t>Uppvärmning</a:t>
            </a:r>
            <a:r>
              <a:rPr lang="en-GB" sz="3000" dirty="0"/>
              <a:t> </a:t>
            </a:r>
            <a:r>
              <a:rPr lang="en-GB" sz="3000" dirty="0" err="1"/>
              <a:t>inkluderat</a:t>
            </a:r>
            <a:r>
              <a:rPr lang="en-GB" sz="3000" dirty="0"/>
              <a:t> </a:t>
            </a:r>
            <a:r>
              <a:rPr lang="en-GB" sz="3000" dirty="0" err="1"/>
              <a:t>knäkontroll</a:t>
            </a:r>
            <a:endParaRPr lang="en-GB" sz="3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000" dirty="0" err="1"/>
              <a:t>Teknikövningar</a:t>
            </a:r>
            <a:endParaRPr lang="en-GB" sz="3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000" dirty="0" err="1"/>
              <a:t>Spelövningar</a:t>
            </a:r>
            <a:endParaRPr lang="en-GB" sz="3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000" dirty="0" err="1"/>
              <a:t>Avslut</a:t>
            </a:r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r>
              <a:rPr lang="en-GB" sz="3000" dirty="0" err="1"/>
              <a:t>Tydliga</a:t>
            </a:r>
            <a:r>
              <a:rPr lang="en-GB" sz="3000" dirty="0"/>
              <a:t> </a:t>
            </a:r>
            <a:r>
              <a:rPr lang="en-GB" sz="3000" dirty="0" err="1"/>
              <a:t>regler</a:t>
            </a:r>
            <a:r>
              <a:rPr lang="en-GB" sz="3000" dirty="0"/>
              <a:t>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000" dirty="0" err="1"/>
              <a:t>Tysta</a:t>
            </a:r>
            <a:r>
              <a:rPr lang="en-GB" sz="3000" dirty="0"/>
              <a:t> </a:t>
            </a:r>
            <a:r>
              <a:rPr lang="en-GB" sz="3000" dirty="0" err="1"/>
              <a:t>när</a:t>
            </a:r>
            <a:r>
              <a:rPr lang="en-GB" sz="3000" dirty="0"/>
              <a:t> </a:t>
            </a:r>
            <a:r>
              <a:rPr lang="en-GB" sz="3000" dirty="0" err="1"/>
              <a:t>tränarna</a:t>
            </a:r>
            <a:r>
              <a:rPr lang="en-GB" sz="3000" dirty="0"/>
              <a:t> </a:t>
            </a:r>
            <a:r>
              <a:rPr lang="en-GB" sz="3000" dirty="0" err="1"/>
              <a:t>pratar</a:t>
            </a:r>
            <a:endParaRPr lang="en-GB" sz="3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000" dirty="0" err="1"/>
              <a:t>Låt</a:t>
            </a:r>
            <a:r>
              <a:rPr lang="en-GB" sz="3000" dirty="0"/>
              <a:t> </a:t>
            </a:r>
            <a:r>
              <a:rPr lang="en-GB" sz="3000" dirty="0" err="1"/>
              <a:t>bollarna</a:t>
            </a:r>
            <a:r>
              <a:rPr lang="en-GB" sz="3000" dirty="0"/>
              <a:t> </a:t>
            </a:r>
            <a:r>
              <a:rPr lang="en-GB" sz="3000" dirty="0" err="1"/>
              <a:t>ligga</a:t>
            </a:r>
            <a:r>
              <a:rPr lang="en-GB" sz="3000" dirty="0"/>
              <a:t> </a:t>
            </a:r>
            <a:r>
              <a:rPr lang="en-GB" sz="3000" dirty="0" err="1"/>
              <a:t>efter</a:t>
            </a:r>
            <a:r>
              <a:rPr lang="en-GB" sz="3000" dirty="0"/>
              <a:t> signal </a:t>
            </a:r>
          </a:p>
          <a:p>
            <a:endParaRPr lang="en-GB" sz="3000" dirty="0"/>
          </a:p>
          <a:p>
            <a:r>
              <a:rPr lang="en-GB" dirty="0">
                <a:effectLst/>
                <a:latin typeface="+mn-lt"/>
                <a:ea typeface="DengXian" panose="02010600030101010101" pitchFamily="2" charset="-122"/>
              </a:rPr>
              <a:t> </a:t>
            </a:r>
            <a:endParaRPr lang="en-GB" sz="2400" dirty="0">
              <a:effectLst/>
              <a:latin typeface="+mn-lt"/>
              <a:ea typeface="DengXian" panose="02010600030101010101" pitchFamily="2" charset="-122"/>
            </a:endParaRPr>
          </a:p>
          <a:p>
            <a:endParaRPr lang="sv-S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BA2A342-6B20-4CA5-B7D1-56D5746F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907" y="847994"/>
            <a:ext cx="6347100" cy="47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10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E5175-4CD4-4B25-8938-1DBA6872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>
                <a:solidFill>
                  <a:schemeClr val="bg1"/>
                </a:solidFill>
              </a:rPr>
              <a:t>Säsongsplanering</a:t>
            </a:r>
            <a:endParaRPr lang="en-GB" sz="3800">
              <a:solidFill>
                <a:schemeClr val="bg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A51E-1600-41C0-BB27-F9E91BF4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404637"/>
            <a:ext cx="6040073" cy="364771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bg1"/>
                </a:solidFill>
              </a:rPr>
              <a:t>Onsdagar på konstgräset fram till grässtart.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bg1"/>
                </a:solidFill>
              </a:rPr>
              <a:t>Grästider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>
                <a:solidFill>
                  <a:schemeClr val="bg1"/>
                </a:solidFill>
              </a:rPr>
              <a:t> Måndagar 17:30-19:00 (Plan 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>
                <a:solidFill>
                  <a:schemeClr val="bg1"/>
                </a:solidFill>
              </a:rPr>
              <a:t>Onsdagar 17:30-19:00 (Plan 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bg1"/>
                </a:solidFill>
              </a:rPr>
              <a:t>Sista träning innan semester: 5 juli (v27)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bg1"/>
                </a:solidFill>
              </a:rPr>
              <a:t>Höststart: Måndag 7 augusti (v32)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bg1"/>
                </a:solidFill>
              </a:rPr>
              <a:t>Säsongsavslutning: Onsdag 27 september (v39)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5CE9BF-6B29-4FC0-94A6-B33FE01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71" y="1198693"/>
            <a:ext cx="6499738" cy="489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2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4" name="Rectangle 7174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5" name="Rectangle 7176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6B73A-E88F-4618-B1D0-6EE069893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4" b="2"/>
          <a:stretch/>
        </p:blipFill>
        <p:spPr>
          <a:xfrm>
            <a:off x="876300" y="642938"/>
            <a:ext cx="6005513" cy="3275013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6ED67CB-794C-4909-AC0E-135B1125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08" y="72168"/>
            <a:ext cx="5565581" cy="4170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2D022E-A6B9-422C-864A-7BAF5AC1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Värdegrund</a:t>
            </a:r>
          </a:p>
        </p:txBody>
      </p:sp>
    </p:spTree>
    <p:extLst>
      <p:ext uri="{BB962C8B-B14F-4D97-AF65-F5344CB8AC3E}">
        <p14:creationId xmlns:p14="http://schemas.microsoft.com/office/powerpoint/2010/main" val="308420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EF343-56D1-8540-A961-B33D5EDD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977" y="3312160"/>
            <a:ext cx="10094026" cy="913611"/>
          </a:xfrm>
        </p:spPr>
        <p:txBody>
          <a:bodyPr>
            <a:normAutofit fontScale="90000"/>
          </a:bodyPr>
          <a:lstStyle/>
          <a:p>
            <a:r>
              <a:rPr lang="sv-SE" dirty="0"/>
              <a:t>VÄRDEGRUND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8C01B97-4931-5246-927E-E9CF2F15B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200"/>
            <a:ext cx="9144000" cy="2874990"/>
          </a:xfrm>
        </p:spPr>
        <p:txBody>
          <a:bodyPr>
            <a:normAutofit/>
          </a:bodyPr>
          <a:lstStyle/>
          <a:p>
            <a:endParaRPr lang="sv-SE" sz="1900" dirty="0"/>
          </a:p>
          <a:p>
            <a:r>
              <a:rPr lang="sv-SE" sz="1900" dirty="0"/>
              <a:t>VARFÖR ÄR VI HÄR?</a:t>
            </a:r>
          </a:p>
          <a:p>
            <a:r>
              <a:rPr lang="sv-SE" sz="1900" dirty="0"/>
              <a:t>SKAPA DELAKTIGHET - MEDBESTÄMMANDE</a:t>
            </a:r>
          </a:p>
          <a:p>
            <a:r>
              <a:rPr lang="sv-SE" sz="1900" dirty="0"/>
              <a:t> ÖKA VÅR GEMENSKAP – SOCIALA FAKTORER</a:t>
            </a:r>
          </a:p>
          <a:p>
            <a:r>
              <a:rPr lang="sv-SE" sz="1900" dirty="0"/>
              <a:t>”JAG VILL VARA HÄR MILJÖN”</a:t>
            </a:r>
          </a:p>
          <a:p>
            <a:r>
              <a:rPr lang="sv-SE" sz="1900" dirty="0"/>
              <a:t>MOTIVATION – GLÄDJE - PRESTATION</a:t>
            </a:r>
          </a:p>
          <a:p>
            <a:r>
              <a:rPr lang="sv-SE" sz="1900" dirty="0"/>
              <a:t>UPPFÖLJNING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963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3B717-E10E-6B46-B4CA-CD35CB9A6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5885"/>
            <a:ext cx="9144000" cy="1268115"/>
          </a:xfrm>
        </p:spPr>
        <p:txBody>
          <a:bodyPr/>
          <a:lstStyle/>
          <a:p>
            <a:r>
              <a:rPr lang="sv-SE" dirty="0"/>
              <a:t>BYGGA VI-KÄNSLA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07ABC4B-960F-5544-AC97-0073AFBF0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6560"/>
            <a:ext cx="9144000" cy="2661630"/>
          </a:xfrm>
        </p:spPr>
        <p:txBody>
          <a:bodyPr>
            <a:normAutofit/>
          </a:bodyPr>
          <a:lstStyle/>
          <a:p>
            <a:r>
              <a:rPr lang="sv-SE" dirty="0"/>
              <a:t>-EGEN VÄRDEGRUND</a:t>
            </a:r>
          </a:p>
          <a:p>
            <a:r>
              <a:rPr lang="sv-SE" dirty="0"/>
              <a:t>-DUSCHA EFTER MATCHER</a:t>
            </a:r>
          </a:p>
          <a:p>
            <a:r>
              <a:rPr lang="sv-SE" dirty="0"/>
              <a:t>-3 ST CUPER</a:t>
            </a:r>
          </a:p>
          <a:p>
            <a:r>
              <a:rPr lang="sv-SE" dirty="0"/>
              <a:t>-ROTATION MELLAN LAGEN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007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E5175-4CD4-4B25-8938-1DBA6872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53" y="-13396"/>
            <a:ext cx="4707671" cy="1225650"/>
          </a:xfrm>
        </p:spPr>
        <p:txBody>
          <a:bodyPr anchor="b">
            <a:normAutofit/>
          </a:bodyPr>
          <a:lstStyle/>
          <a:p>
            <a:pPr algn="ctr"/>
            <a:r>
              <a:rPr lang="sv-SE" sz="3800" dirty="0">
                <a:solidFill>
                  <a:schemeClr val="bg1"/>
                </a:solidFill>
              </a:rPr>
              <a:t>Seriespel</a:t>
            </a:r>
            <a:endParaRPr lang="en-GB" sz="3800" dirty="0">
              <a:solidFill>
                <a:schemeClr val="bg1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A51E-1600-41C0-BB27-F9E91BF4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lvl="1"/>
            <a:r>
              <a:rPr lang="en-GB" sz="3200" dirty="0">
                <a:solidFill>
                  <a:schemeClr val="bg1"/>
                </a:solidFill>
              </a:rPr>
              <a:t>4 lag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bg1"/>
                </a:solidFill>
              </a:rPr>
              <a:t>Habo</a:t>
            </a:r>
            <a:r>
              <a:rPr lang="en-GB" sz="2400" dirty="0">
                <a:solidFill>
                  <a:schemeClr val="bg1"/>
                </a:solidFill>
              </a:rPr>
              <a:t> P12 </a:t>
            </a:r>
            <a:r>
              <a:rPr lang="en-GB" sz="2400" dirty="0" err="1">
                <a:solidFill>
                  <a:schemeClr val="bg1"/>
                </a:solidFill>
              </a:rPr>
              <a:t>Grön</a:t>
            </a:r>
            <a:endParaRPr lang="en-GB" sz="24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bg1"/>
                </a:solidFill>
              </a:rPr>
              <a:t>Habo</a:t>
            </a:r>
            <a:r>
              <a:rPr lang="en-GB" sz="2400" dirty="0">
                <a:solidFill>
                  <a:schemeClr val="bg1"/>
                </a:solidFill>
              </a:rPr>
              <a:t> P12 Gul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bg1"/>
                </a:solidFill>
              </a:rPr>
              <a:t>Habo</a:t>
            </a:r>
            <a:r>
              <a:rPr lang="en-GB" sz="2400" dirty="0">
                <a:solidFill>
                  <a:schemeClr val="bg1"/>
                </a:solidFill>
              </a:rPr>
              <a:t> P12 Vit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bg1"/>
                </a:solidFill>
              </a:rPr>
              <a:t>Habo</a:t>
            </a:r>
            <a:r>
              <a:rPr lang="en-GB" sz="2400" dirty="0">
                <a:solidFill>
                  <a:schemeClr val="bg1"/>
                </a:solidFill>
              </a:rPr>
              <a:t> P12 </a:t>
            </a:r>
            <a:r>
              <a:rPr lang="en-GB" sz="2400" dirty="0" err="1">
                <a:solidFill>
                  <a:schemeClr val="bg1"/>
                </a:solidFill>
              </a:rPr>
              <a:t>Röd</a:t>
            </a:r>
            <a:endParaRPr lang="en-GB" sz="24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bg1"/>
              </a:solidFill>
            </a:endParaRP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18 matcher/lag</a:t>
            </a:r>
          </a:p>
          <a:p>
            <a:pPr lvl="1"/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2D724C-7F4C-44CD-8CE9-49AB925A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25" y="18093"/>
            <a:ext cx="2738437" cy="332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27233FF-6F81-46BD-846C-4CE5D98C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10" y="18093"/>
            <a:ext cx="2447445" cy="332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CA2F6A1-C78D-4D4B-A708-FC9ADB0D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26" y="3442016"/>
            <a:ext cx="2738436" cy="332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DC3F8E39-3F7F-433F-9AAC-6D363F72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10" y="3442017"/>
            <a:ext cx="2447445" cy="332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Habo I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3C61"/>
      </a:accent1>
      <a:accent2>
        <a:srgbClr val="005D9C"/>
      </a:accent2>
      <a:accent3>
        <a:srgbClr val="D2B267"/>
      </a:accent3>
      <a:accent4>
        <a:srgbClr val="FFFFFF"/>
      </a:accent4>
      <a:accent5>
        <a:srgbClr val="FFFFFF"/>
      </a:accent5>
      <a:accent6>
        <a:srgbClr val="FFFFFF"/>
      </a:accent6>
      <a:hlink>
        <a:srgbClr val="103C61"/>
      </a:hlink>
      <a:folHlink>
        <a:srgbClr val="005D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boif.potx" id="{3C347902-1F77-47F8-BE3D-5155FA2CF097}" vid="{3A6BFA23-A926-48BA-A14B-5C55224771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dfed7bd-9f6a-44a1-b694-6e39c468c150}" enabled="0" method="" siteId="{fdfed7bd-9f6a-44a1-b694-6e39c468c1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529</Words>
  <Application>Microsoft Office PowerPoint</Application>
  <PresentationFormat>Widescreen</PresentationFormat>
  <Paragraphs>204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Adelle Sans</vt:lpstr>
      <vt:lpstr>Apis For Office</vt:lpstr>
      <vt:lpstr>Arial</vt:lpstr>
      <vt:lpstr>Calibri</vt:lpstr>
      <vt:lpstr>Calibri Light</vt:lpstr>
      <vt:lpstr>Wingdings</vt:lpstr>
      <vt:lpstr>Office Theme</vt:lpstr>
      <vt:lpstr>Office-tema</vt:lpstr>
      <vt:lpstr>PowerPoint Presentation</vt:lpstr>
      <vt:lpstr>     </vt:lpstr>
      <vt:lpstr>Fokus</vt:lpstr>
      <vt:lpstr>PowerPoint Presentation</vt:lpstr>
      <vt:lpstr>Säsongsplanering</vt:lpstr>
      <vt:lpstr>Värdegrund</vt:lpstr>
      <vt:lpstr>VÄRDEGRUND</vt:lpstr>
      <vt:lpstr>BYGGA VI-KÄNSLA</vt:lpstr>
      <vt:lpstr>Seriespel</vt:lpstr>
      <vt:lpstr>Lagindelning</vt:lpstr>
      <vt:lpstr>CUPer   GIFF Cupen 22-23 April (3 lag) Habo Cupen 1-2 juli ( 4 lag) Bullerby Cupen 27-29 juli (3 lag) </vt:lpstr>
      <vt:lpstr>PowerPoint Presentation</vt:lpstr>
      <vt:lpstr>PowerPoint Presentation</vt:lpstr>
      <vt:lpstr>Boll och matchvärd</vt:lpstr>
      <vt:lpstr>PowerPoint Presentation</vt:lpstr>
      <vt:lpstr>Valberedning?</vt:lpstr>
      <vt:lpstr>Instagram: #habo_ifp12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P12</dc:title>
  <dc:creator>QMKR (Martin Karlsson)</dc:creator>
  <cp:lastModifiedBy>QMKR (Martin Karlsson)</cp:lastModifiedBy>
  <cp:revision>12</cp:revision>
  <dcterms:created xsi:type="dcterms:W3CDTF">2021-04-20T14:44:51Z</dcterms:created>
  <dcterms:modified xsi:type="dcterms:W3CDTF">2023-04-04T18:02:46Z</dcterms:modified>
</cp:coreProperties>
</file>