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4BFF50-A747-4A33-9FC6-6187603EA467}" v="1" dt="2023-08-19T20:25:18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5" y="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Granath" userId="6849b7cb-23d1-41b6-b33f-9c09165f20f3" providerId="ADAL" clId="{6E4BFF50-A747-4A33-9FC6-6187603EA467}"/>
    <pc:docChg chg="custSel addSld delSld modSld">
      <pc:chgData name="Johan Granath" userId="6849b7cb-23d1-41b6-b33f-9c09165f20f3" providerId="ADAL" clId="{6E4BFF50-A747-4A33-9FC6-6187603EA467}" dt="2023-08-25T21:08:20.661" v="197" actId="47"/>
      <pc:docMkLst>
        <pc:docMk/>
      </pc:docMkLst>
      <pc:sldChg chg="modSp mod">
        <pc:chgData name="Johan Granath" userId="6849b7cb-23d1-41b6-b33f-9c09165f20f3" providerId="ADAL" clId="{6E4BFF50-A747-4A33-9FC6-6187603EA467}" dt="2023-08-19T20:26:14.615" v="6" actId="1076"/>
        <pc:sldMkLst>
          <pc:docMk/>
          <pc:sldMk cId="3501453915" sldId="256"/>
        </pc:sldMkLst>
        <pc:spChg chg="mod">
          <ac:chgData name="Johan Granath" userId="6849b7cb-23d1-41b6-b33f-9c09165f20f3" providerId="ADAL" clId="{6E4BFF50-A747-4A33-9FC6-6187603EA467}" dt="2023-08-19T20:26:05.238" v="5" actId="1076"/>
          <ac:spMkLst>
            <pc:docMk/>
            <pc:sldMk cId="3501453915" sldId="256"/>
            <ac:spMk id="2" creationId="{9CA9B928-40E1-0F74-7252-A835106D8A6A}"/>
          </ac:spMkLst>
        </pc:spChg>
        <pc:spChg chg="mod">
          <ac:chgData name="Johan Granath" userId="6849b7cb-23d1-41b6-b33f-9c09165f20f3" providerId="ADAL" clId="{6E4BFF50-A747-4A33-9FC6-6187603EA467}" dt="2023-08-19T20:26:14.615" v="6" actId="1076"/>
          <ac:spMkLst>
            <pc:docMk/>
            <pc:sldMk cId="3501453915" sldId="256"/>
            <ac:spMk id="3" creationId="{D0B863FE-296C-A6F0-A0D4-E439833B228A}"/>
          </ac:spMkLst>
        </pc:spChg>
        <pc:picChg chg="mod">
          <ac:chgData name="Johan Granath" userId="6849b7cb-23d1-41b6-b33f-9c09165f20f3" providerId="ADAL" clId="{6E4BFF50-A747-4A33-9FC6-6187603EA467}" dt="2023-08-19T20:25:57.027" v="4" actId="1076"/>
          <ac:picMkLst>
            <pc:docMk/>
            <pc:sldMk cId="3501453915" sldId="256"/>
            <ac:picMk id="5" creationId="{45722D4F-4DF2-D1EF-8840-CE9B1EB69C33}"/>
          </ac:picMkLst>
        </pc:picChg>
      </pc:sldChg>
      <pc:sldChg chg="modSp mod">
        <pc:chgData name="Johan Granath" userId="6849b7cb-23d1-41b6-b33f-9c09165f20f3" providerId="ADAL" clId="{6E4BFF50-A747-4A33-9FC6-6187603EA467}" dt="2023-08-19T20:26:29.765" v="7" actId="1076"/>
        <pc:sldMkLst>
          <pc:docMk/>
          <pc:sldMk cId="3210716272" sldId="257"/>
        </pc:sldMkLst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3210716272" sldId="257"/>
            <ac:spMk id="2" creationId="{81E747DA-E3D2-B51B-0067-71D76D06B2B9}"/>
          </ac:spMkLst>
        </pc:spChg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3210716272" sldId="257"/>
            <ac:spMk id="3" creationId="{5B6EF736-5CE2-36C8-7B91-C3B6C03E4212}"/>
          </ac:spMkLst>
        </pc:spChg>
        <pc:picChg chg="mod">
          <ac:chgData name="Johan Granath" userId="6849b7cb-23d1-41b6-b33f-9c09165f20f3" providerId="ADAL" clId="{6E4BFF50-A747-4A33-9FC6-6187603EA467}" dt="2023-08-19T20:26:29.765" v="7" actId="1076"/>
          <ac:picMkLst>
            <pc:docMk/>
            <pc:sldMk cId="3210716272" sldId="257"/>
            <ac:picMk id="4" creationId="{84457871-AE0E-7D69-1072-ED9657C3A260}"/>
          </ac:picMkLst>
        </pc:picChg>
      </pc:sldChg>
      <pc:sldChg chg="modSp mod">
        <pc:chgData name="Johan Granath" userId="6849b7cb-23d1-41b6-b33f-9c09165f20f3" providerId="ADAL" clId="{6E4BFF50-A747-4A33-9FC6-6187603EA467}" dt="2023-08-19T20:32:09.360" v="18" actId="20577"/>
        <pc:sldMkLst>
          <pc:docMk/>
          <pc:sldMk cId="967419224" sldId="258"/>
        </pc:sldMkLst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967419224" sldId="258"/>
            <ac:spMk id="2" creationId="{CE6EE60D-B52E-B723-B78A-9F0FC26B0389}"/>
          </ac:spMkLst>
        </pc:spChg>
        <pc:spChg chg="mod">
          <ac:chgData name="Johan Granath" userId="6849b7cb-23d1-41b6-b33f-9c09165f20f3" providerId="ADAL" clId="{6E4BFF50-A747-4A33-9FC6-6187603EA467}" dt="2023-08-19T20:32:09.360" v="18" actId="20577"/>
          <ac:spMkLst>
            <pc:docMk/>
            <pc:sldMk cId="967419224" sldId="258"/>
            <ac:spMk id="3" creationId="{1A1B59D8-DC8A-11B8-951A-4C8C4FDDF9DA}"/>
          </ac:spMkLst>
        </pc:spChg>
        <pc:picChg chg="mod">
          <ac:chgData name="Johan Granath" userId="6849b7cb-23d1-41b6-b33f-9c09165f20f3" providerId="ADAL" clId="{6E4BFF50-A747-4A33-9FC6-6187603EA467}" dt="2023-08-19T20:26:40.768" v="8" actId="1076"/>
          <ac:picMkLst>
            <pc:docMk/>
            <pc:sldMk cId="967419224" sldId="258"/>
            <ac:picMk id="4" creationId="{59FD9CDE-5E28-5A05-E3B0-B756746AA361}"/>
          </ac:picMkLst>
        </pc:picChg>
      </pc:sldChg>
      <pc:sldChg chg="modSp mod">
        <pc:chgData name="Johan Granath" userId="6849b7cb-23d1-41b6-b33f-9c09165f20f3" providerId="ADAL" clId="{6E4BFF50-A747-4A33-9FC6-6187603EA467}" dt="2023-08-19T20:26:59.157" v="15" actId="1035"/>
        <pc:sldMkLst>
          <pc:docMk/>
          <pc:sldMk cId="126281971" sldId="259"/>
        </pc:sldMkLst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126281971" sldId="259"/>
            <ac:spMk id="2" creationId="{2A1848BF-F2F4-D5EF-F8CA-260B95C037B6}"/>
          </ac:spMkLst>
        </pc:spChg>
        <pc:picChg chg="mod">
          <ac:chgData name="Johan Granath" userId="6849b7cb-23d1-41b6-b33f-9c09165f20f3" providerId="ADAL" clId="{6E4BFF50-A747-4A33-9FC6-6187603EA467}" dt="2023-08-19T20:26:59.157" v="15" actId="1035"/>
          <ac:picMkLst>
            <pc:docMk/>
            <pc:sldMk cId="126281971" sldId="259"/>
            <ac:picMk id="6" creationId="{5D1AD965-DC5C-0459-6FE1-003F3C31A677}"/>
          </ac:picMkLst>
        </pc:picChg>
      </pc:sldChg>
      <pc:sldChg chg="modSp mod">
        <pc:chgData name="Johan Granath" userId="6849b7cb-23d1-41b6-b33f-9c09165f20f3" providerId="ADAL" clId="{6E4BFF50-A747-4A33-9FC6-6187603EA467}" dt="2023-08-19T20:27:15.410" v="16" actId="1076"/>
        <pc:sldMkLst>
          <pc:docMk/>
          <pc:sldMk cId="4291730485" sldId="260"/>
        </pc:sldMkLst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4291730485" sldId="260"/>
            <ac:spMk id="2" creationId="{5CE2E4F7-F23C-16E0-DB37-894D56CAD77D}"/>
          </ac:spMkLst>
        </pc:spChg>
        <pc:spChg chg="mod">
          <ac:chgData name="Johan Granath" userId="6849b7cb-23d1-41b6-b33f-9c09165f20f3" providerId="ADAL" clId="{6E4BFF50-A747-4A33-9FC6-6187603EA467}" dt="2023-08-19T20:25:18.298" v="0"/>
          <ac:spMkLst>
            <pc:docMk/>
            <pc:sldMk cId="4291730485" sldId="260"/>
            <ac:spMk id="3" creationId="{FFC929F8-345F-1AE7-9676-B58DB453BEF6}"/>
          </ac:spMkLst>
        </pc:spChg>
        <pc:picChg chg="mod">
          <ac:chgData name="Johan Granath" userId="6849b7cb-23d1-41b6-b33f-9c09165f20f3" providerId="ADAL" clId="{6E4BFF50-A747-4A33-9FC6-6187603EA467}" dt="2023-08-19T20:27:15.410" v="16" actId="1076"/>
          <ac:picMkLst>
            <pc:docMk/>
            <pc:sldMk cId="4291730485" sldId="260"/>
            <ac:picMk id="4" creationId="{79EBC6AD-AB42-0D81-6ECE-2C711AD570EF}"/>
          </ac:picMkLst>
        </pc:picChg>
      </pc:sldChg>
      <pc:sldChg chg="modSp new del mod">
        <pc:chgData name="Johan Granath" userId="6849b7cb-23d1-41b6-b33f-9c09165f20f3" providerId="ADAL" clId="{6E4BFF50-A747-4A33-9FC6-6187603EA467}" dt="2023-08-25T21:08:20.661" v="197" actId="47"/>
        <pc:sldMkLst>
          <pc:docMk/>
          <pc:sldMk cId="2959781071" sldId="261"/>
        </pc:sldMkLst>
        <pc:spChg chg="mod">
          <ac:chgData name="Johan Granath" userId="6849b7cb-23d1-41b6-b33f-9c09165f20f3" providerId="ADAL" clId="{6E4BFF50-A747-4A33-9FC6-6187603EA467}" dt="2023-08-25T19:54:54.042" v="123" actId="20577"/>
          <ac:spMkLst>
            <pc:docMk/>
            <pc:sldMk cId="2959781071" sldId="261"/>
            <ac:spMk id="2" creationId="{B15AFAFF-E48D-FE23-2CD8-B1655A016E8F}"/>
          </ac:spMkLst>
        </pc:spChg>
        <pc:spChg chg="mod">
          <ac:chgData name="Johan Granath" userId="6849b7cb-23d1-41b6-b33f-9c09165f20f3" providerId="ADAL" clId="{6E4BFF50-A747-4A33-9FC6-6187603EA467}" dt="2023-08-25T19:55:37.202" v="196" actId="20577"/>
          <ac:spMkLst>
            <pc:docMk/>
            <pc:sldMk cId="2959781071" sldId="261"/>
            <ac:spMk id="3" creationId="{1DAEB959-8A7E-7ACA-5A58-C227DA8276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096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51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868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143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sv-SE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639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22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46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044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771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958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839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B102BFA-F02C-471B-8560-D5640F342F4E}" type="datetimeFigureOut">
              <a:rPr lang="sv-SE" smtClean="0"/>
              <a:t>2023-08-25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322844F-3CA0-4020-BDCA-767B846D4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67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A9B928-40E1-0F74-7252-A835106D8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134" y="4189715"/>
            <a:ext cx="9144000" cy="2387600"/>
          </a:xfrm>
        </p:spPr>
        <p:txBody>
          <a:bodyPr/>
          <a:lstStyle/>
          <a:p>
            <a:r>
              <a:rPr lang="sv-SE" dirty="0"/>
              <a:t>GIF P16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B863FE-296C-A6F0-A0D4-E439833B2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4381" y="5803370"/>
            <a:ext cx="9144000" cy="1655762"/>
          </a:xfrm>
        </p:spPr>
        <p:txBody>
          <a:bodyPr/>
          <a:lstStyle/>
          <a:p>
            <a:r>
              <a:rPr lang="sv-SE" dirty="0" err="1"/>
              <a:t>Föräldraröte</a:t>
            </a:r>
            <a:endParaRPr lang="sv-SE" dirty="0"/>
          </a:p>
        </p:txBody>
      </p:sp>
      <p:pic>
        <p:nvPicPr>
          <p:cNvPr id="5" name="Bildobjekt 4" descr="En bild som visar logotyp, emblem, Varumärke, röd&#10;&#10;Automatiskt genererad beskrivning">
            <a:extLst>
              <a:ext uri="{FF2B5EF4-FFF2-40B4-BE49-F238E27FC236}">
                <a16:creationId xmlns:a16="http://schemas.microsoft.com/office/drawing/2014/main" id="{45722D4F-4DF2-D1EF-8840-CE9B1EB69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649" y="1790020"/>
            <a:ext cx="4038702" cy="207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45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E747DA-E3D2-B51B-0067-71D76D06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Agenda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6EF736-5CE2-36C8-7B91-C3B6C03E4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Knattecup</a:t>
            </a:r>
            <a:r>
              <a:rPr lang="sv-SE" dirty="0"/>
              <a:t> – </a:t>
            </a:r>
            <a:r>
              <a:rPr lang="sv-SE" dirty="0" err="1"/>
              <a:t>Farstaborg</a:t>
            </a:r>
            <a:r>
              <a:rPr lang="sv-SE" dirty="0"/>
              <a:t> 27/8</a:t>
            </a:r>
          </a:p>
          <a:p>
            <a:r>
              <a:rPr lang="sv-SE" dirty="0"/>
              <a:t>Ledare - Struktur &amp; Roller</a:t>
            </a:r>
          </a:p>
          <a:p>
            <a:r>
              <a:rPr lang="sv-SE" dirty="0"/>
              <a:t>Plan – Resterande 2023</a:t>
            </a:r>
          </a:p>
          <a:p>
            <a:endParaRPr lang="sv-SE" dirty="0"/>
          </a:p>
        </p:txBody>
      </p:sp>
      <p:pic>
        <p:nvPicPr>
          <p:cNvPr id="4" name="Bildobjekt 3" descr="En bild som visar logotyp, emblem, Varumärke, röd&#10;&#10;Automatiskt genererad beskrivning">
            <a:extLst>
              <a:ext uri="{FF2B5EF4-FFF2-40B4-BE49-F238E27FC236}">
                <a16:creationId xmlns:a16="http://schemas.microsoft.com/office/drawing/2014/main" id="{84457871-AE0E-7D69-1072-ED9657C3A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275" y="5855789"/>
            <a:ext cx="1695450" cy="86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71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6EE60D-B52E-B723-B78A-9F0FC26B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Knattecup</a:t>
            </a:r>
            <a:r>
              <a:rPr lang="sv-SE" dirty="0"/>
              <a:t> – </a:t>
            </a:r>
            <a:r>
              <a:rPr lang="sv-SE" dirty="0" err="1"/>
              <a:t>Farstaborg</a:t>
            </a:r>
            <a:r>
              <a:rPr lang="sv-SE" dirty="0"/>
              <a:t> 27/8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1B59D8-DC8A-11B8-951A-4C8C4FDDF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Plats</a:t>
            </a:r>
          </a:p>
          <a:p>
            <a:r>
              <a:rPr lang="sv-SE" dirty="0"/>
              <a:t>Tider </a:t>
            </a:r>
          </a:p>
          <a:p>
            <a:r>
              <a:rPr lang="sv-SE" dirty="0"/>
              <a:t>Försäljning</a:t>
            </a:r>
          </a:p>
          <a:p>
            <a:pPr lvl="1"/>
            <a:r>
              <a:rPr lang="sv-SE" dirty="0"/>
              <a:t>Bemanna försäljnings verksamhetens fyra olika pass. </a:t>
            </a:r>
          </a:p>
          <a:p>
            <a:pPr lvl="1"/>
            <a:r>
              <a:rPr lang="sv-SE" dirty="0"/>
              <a:t>P-16 ska bemanna dessa pass med 3 föräldrar/pass + några extra vid bortfall. </a:t>
            </a:r>
          </a:p>
          <a:p>
            <a:pPr lvl="2"/>
            <a:r>
              <a:rPr lang="sv-SE" dirty="0"/>
              <a:t>8-10: framplock och förberedelse </a:t>
            </a:r>
          </a:p>
          <a:p>
            <a:pPr lvl="2"/>
            <a:r>
              <a:rPr lang="sv-SE" dirty="0"/>
              <a:t>10-12: försäljning </a:t>
            </a:r>
          </a:p>
          <a:p>
            <a:pPr lvl="2"/>
            <a:r>
              <a:rPr lang="sv-SE" dirty="0"/>
              <a:t>12-14: försäljning </a:t>
            </a:r>
          </a:p>
          <a:p>
            <a:pPr lvl="2"/>
            <a:r>
              <a:rPr lang="sv-SE" dirty="0"/>
              <a:t>14-16: försäljning och </a:t>
            </a:r>
            <a:r>
              <a:rPr lang="sv-SE" dirty="0" err="1"/>
              <a:t>undanplock</a:t>
            </a:r>
            <a:r>
              <a:rPr lang="sv-SE" dirty="0"/>
              <a:t> </a:t>
            </a:r>
          </a:p>
          <a:p>
            <a:r>
              <a:rPr lang="sv-SE" dirty="0"/>
              <a:t>Städning </a:t>
            </a:r>
          </a:p>
          <a:p>
            <a:r>
              <a:rPr lang="sv-SE" dirty="0"/>
              <a:t>Bakning till försäljning. </a:t>
            </a:r>
          </a:p>
        </p:txBody>
      </p:sp>
      <p:pic>
        <p:nvPicPr>
          <p:cNvPr id="4" name="Bildobjekt 3" descr="En bild som visar logotyp, emblem, Varumärke, röd&#10;&#10;Automatiskt genererad beskrivning">
            <a:extLst>
              <a:ext uri="{FF2B5EF4-FFF2-40B4-BE49-F238E27FC236}">
                <a16:creationId xmlns:a16="http://schemas.microsoft.com/office/drawing/2014/main" id="{59FD9CDE-5E28-5A05-E3B0-B756746AA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99" y="5836437"/>
            <a:ext cx="1695450" cy="86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1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848BF-F2F4-D5EF-F8CA-260B95C03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 - Struktur &amp; Roller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5E055C-8B36-C505-9616-2C1139E3F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5791" y="1690688"/>
            <a:ext cx="5083628" cy="4344081"/>
          </a:xfrm>
        </p:spPr>
        <p:txBody>
          <a:bodyPr/>
          <a:lstStyle/>
          <a:p>
            <a:r>
              <a:rPr lang="sv-SE" dirty="0"/>
              <a:t>Varför?</a:t>
            </a:r>
          </a:p>
          <a:p>
            <a:pPr lvl="1"/>
            <a:r>
              <a:rPr lang="sv-SE" dirty="0"/>
              <a:t>Erbjuda barnen en utmanande, kul och lärorik tid inom fotbollen, där vi som föräldrar på ett enkelt sätt kan hoppa in och bidra </a:t>
            </a:r>
          </a:p>
          <a:p>
            <a:r>
              <a:rPr lang="sv-SE" dirty="0"/>
              <a:t>Syfte</a:t>
            </a:r>
          </a:p>
          <a:p>
            <a:pPr lvl="1"/>
            <a:r>
              <a:rPr lang="sv-SE" dirty="0"/>
              <a:t>Tydliga roller, finnas något för alla, jämn belastning, ERBJUDA bäst möjliga miljö till barnen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AD106FA-F317-88E5-3D3D-CAF678AF4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5020733" cy="4696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Bildobjekt 5" descr="En bild som visar logotyp, emblem, Varumärke, röd&#10;&#10;Automatiskt genererad beskrivning">
            <a:extLst>
              <a:ext uri="{FF2B5EF4-FFF2-40B4-BE49-F238E27FC236}">
                <a16:creationId xmlns:a16="http://schemas.microsoft.com/office/drawing/2014/main" id="{5D1AD965-DC5C-0459-6FE1-003F3C31A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99" y="5817084"/>
            <a:ext cx="1695450" cy="86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8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E2E4F7-F23C-16E0-DB37-894D56CA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 – Resterande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C929F8-345F-1AE7-9676-B58DB453B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Fler Cuper</a:t>
            </a:r>
          </a:p>
          <a:p>
            <a:r>
              <a:rPr lang="sv-SE" dirty="0"/>
              <a:t>Höst/Vinter 2023</a:t>
            </a:r>
          </a:p>
          <a:p>
            <a:r>
              <a:rPr lang="sv-SE" dirty="0"/>
              <a:t>Säsongsavslutning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 descr="En bild som visar logotyp, emblem, Varumärke, röd&#10;&#10;Automatiskt genererad beskrivning">
            <a:extLst>
              <a:ext uri="{FF2B5EF4-FFF2-40B4-BE49-F238E27FC236}">
                <a16:creationId xmlns:a16="http://schemas.microsoft.com/office/drawing/2014/main" id="{79EBC6AD-AB42-0D81-6ECE-2C711AD57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761" y="5817084"/>
            <a:ext cx="1695450" cy="86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30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äslag">
  <a:themeElements>
    <a:clrScheme name="Träslag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äslag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äslag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TM03090434[[fn=Träslag]]</Template>
  <TotalTime>128</TotalTime>
  <Words>129</Words>
  <Application>Microsoft Office PowerPoint</Application>
  <PresentationFormat>Bredbild</PresentationFormat>
  <Paragraphs>28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Träslag</vt:lpstr>
      <vt:lpstr>GIF P16</vt:lpstr>
      <vt:lpstr>Agenda</vt:lpstr>
      <vt:lpstr>Knattecup – Farstaborg 27/8</vt:lpstr>
      <vt:lpstr>Ledare - Struktur &amp; Roller</vt:lpstr>
      <vt:lpstr>Plan – Resterande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P16</dc:title>
  <dc:creator>Johan Granath</dc:creator>
  <cp:lastModifiedBy>Johan Granath</cp:lastModifiedBy>
  <cp:revision>1</cp:revision>
  <dcterms:created xsi:type="dcterms:W3CDTF">2023-08-19T19:41:30Z</dcterms:created>
  <dcterms:modified xsi:type="dcterms:W3CDTF">2023-08-25T21:08:31Z</dcterms:modified>
</cp:coreProperties>
</file>