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77" r:id="rId1"/>
  </p:sldMasterIdLst>
  <p:sldIdLst>
    <p:sldId id="256" r:id="rId2"/>
    <p:sldId id="277" r:id="rId3"/>
    <p:sldId id="257" r:id="rId4"/>
    <p:sldId id="258" r:id="rId5"/>
    <p:sldId id="261" r:id="rId6"/>
    <p:sldId id="259" r:id="rId7"/>
    <p:sldId id="260" r:id="rId8"/>
    <p:sldId id="262" r:id="rId9"/>
    <p:sldId id="263" r:id="rId10"/>
    <p:sldId id="264" r:id="rId11"/>
    <p:sldId id="278" r:id="rId12"/>
    <p:sldId id="271" r:id="rId13"/>
    <p:sldId id="270" r:id="rId14"/>
    <p:sldId id="275"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5" autoAdjust="0"/>
    <p:restoredTop sz="94660"/>
  </p:normalViewPr>
  <p:slideViewPr>
    <p:cSldViewPr snapToGrid="0">
      <p:cViewPr varScale="1">
        <p:scale>
          <a:sx n="123" d="100"/>
          <a:sy n="123" d="100"/>
        </p:scale>
        <p:origin x="114" y="1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Rubrikbild">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sv-SE"/>
              <a:t>Klicka här för att ändra mall för rubrikformat</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a:t>Klicka här för att ändra mall för underrubrikformat</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3396879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och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36322269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med beskrivning">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2643435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nkort">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275305395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nkort för cita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4326978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Sant eller falskt">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sv-SE"/>
              <a:t>Klicka här för att ändra mall för rubrikformat</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sv-SE"/>
              <a:t>Klicka här för att ändra format på bakgrundstexten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506656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Vertical Text Placeholder 2"/>
          <p:cNvSpPr>
            <a:spLocks noGrp="1"/>
          </p:cNvSpPr>
          <p:nvPr>
            <p:ph type="body" orient="vert" idx="1"/>
          </p:nvPr>
        </p:nvSpPr>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9406819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sv-SE"/>
              <a:t>Klicka här för att ändra mall för rubrikformat</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696689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idx="1"/>
          </p:nvPr>
        </p:nvSpPr>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4054253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sv-SE"/>
              <a:t>Klicka här för att ändra mall för rubrikformat</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a:t>Klicka här för att ändra format på bakgrundstexten</a:t>
            </a:r>
          </a:p>
        </p:txBody>
      </p:sp>
      <p:sp>
        <p:nvSpPr>
          <p:cNvPr id="4" name="Date Placeholder 3"/>
          <p:cNvSpPr>
            <a:spLocks noGrp="1"/>
          </p:cNvSpPr>
          <p:nvPr>
            <p:ph type="dt" sz="half" idx="10"/>
          </p:nvPr>
        </p:nvSpPr>
        <p:spPr/>
        <p:txBody>
          <a:bodyPr/>
          <a:lstStyle/>
          <a:p>
            <a:fld id="{0BC68F08-72AD-4A0B-88BE-FD6F73DC45F5}" type="datetimeFigureOut">
              <a:rPr lang="sv-SE" smtClean="0"/>
              <a:t>2019-08-29</a:t>
            </a:fld>
            <a:endParaRPr lang="sv-SE"/>
          </a:p>
        </p:txBody>
      </p:sp>
      <p:sp>
        <p:nvSpPr>
          <p:cNvPr id="5" name="Footer Placeholder 4"/>
          <p:cNvSpPr>
            <a:spLocks noGrp="1"/>
          </p:cNvSpPr>
          <p:nvPr>
            <p:ph type="ftr" sz="quarter" idx="11"/>
          </p:nvPr>
        </p:nvSpPr>
        <p:spPr/>
        <p:txBody>
          <a:bodyPr/>
          <a:lstStyle/>
          <a:p>
            <a:endParaRPr lang="sv-SE"/>
          </a:p>
        </p:txBody>
      </p:sp>
      <p:sp>
        <p:nvSpPr>
          <p:cNvPr id="6" name="Slide Number Placeholder 5"/>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6990373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v-SE"/>
              <a:t>Klicka här för att ändra mall för rubrikformat</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Date Placeholder 4"/>
          <p:cNvSpPr>
            <a:spLocks noGrp="1"/>
          </p:cNvSpPr>
          <p:nvPr>
            <p:ph type="dt" sz="half" idx="10"/>
          </p:nvPr>
        </p:nvSpPr>
        <p:spPr/>
        <p:txBody>
          <a:bodyPr/>
          <a:lstStyle/>
          <a:p>
            <a:fld id="{0BC68F08-72AD-4A0B-88BE-FD6F73DC45F5}" type="datetimeFigureOut">
              <a:rPr lang="sv-SE" smtClean="0"/>
              <a:t>2019-08-29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275438391"/>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sv-SE"/>
              <a:t>Klicka här för att ändra mall för rubrikformat</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a:t>Klicka här för att ändra format på bakgrundstexten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7" name="Date Placeholder 6"/>
          <p:cNvSpPr>
            <a:spLocks noGrp="1"/>
          </p:cNvSpPr>
          <p:nvPr>
            <p:ph type="dt" sz="half" idx="10"/>
          </p:nvPr>
        </p:nvSpPr>
        <p:spPr/>
        <p:txBody>
          <a:bodyPr/>
          <a:lstStyle/>
          <a:p>
            <a:fld id="{0BC68F08-72AD-4A0B-88BE-FD6F73DC45F5}" type="datetimeFigureOut">
              <a:rPr lang="sv-SE" smtClean="0"/>
              <a:t>2019-08-29</a:t>
            </a:fld>
            <a:endParaRPr lang="sv-SE"/>
          </a:p>
        </p:txBody>
      </p:sp>
      <p:sp>
        <p:nvSpPr>
          <p:cNvPr id="8" name="Footer Placeholder 7"/>
          <p:cNvSpPr>
            <a:spLocks noGrp="1"/>
          </p:cNvSpPr>
          <p:nvPr>
            <p:ph type="ftr" sz="quarter" idx="11"/>
          </p:nvPr>
        </p:nvSpPr>
        <p:spPr/>
        <p:txBody>
          <a:bodyPr/>
          <a:lstStyle/>
          <a:p>
            <a:endParaRPr lang="sv-SE"/>
          </a:p>
        </p:txBody>
      </p:sp>
      <p:sp>
        <p:nvSpPr>
          <p:cNvPr id="9" name="Slide Number Placeholder 8"/>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204620251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sv-SE"/>
              <a:t>Klicka här för att ändra mall för rubrikformat</a:t>
            </a:r>
            <a:endParaRPr lang="en-US" dirty="0"/>
          </a:p>
        </p:txBody>
      </p:sp>
      <p:sp>
        <p:nvSpPr>
          <p:cNvPr id="3" name="Date Placeholder 2"/>
          <p:cNvSpPr>
            <a:spLocks noGrp="1"/>
          </p:cNvSpPr>
          <p:nvPr>
            <p:ph type="dt" sz="half" idx="10"/>
          </p:nvPr>
        </p:nvSpPr>
        <p:spPr/>
        <p:txBody>
          <a:bodyPr/>
          <a:lstStyle/>
          <a:p>
            <a:fld id="{0BC68F08-72AD-4A0B-88BE-FD6F73DC45F5}" type="datetimeFigureOut">
              <a:rPr lang="sv-SE" smtClean="0"/>
              <a:t>2019-08-29</a:t>
            </a:fld>
            <a:endParaRPr lang="sv-SE"/>
          </a:p>
        </p:txBody>
      </p:sp>
      <p:sp>
        <p:nvSpPr>
          <p:cNvPr id="4" name="Footer Placeholder 3"/>
          <p:cNvSpPr>
            <a:spLocks noGrp="1"/>
          </p:cNvSpPr>
          <p:nvPr>
            <p:ph type="ftr" sz="quarter" idx="11"/>
          </p:nvPr>
        </p:nvSpPr>
        <p:spPr/>
        <p:txBody>
          <a:bodyPr/>
          <a:lstStyle/>
          <a:p>
            <a:endParaRPr lang="sv-SE"/>
          </a:p>
        </p:txBody>
      </p:sp>
      <p:sp>
        <p:nvSpPr>
          <p:cNvPr id="5" name="Slide Number Placeholder 4"/>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7326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BC68F08-72AD-4A0B-88BE-FD6F73DC45F5}" type="datetimeFigureOut">
              <a:rPr lang="sv-SE" smtClean="0"/>
              <a:t>2019-08-29</a:t>
            </a:fld>
            <a:endParaRPr lang="sv-SE"/>
          </a:p>
        </p:txBody>
      </p:sp>
      <p:sp>
        <p:nvSpPr>
          <p:cNvPr id="3" name="Footer Placeholder 2"/>
          <p:cNvSpPr>
            <a:spLocks noGrp="1"/>
          </p:cNvSpPr>
          <p:nvPr>
            <p:ph type="ftr" sz="quarter" idx="11"/>
          </p:nvPr>
        </p:nvSpPr>
        <p:spPr/>
        <p:txBody>
          <a:bodyPr/>
          <a:lstStyle/>
          <a:p>
            <a:endParaRPr lang="sv-SE"/>
          </a:p>
        </p:txBody>
      </p:sp>
      <p:sp>
        <p:nvSpPr>
          <p:cNvPr id="4" name="Slide Number Placeholder 3"/>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33041772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sv-SE"/>
              <a:t>Klicka här för att ändra mall för rubrikformat</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sv-SE"/>
              <a:t>Klicka här för att ändra format på bakgrundstexten</a:t>
            </a:r>
          </a:p>
        </p:txBody>
      </p:sp>
      <p:sp>
        <p:nvSpPr>
          <p:cNvPr id="5" name="Date Placeholder 4"/>
          <p:cNvSpPr>
            <a:spLocks noGrp="1"/>
          </p:cNvSpPr>
          <p:nvPr>
            <p:ph type="dt" sz="half" idx="10"/>
          </p:nvPr>
        </p:nvSpPr>
        <p:spPr/>
        <p:txBody>
          <a:bodyPr/>
          <a:lstStyle/>
          <a:p>
            <a:fld id="{0BC68F08-72AD-4A0B-88BE-FD6F73DC45F5}" type="datetimeFigureOut">
              <a:rPr lang="sv-SE" smtClean="0"/>
              <a:t>2019-08-29</a:t>
            </a:fld>
            <a:endParaRPr lang="sv-SE"/>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9D042DC-BD78-467F-B358-BD36E3397EAD}" type="slidenum">
              <a:rPr lang="sv-SE" smtClean="0"/>
              <a:t>‹#›</a:t>
            </a:fld>
            <a:endParaRPr lang="sv-SE"/>
          </a:p>
        </p:txBody>
      </p:sp>
    </p:spTree>
    <p:extLst>
      <p:ext uri="{BB962C8B-B14F-4D97-AF65-F5344CB8AC3E}">
        <p14:creationId xmlns:p14="http://schemas.microsoft.com/office/powerpoint/2010/main" val="1471525627"/>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sv-SE"/>
              <a:t>Klicka här för att ändra mall för rubrikformat</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sv-SE"/>
              <a:t>Klicka på ikonen för att lägga till en bild</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a:t>Klicka här för att ändra format på bakgrundstexten</a:t>
            </a:r>
          </a:p>
        </p:txBody>
      </p:sp>
      <p:sp>
        <p:nvSpPr>
          <p:cNvPr id="6" name="Footer Placeholder 5"/>
          <p:cNvSpPr>
            <a:spLocks noGrp="1"/>
          </p:cNvSpPr>
          <p:nvPr>
            <p:ph type="ftr" sz="quarter" idx="11"/>
          </p:nvPr>
        </p:nvSpPr>
        <p:spPr/>
        <p:txBody>
          <a:bodyPr/>
          <a:lstStyle/>
          <a:p>
            <a:endParaRPr lang="sv-SE"/>
          </a:p>
        </p:txBody>
      </p:sp>
      <p:sp>
        <p:nvSpPr>
          <p:cNvPr id="7" name="Slide Number Placeholder 6"/>
          <p:cNvSpPr>
            <a:spLocks noGrp="1"/>
          </p:cNvSpPr>
          <p:nvPr>
            <p:ph type="sldNum" sz="quarter" idx="12"/>
          </p:nvPr>
        </p:nvSpPr>
        <p:spPr/>
        <p:txBody>
          <a:bodyPr/>
          <a:lstStyle/>
          <a:p>
            <a:fld id="{E9D042DC-BD78-467F-B358-BD36E3397EAD}" type="slidenum">
              <a:rPr lang="sv-SE" smtClean="0"/>
              <a:t>‹#›</a:t>
            </a:fld>
            <a:endParaRPr lang="sv-SE"/>
          </a:p>
        </p:txBody>
      </p:sp>
      <p:sp>
        <p:nvSpPr>
          <p:cNvPr id="5" name="Date Placeholder 4"/>
          <p:cNvSpPr>
            <a:spLocks noGrp="1"/>
          </p:cNvSpPr>
          <p:nvPr>
            <p:ph type="dt" sz="half" idx="10"/>
          </p:nvPr>
        </p:nvSpPr>
        <p:spPr/>
        <p:txBody>
          <a:bodyPr/>
          <a:lstStyle/>
          <a:p>
            <a:fld id="{0BC68F08-72AD-4A0B-88BE-FD6F73DC45F5}" type="datetimeFigureOut">
              <a:rPr lang="sv-SE" smtClean="0"/>
              <a:t>2019-08-29</a:t>
            </a:fld>
            <a:endParaRPr lang="sv-SE"/>
          </a:p>
        </p:txBody>
      </p:sp>
    </p:spTree>
    <p:extLst>
      <p:ext uri="{BB962C8B-B14F-4D97-AF65-F5344CB8AC3E}">
        <p14:creationId xmlns:p14="http://schemas.microsoft.com/office/powerpoint/2010/main" val="23716810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sv-SE"/>
              <a:t>Klicka här för att ändra mall för rubrikformat</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BC68F08-72AD-4A0B-88BE-FD6F73DC45F5}" type="datetimeFigureOut">
              <a:rPr lang="sv-SE" smtClean="0"/>
              <a:t>2019-08-29</a:t>
            </a:fld>
            <a:endParaRPr lang="sv-SE"/>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sv-SE"/>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E9D042DC-BD78-467F-B358-BD36E3397EAD}" type="slidenum">
              <a:rPr lang="sv-SE" smtClean="0"/>
              <a:t>‹#›</a:t>
            </a:fld>
            <a:endParaRPr lang="sv-SE"/>
          </a:p>
        </p:txBody>
      </p:sp>
    </p:spTree>
    <p:extLst>
      <p:ext uri="{BB962C8B-B14F-4D97-AF65-F5344CB8AC3E}">
        <p14:creationId xmlns:p14="http://schemas.microsoft.com/office/powerpoint/2010/main" val="174402253"/>
      </p:ext>
    </p:extLst>
  </p:cSld>
  <p:clrMap bg1="lt1" tx1="dk1" bg2="lt2" tx2="dk2" accent1="accent1" accent2="accent2" accent3="accent3" accent4="accent4" accent5="accent5" accent6="accent6" hlink="hlink" folHlink="folHlink"/>
  <p:sldLayoutIdLst>
    <p:sldLayoutId id="2147484178" r:id="rId1"/>
    <p:sldLayoutId id="2147484179" r:id="rId2"/>
    <p:sldLayoutId id="2147484180" r:id="rId3"/>
    <p:sldLayoutId id="2147484181" r:id="rId4"/>
    <p:sldLayoutId id="2147484182" r:id="rId5"/>
    <p:sldLayoutId id="2147484183" r:id="rId6"/>
    <p:sldLayoutId id="2147484184" r:id="rId7"/>
    <p:sldLayoutId id="2147484185" r:id="rId8"/>
    <p:sldLayoutId id="2147484186" r:id="rId9"/>
    <p:sldLayoutId id="2147484187" r:id="rId10"/>
    <p:sldLayoutId id="2147484188" r:id="rId11"/>
    <p:sldLayoutId id="2147484189" r:id="rId12"/>
    <p:sldLayoutId id="2147484190" r:id="rId13"/>
    <p:sldLayoutId id="2147484191" r:id="rId14"/>
    <p:sldLayoutId id="2147484192" r:id="rId15"/>
    <p:sldLayoutId id="21474841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gifhk.proof.se/enkatpoll.asp?ProofID=12431"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F63C2C-EE72-44D1-961A-A995B3034830}"/>
              </a:ext>
            </a:extLst>
          </p:cNvPr>
          <p:cNvSpPr>
            <a:spLocks noGrp="1"/>
          </p:cNvSpPr>
          <p:nvPr>
            <p:ph type="ctrTitle"/>
          </p:nvPr>
        </p:nvSpPr>
        <p:spPr/>
        <p:txBody>
          <a:bodyPr>
            <a:normAutofit fontScale="90000"/>
          </a:bodyPr>
          <a:lstStyle/>
          <a:p>
            <a:r>
              <a:rPr lang="sv-SE" dirty="0"/>
              <a:t>Gustavsbergs F05</a:t>
            </a:r>
            <a:br>
              <a:rPr lang="sv-SE" dirty="0"/>
            </a:br>
            <a:r>
              <a:rPr lang="sv-SE" dirty="0"/>
              <a:t>Ht 2019 – </a:t>
            </a:r>
            <a:r>
              <a:rPr lang="sv-SE" dirty="0" err="1"/>
              <a:t>Vt</a:t>
            </a:r>
            <a:r>
              <a:rPr lang="sv-SE" dirty="0"/>
              <a:t> 2020</a:t>
            </a:r>
            <a:br>
              <a:rPr lang="sv-SE" dirty="0"/>
            </a:br>
            <a:r>
              <a:rPr lang="sv-SE" dirty="0"/>
              <a:t>B-</a:t>
            </a:r>
            <a:r>
              <a:rPr lang="sv-SE" dirty="0" err="1"/>
              <a:t>flick</a:t>
            </a:r>
            <a:r>
              <a:rPr lang="sv-SE" dirty="0"/>
              <a:t> år 2</a:t>
            </a:r>
          </a:p>
        </p:txBody>
      </p:sp>
      <p:sp>
        <p:nvSpPr>
          <p:cNvPr id="3" name="Underrubrik 2">
            <a:extLst>
              <a:ext uri="{FF2B5EF4-FFF2-40B4-BE49-F238E27FC236}">
                <a16:creationId xmlns:a16="http://schemas.microsoft.com/office/drawing/2014/main" id="{62CB9E92-AFBC-4385-8D70-91FCB0785317}"/>
              </a:ext>
            </a:extLst>
          </p:cNvPr>
          <p:cNvSpPr>
            <a:spLocks noGrp="1"/>
          </p:cNvSpPr>
          <p:nvPr>
            <p:ph type="subTitle" idx="1"/>
          </p:nvPr>
        </p:nvSpPr>
        <p:spPr/>
        <p:txBody>
          <a:bodyPr>
            <a:normAutofit/>
          </a:bodyPr>
          <a:lstStyle/>
          <a:p>
            <a:endParaRPr lang="sv-SE" dirty="0"/>
          </a:p>
          <a:p>
            <a:r>
              <a:rPr lang="sv-SE" dirty="0"/>
              <a:t>Föräldramöte 28 augusti 2019</a:t>
            </a:r>
          </a:p>
        </p:txBody>
      </p:sp>
    </p:spTree>
    <p:extLst>
      <p:ext uri="{BB962C8B-B14F-4D97-AF65-F5344CB8AC3E}">
        <p14:creationId xmlns:p14="http://schemas.microsoft.com/office/powerpoint/2010/main" val="11925207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38F6B0E-C5FB-44C1-B51D-6F2A649BDB1D}"/>
              </a:ext>
            </a:extLst>
          </p:cNvPr>
          <p:cNvSpPr>
            <a:spLocks noGrp="1"/>
          </p:cNvSpPr>
          <p:nvPr>
            <p:ph type="title"/>
          </p:nvPr>
        </p:nvSpPr>
        <p:spPr/>
        <p:txBody>
          <a:bodyPr/>
          <a:lstStyle/>
          <a:p>
            <a:r>
              <a:rPr lang="sv-SE" dirty="0"/>
              <a:t>Målvakter</a:t>
            </a:r>
          </a:p>
        </p:txBody>
      </p:sp>
      <p:sp>
        <p:nvSpPr>
          <p:cNvPr id="3" name="Platshållare för innehåll 2">
            <a:extLst>
              <a:ext uri="{FF2B5EF4-FFF2-40B4-BE49-F238E27FC236}">
                <a16:creationId xmlns:a16="http://schemas.microsoft.com/office/drawing/2014/main" id="{A770F81E-B777-47C5-945C-D0D9B8A201A4}"/>
              </a:ext>
            </a:extLst>
          </p:cNvPr>
          <p:cNvSpPr>
            <a:spLocks noGrp="1"/>
          </p:cNvSpPr>
          <p:nvPr>
            <p:ph idx="1"/>
          </p:nvPr>
        </p:nvSpPr>
        <p:spPr/>
        <p:txBody>
          <a:bodyPr/>
          <a:lstStyle/>
          <a:p>
            <a:r>
              <a:rPr lang="sv-SE" dirty="0"/>
              <a:t>Fortsatt särskild målvaktsträning med Patrik Hermansson, Jana och Kenneth</a:t>
            </a:r>
          </a:p>
          <a:p>
            <a:pPr marL="0" indent="0">
              <a:buNone/>
            </a:pPr>
            <a:endParaRPr lang="sv-SE" dirty="0"/>
          </a:p>
          <a:p>
            <a:r>
              <a:rPr lang="sv-SE" dirty="0"/>
              <a:t>Möjlighet till fler matcher och träningar för målvakterna </a:t>
            </a:r>
          </a:p>
          <a:p>
            <a:pPr lvl="1"/>
            <a:r>
              <a:rPr lang="sv-SE" dirty="0"/>
              <a:t>Dispens för spel med P05 samt F06 i seriespel (+ </a:t>
            </a:r>
            <a:r>
              <a:rPr lang="sv-SE" dirty="0" err="1"/>
              <a:t>ev</a:t>
            </a:r>
            <a:r>
              <a:rPr lang="sv-SE" dirty="0"/>
              <a:t> cuper?) har skickats in</a:t>
            </a:r>
          </a:p>
          <a:p>
            <a:pPr lvl="1"/>
            <a:r>
              <a:rPr lang="sv-SE" dirty="0"/>
              <a:t>Viss möjlighet att träna med F06 mån och </a:t>
            </a:r>
            <a:r>
              <a:rPr lang="sv-SE" dirty="0" err="1"/>
              <a:t>fre</a:t>
            </a:r>
            <a:endParaRPr lang="sv-SE" dirty="0"/>
          </a:p>
        </p:txBody>
      </p:sp>
    </p:spTree>
    <p:extLst>
      <p:ext uri="{BB962C8B-B14F-4D97-AF65-F5344CB8AC3E}">
        <p14:creationId xmlns:p14="http://schemas.microsoft.com/office/powerpoint/2010/main" val="33945082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3B1747E2-2CD3-49A5-AE1F-EB16FC3E302D}"/>
              </a:ext>
            </a:extLst>
          </p:cNvPr>
          <p:cNvSpPr>
            <a:spLocks noGrp="1"/>
          </p:cNvSpPr>
          <p:nvPr>
            <p:ph type="title"/>
          </p:nvPr>
        </p:nvSpPr>
        <p:spPr/>
        <p:txBody>
          <a:bodyPr/>
          <a:lstStyle/>
          <a:p>
            <a:r>
              <a:rPr lang="sv-SE" dirty="0"/>
              <a:t>Domarutbildning</a:t>
            </a:r>
          </a:p>
        </p:txBody>
      </p:sp>
      <p:sp>
        <p:nvSpPr>
          <p:cNvPr id="3" name="Platshållare för innehåll 2">
            <a:extLst>
              <a:ext uri="{FF2B5EF4-FFF2-40B4-BE49-F238E27FC236}">
                <a16:creationId xmlns:a16="http://schemas.microsoft.com/office/drawing/2014/main" id="{BD7992FF-5F16-45C0-BFB0-9942024B6ABE}"/>
              </a:ext>
            </a:extLst>
          </p:cNvPr>
          <p:cNvSpPr>
            <a:spLocks noGrp="1"/>
          </p:cNvSpPr>
          <p:nvPr>
            <p:ph idx="1"/>
          </p:nvPr>
        </p:nvSpPr>
        <p:spPr/>
        <p:txBody>
          <a:bodyPr/>
          <a:lstStyle/>
          <a:p>
            <a:r>
              <a:rPr lang="sv-SE" dirty="0"/>
              <a:t>22 september i Gustavsberg</a:t>
            </a:r>
          </a:p>
          <a:p>
            <a:r>
              <a:rPr lang="sv-SE" dirty="0"/>
              <a:t>Möjlighet att få utbildning för att få döma som föreningsdomare</a:t>
            </a:r>
          </a:p>
          <a:p>
            <a:r>
              <a:rPr lang="sv-SE" dirty="0"/>
              <a:t>Viktigt att tjejerna själva anmäler sig och har kontakt</a:t>
            </a:r>
          </a:p>
          <a:p>
            <a:endParaRPr lang="sv-SE" dirty="0"/>
          </a:p>
          <a:p>
            <a:r>
              <a:rPr lang="sv-SE" dirty="0"/>
              <a:t>Länk till anmälan </a:t>
            </a:r>
            <a:r>
              <a:rPr lang="en-SE" u="sng" dirty="0">
                <a:hlinkClick r:id="rId2"/>
              </a:rPr>
              <a:t>http://gifhk.proof.se/enkatpoll.asp?ProofID=12431</a:t>
            </a:r>
            <a:endParaRPr lang="sv-SE" dirty="0"/>
          </a:p>
          <a:p>
            <a:endParaRPr lang="sv-SE" dirty="0"/>
          </a:p>
          <a:p>
            <a:r>
              <a:rPr lang="sv-SE" dirty="0"/>
              <a:t>ALLA kan/bör gå, även om man inte har för avsikt att döma. Möjlighet till en bra regelgenomgång!</a:t>
            </a:r>
          </a:p>
        </p:txBody>
      </p:sp>
    </p:spTree>
    <p:extLst>
      <p:ext uri="{BB962C8B-B14F-4D97-AF65-F5344CB8AC3E}">
        <p14:creationId xmlns:p14="http://schemas.microsoft.com/office/powerpoint/2010/main" val="42136331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E2C43E3-B46D-462B-B612-2F4426346DEB}"/>
              </a:ext>
            </a:extLst>
          </p:cNvPr>
          <p:cNvSpPr>
            <a:spLocks noGrp="1"/>
          </p:cNvSpPr>
          <p:nvPr>
            <p:ph type="title"/>
          </p:nvPr>
        </p:nvSpPr>
        <p:spPr/>
        <p:txBody>
          <a:bodyPr/>
          <a:lstStyle/>
          <a:p>
            <a:r>
              <a:rPr lang="sv-SE" dirty="0"/>
              <a:t>Föräldragrupper</a:t>
            </a:r>
          </a:p>
        </p:txBody>
      </p:sp>
      <p:sp>
        <p:nvSpPr>
          <p:cNvPr id="3" name="Platshållare för innehåll 2">
            <a:extLst>
              <a:ext uri="{FF2B5EF4-FFF2-40B4-BE49-F238E27FC236}">
                <a16:creationId xmlns:a16="http://schemas.microsoft.com/office/drawing/2014/main" id="{C5040B1E-E9B5-4316-B224-A9DCF3C23DCD}"/>
              </a:ext>
            </a:extLst>
          </p:cNvPr>
          <p:cNvSpPr>
            <a:spLocks noGrp="1"/>
          </p:cNvSpPr>
          <p:nvPr>
            <p:ph idx="1"/>
          </p:nvPr>
        </p:nvSpPr>
        <p:spPr/>
        <p:txBody>
          <a:bodyPr>
            <a:normAutofit/>
          </a:bodyPr>
          <a:lstStyle/>
          <a:p>
            <a:r>
              <a:rPr lang="sv-SE" sz="1600" dirty="0"/>
              <a:t>Försäljning! </a:t>
            </a:r>
          </a:p>
          <a:p>
            <a:pPr lvl="1"/>
            <a:r>
              <a:rPr lang="sv-SE" sz="1400" dirty="0"/>
              <a:t>Behövs fler föräldrar som hjälper till med försäljningsaktiviteter. Även engångsinsatser från föräldrar välkomnas! </a:t>
            </a:r>
          </a:p>
          <a:p>
            <a:pPr lvl="1"/>
            <a:r>
              <a:rPr lang="sv-SE" sz="1400" dirty="0"/>
              <a:t>Tjejerna själva vill gärna göra någon aktivitet för att tjäna ihop pengar. De är dock medvetna om att de också måste sälja ngt då det ger mer pengar till lagkassan. </a:t>
            </a:r>
          </a:p>
          <a:p>
            <a:endParaRPr lang="sv-SE" sz="1600" dirty="0"/>
          </a:p>
          <a:p>
            <a:r>
              <a:rPr lang="sv-SE" sz="1600" dirty="0"/>
              <a:t>Hemma-arrangemang/sekretariat</a:t>
            </a:r>
          </a:p>
          <a:p>
            <a:pPr lvl="1"/>
            <a:r>
              <a:rPr lang="sv-SE" sz="1400" dirty="0"/>
              <a:t>Utbildning i EMP (elektroniskt matchprotokoll) ska ske årligen. René </a:t>
            </a:r>
            <a:r>
              <a:rPr lang="sv-SE" sz="1400" dirty="0" err="1"/>
              <a:t>Poedtke</a:t>
            </a:r>
            <a:r>
              <a:rPr lang="sv-SE" sz="1400" dirty="0"/>
              <a:t> håller i utbildningarna för Gustavsberg. Datum?</a:t>
            </a:r>
          </a:p>
          <a:p>
            <a:pPr lvl="1"/>
            <a:r>
              <a:rPr lang="sv-SE" sz="1400" dirty="0"/>
              <a:t>Det räcker att en i sekretariatet har EMP-utbildning. Den andra behöver inte gått utbildning – därmed kan ALLA föräldrar hjälpa till i sekretariatet. </a:t>
            </a:r>
          </a:p>
          <a:p>
            <a:endParaRPr lang="sv-SE" sz="1600" dirty="0"/>
          </a:p>
          <a:p>
            <a:endParaRPr lang="sv-SE" sz="1600" dirty="0"/>
          </a:p>
        </p:txBody>
      </p:sp>
    </p:spTree>
    <p:extLst>
      <p:ext uri="{BB962C8B-B14F-4D97-AF65-F5344CB8AC3E}">
        <p14:creationId xmlns:p14="http://schemas.microsoft.com/office/powerpoint/2010/main" val="11336586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4A007D-F969-47DB-8796-B8BBAC3AC705}"/>
              </a:ext>
            </a:extLst>
          </p:cNvPr>
          <p:cNvSpPr>
            <a:spLocks noGrp="1"/>
          </p:cNvSpPr>
          <p:nvPr>
            <p:ph type="title"/>
          </p:nvPr>
        </p:nvSpPr>
        <p:spPr/>
        <p:txBody>
          <a:bodyPr/>
          <a:lstStyle/>
          <a:p>
            <a:r>
              <a:rPr lang="sv-SE" dirty="0"/>
              <a:t>Övrigt – uppföljning från föräldramötet i våras</a:t>
            </a:r>
          </a:p>
        </p:txBody>
      </p:sp>
      <p:sp>
        <p:nvSpPr>
          <p:cNvPr id="3" name="Platshållare för innehåll 2">
            <a:extLst>
              <a:ext uri="{FF2B5EF4-FFF2-40B4-BE49-F238E27FC236}">
                <a16:creationId xmlns:a16="http://schemas.microsoft.com/office/drawing/2014/main" id="{D7ACC577-2452-4C3C-9947-3B11CDFCED26}"/>
              </a:ext>
            </a:extLst>
          </p:cNvPr>
          <p:cNvSpPr>
            <a:spLocks noGrp="1"/>
          </p:cNvSpPr>
          <p:nvPr>
            <p:ph idx="1"/>
          </p:nvPr>
        </p:nvSpPr>
        <p:spPr>
          <a:xfrm>
            <a:off x="677334" y="2026024"/>
            <a:ext cx="8596668" cy="4383741"/>
          </a:xfrm>
        </p:spPr>
        <p:txBody>
          <a:bodyPr>
            <a:normAutofit/>
          </a:bodyPr>
          <a:lstStyle/>
          <a:p>
            <a:r>
              <a:rPr lang="sv-SE" sz="1400" dirty="0"/>
              <a:t>Transport och skjutsar – cuper och seriespel</a:t>
            </a:r>
          </a:p>
          <a:p>
            <a:pPr lvl="1"/>
            <a:r>
              <a:rPr lang="sv-SE" sz="1100" dirty="0"/>
              <a:t>Skapande av kontaktgrupp – Vem tar huvudansvar?</a:t>
            </a:r>
          </a:p>
          <a:p>
            <a:pPr lvl="2"/>
            <a:r>
              <a:rPr lang="sv-SE" sz="900" dirty="0"/>
              <a:t>Ibland har vi många bilar till seriespel, ibland få. Vi startar en kontaktgrupp för föräldrar där man kan annonsera om man avser åka och har plats eller behöver plats till match. </a:t>
            </a:r>
          </a:p>
          <a:p>
            <a:pPr lvl="1"/>
            <a:r>
              <a:rPr lang="sv-SE" sz="1100" dirty="0"/>
              <a:t>Gällande cuper vill vi gärna ha mer avlastning på skjutsande. Får vi inte ihop föräldrar som kan köra får vi hyra bussar (som vi ledare gärna INTE kör då cuper ofta är rätt slitiga </a:t>
            </a:r>
            <a:r>
              <a:rPr lang="sv-SE" sz="1100" dirty="0">
                <a:sym typeface="Wingdings" panose="05000000000000000000" pitchFamily="2" charset="2"/>
              </a:rPr>
              <a:t>) alt åka tåg vilket medför en högre kostnad. </a:t>
            </a:r>
          </a:p>
          <a:p>
            <a:pPr lvl="1"/>
            <a:endParaRPr lang="sv-SE" sz="1100" dirty="0"/>
          </a:p>
          <a:p>
            <a:r>
              <a:rPr lang="sv-SE" sz="1400" dirty="0"/>
              <a:t>Föräldraengagemang</a:t>
            </a:r>
          </a:p>
          <a:p>
            <a:pPr lvl="1"/>
            <a:r>
              <a:rPr lang="sv-SE" sz="1100" dirty="0"/>
              <a:t>Kom och heja! På cuper och matcher. Tjejerna efterfrågar supporterstöd! </a:t>
            </a:r>
          </a:p>
          <a:p>
            <a:endParaRPr lang="sv-SE" sz="1400" dirty="0"/>
          </a:p>
          <a:p>
            <a:endParaRPr lang="sv-SE" sz="1400" dirty="0"/>
          </a:p>
          <a:p>
            <a:endParaRPr lang="sv-SE" sz="1400" dirty="0"/>
          </a:p>
          <a:p>
            <a:endParaRPr lang="sv-SE" sz="1400" dirty="0"/>
          </a:p>
          <a:p>
            <a:endParaRPr lang="sv-SE" sz="1400" dirty="0"/>
          </a:p>
          <a:p>
            <a:endParaRPr lang="sv-SE" sz="1400" dirty="0"/>
          </a:p>
        </p:txBody>
      </p:sp>
    </p:spTree>
    <p:extLst>
      <p:ext uri="{BB962C8B-B14F-4D97-AF65-F5344CB8AC3E}">
        <p14:creationId xmlns:p14="http://schemas.microsoft.com/office/powerpoint/2010/main" val="14779433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64A007D-F969-47DB-8796-B8BBAC3AC705}"/>
              </a:ext>
            </a:extLst>
          </p:cNvPr>
          <p:cNvSpPr>
            <a:spLocks noGrp="1"/>
          </p:cNvSpPr>
          <p:nvPr>
            <p:ph type="title"/>
          </p:nvPr>
        </p:nvSpPr>
        <p:spPr/>
        <p:txBody>
          <a:bodyPr/>
          <a:lstStyle/>
          <a:p>
            <a:r>
              <a:rPr lang="sv-SE" dirty="0"/>
              <a:t>Övrigt - föräldramöte</a:t>
            </a:r>
          </a:p>
        </p:txBody>
      </p:sp>
      <p:sp>
        <p:nvSpPr>
          <p:cNvPr id="3" name="Platshållare för innehåll 2">
            <a:extLst>
              <a:ext uri="{FF2B5EF4-FFF2-40B4-BE49-F238E27FC236}">
                <a16:creationId xmlns:a16="http://schemas.microsoft.com/office/drawing/2014/main" id="{D7ACC577-2452-4C3C-9947-3B11CDFCED26}"/>
              </a:ext>
            </a:extLst>
          </p:cNvPr>
          <p:cNvSpPr>
            <a:spLocks noGrp="1"/>
          </p:cNvSpPr>
          <p:nvPr>
            <p:ph idx="1"/>
          </p:nvPr>
        </p:nvSpPr>
        <p:spPr>
          <a:xfrm>
            <a:off x="677334" y="2043953"/>
            <a:ext cx="8596668" cy="4401671"/>
          </a:xfrm>
        </p:spPr>
        <p:txBody>
          <a:bodyPr>
            <a:normAutofit lnSpcReduction="10000"/>
          </a:bodyPr>
          <a:lstStyle/>
          <a:p>
            <a:endParaRPr lang="sv-SE" sz="1400" dirty="0"/>
          </a:p>
          <a:p>
            <a:r>
              <a:rPr lang="sv-SE" sz="1400" dirty="0"/>
              <a:t>Material: Ny </a:t>
            </a:r>
            <a:r>
              <a:rPr lang="sv-SE" sz="1400" dirty="0" err="1"/>
              <a:t>Kempa</a:t>
            </a:r>
            <a:r>
              <a:rPr lang="sv-SE" sz="1400" dirty="0"/>
              <a:t>-kollektion. </a:t>
            </a:r>
          </a:p>
          <a:p>
            <a:pPr lvl="1"/>
            <a:r>
              <a:rPr lang="sv-SE" sz="1200" dirty="0"/>
              <a:t>Overaller: finns sponsorer till gemensamt inköp av nya overallen? Kontakta Kenneth</a:t>
            </a:r>
            <a:r>
              <a:rPr lang="sv-SE" sz="1200" dirty="0" smtClean="0"/>
              <a:t>.</a:t>
            </a:r>
          </a:p>
          <a:p>
            <a:r>
              <a:rPr lang="sv-SE" sz="1400" dirty="0" smtClean="0"/>
              <a:t>Multisportande tjejer</a:t>
            </a:r>
          </a:p>
          <a:p>
            <a:pPr lvl="1"/>
            <a:r>
              <a:rPr lang="sv-SE" sz="1200" dirty="0" smtClean="0"/>
              <a:t>Vi vill gärna ha en dialog me</a:t>
            </a:r>
            <a:r>
              <a:rPr lang="sv-SE" sz="1200" dirty="0" smtClean="0"/>
              <a:t>d föräldrarna till de tjejer som har flera sporter och lägga upp en plan för att de ska kunna hantera sin träning på bästa sätt så att de kan hålla på </a:t>
            </a:r>
            <a:r>
              <a:rPr lang="sv-SE" sz="1200" dirty="0" err="1" smtClean="0"/>
              <a:t>medflera</a:t>
            </a:r>
            <a:r>
              <a:rPr lang="sv-SE" sz="1200" dirty="0" smtClean="0"/>
              <a:t> sporter så länge som möjligt.</a:t>
            </a:r>
          </a:p>
          <a:p>
            <a:pPr lvl="1"/>
            <a:r>
              <a:rPr lang="sv-SE" sz="1200" dirty="0" smtClean="0"/>
              <a:t>Det gäller bland annat planera hur mycket och vilken träning de skall delta på.</a:t>
            </a:r>
          </a:p>
          <a:p>
            <a:r>
              <a:rPr lang="en-US" sz="1400" dirty="0" err="1" smtClean="0"/>
              <a:t>Disciplin</a:t>
            </a:r>
            <a:r>
              <a:rPr lang="en-US" sz="1400" dirty="0" smtClean="0"/>
              <a:t> </a:t>
            </a:r>
            <a:r>
              <a:rPr lang="sv-SE" sz="1400" dirty="0" smtClean="0"/>
              <a:t>och inställning – Workshop på Katrineholmslägret</a:t>
            </a:r>
          </a:p>
          <a:p>
            <a:pPr lvl="1"/>
            <a:r>
              <a:rPr lang="sv-SE" sz="1200" dirty="0" smtClean="0"/>
              <a:t>På uppstartslägret så genomförde </a:t>
            </a:r>
            <a:r>
              <a:rPr lang="sv-SE" sz="1200" dirty="0"/>
              <a:t>v</a:t>
            </a:r>
            <a:r>
              <a:rPr lang="sv-SE" sz="1200" dirty="0" smtClean="0"/>
              <a:t>i två mindre bikupsövningar där tjejerna fick ta fram gemensamma värdeord kring områdena; </a:t>
            </a:r>
            <a:r>
              <a:rPr lang="en-US" sz="1200" dirty="0" err="1"/>
              <a:t>Disciplin</a:t>
            </a:r>
            <a:r>
              <a:rPr lang="en-US" sz="1200" dirty="0"/>
              <a:t> </a:t>
            </a:r>
            <a:r>
              <a:rPr lang="sv-SE" sz="1200" dirty="0"/>
              <a:t>och </a:t>
            </a:r>
            <a:r>
              <a:rPr lang="sv-SE" sz="1200" dirty="0" smtClean="0"/>
              <a:t>inställning. Vi satte agendan med att ge några exempel på situationer. </a:t>
            </a:r>
            <a:r>
              <a:rPr lang="sv-SE" sz="1200" dirty="0" smtClean="0"/>
              <a:t>Ex Disciplin (komma i tid, var förberedd) Inställning (krav på sig själv, hur man agerar på träning). Tjejerna kom fram till följande värdeord.</a:t>
            </a:r>
          </a:p>
          <a:p>
            <a:pPr lvl="1"/>
            <a:r>
              <a:rPr lang="sv-SE" sz="1200" dirty="0" smtClean="0"/>
              <a:t>Disciplin: Ansvar, respekt, sammanhållning, motivation.</a:t>
            </a:r>
          </a:p>
          <a:p>
            <a:pPr lvl="1"/>
            <a:r>
              <a:rPr lang="sv-SE" sz="1200" dirty="0" smtClean="0"/>
              <a:t>Inställning: Snäll mot sig själv, positiv, ta kritik, glädje, fokus, göra sitt bästa, bra inställning, peppa andra, tro på sig själv, våga misslyckas.</a:t>
            </a:r>
          </a:p>
          <a:p>
            <a:pPr lvl="1"/>
            <a:r>
              <a:rPr lang="sv-SE" sz="1200" dirty="0" smtClean="0"/>
              <a:t>Använd gärna detta i dialog med era tjejer i olika situationer.</a:t>
            </a:r>
            <a:endParaRPr lang="sv-SE" sz="1200" dirty="0"/>
          </a:p>
          <a:p>
            <a:endParaRPr lang="sv-SE" sz="1400" dirty="0"/>
          </a:p>
          <a:p>
            <a:endParaRPr lang="sv-SE" sz="1400" dirty="0"/>
          </a:p>
          <a:p>
            <a:endParaRPr lang="sv-SE" sz="1400" dirty="0"/>
          </a:p>
        </p:txBody>
      </p:sp>
    </p:spTree>
    <p:extLst>
      <p:ext uri="{BB962C8B-B14F-4D97-AF65-F5344CB8AC3E}">
        <p14:creationId xmlns:p14="http://schemas.microsoft.com/office/powerpoint/2010/main" val="41910798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9F63C2C-EE72-44D1-961A-A995B3034830}"/>
              </a:ext>
            </a:extLst>
          </p:cNvPr>
          <p:cNvSpPr>
            <a:spLocks noGrp="1"/>
          </p:cNvSpPr>
          <p:nvPr>
            <p:ph type="ctrTitle"/>
          </p:nvPr>
        </p:nvSpPr>
        <p:spPr/>
        <p:txBody>
          <a:bodyPr>
            <a:normAutofit fontScale="90000"/>
          </a:bodyPr>
          <a:lstStyle/>
          <a:p>
            <a:r>
              <a:rPr lang="sv-SE" dirty="0"/>
              <a:t>Gustavsbergs F05</a:t>
            </a:r>
            <a:br>
              <a:rPr lang="sv-SE" dirty="0"/>
            </a:br>
            <a:r>
              <a:rPr lang="sv-SE" dirty="0"/>
              <a:t>Ht 2019 – </a:t>
            </a:r>
            <a:r>
              <a:rPr lang="sv-SE" dirty="0" err="1"/>
              <a:t>Vt</a:t>
            </a:r>
            <a:r>
              <a:rPr lang="sv-SE" dirty="0"/>
              <a:t> 2020</a:t>
            </a:r>
            <a:br>
              <a:rPr lang="sv-SE" dirty="0"/>
            </a:br>
            <a:r>
              <a:rPr lang="sv-SE" dirty="0"/>
              <a:t>B-</a:t>
            </a:r>
            <a:r>
              <a:rPr lang="sv-SE" dirty="0" err="1"/>
              <a:t>flick</a:t>
            </a:r>
            <a:r>
              <a:rPr lang="sv-SE" dirty="0"/>
              <a:t> år 2</a:t>
            </a:r>
          </a:p>
        </p:txBody>
      </p:sp>
      <p:sp>
        <p:nvSpPr>
          <p:cNvPr id="3" name="Underrubrik 2">
            <a:extLst>
              <a:ext uri="{FF2B5EF4-FFF2-40B4-BE49-F238E27FC236}">
                <a16:creationId xmlns:a16="http://schemas.microsoft.com/office/drawing/2014/main" id="{62CB9E92-AFBC-4385-8D70-91FCB0785317}"/>
              </a:ext>
            </a:extLst>
          </p:cNvPr>
          <p:cNvSpPr>
            <a:spLocks noGrp="1"/>
          </p:cNvSpPr>
          <p:nvPr>
            <p:ph type="subTitle" idx="1"/>
          </p:nvPr>
        </p:nvSpPr>
        <p:spPr/>
        <p:txBody>
          <a:bodyPr>
            <a:normAutofit/>
          </a:bodyPr>
          <a:lstStyle/>
          <a:p>
            <a:endParaRPr lang="sv-SE" dirty="0"/>
          </a:p>
          <a:p>
            <a:r>
              <a:rPr lang="sv-SE" dirty="0"/>
              <a:t>Spelarmöte 28 augusti 2019</a:t>
            </a:r>
          </a:p>
        </p:txBody>
      </p:sp>
    </p:spTree>
    <p:extLst>
      <p:ext uri="{BB962C8B-B14F-4D97-AF65-F5344CB8AC3E}">
        <p14:creationId xmlns:p14="http://schemas.microsoft.com/office/powerpoint/2010/main" val="3538939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5F5681A-FB0A-4D00-98EE-8C536D78EB70}"/>
              </a:ext>
            </a:extLst>
          </p:cNvPr>
          <p:cNvSpPr>
            <a:spLocks noGrp="1"/>
          </p:cNvSpPr>
          <p:nvPr>
            <p:ph type="title"/>
          </p:nvPr>
        </p:nvSpPr>
        <p:spPr/>
        <p:txBody>
          <a:bodyPr/>
          <a:lstStyle/>
          <a:p>
            <a:r>
              <a:rPr lang="sv-SE" dirty="0"/>
              <a:t>Dagordning	</a:t>
            </a:r>
          </a:p>
        </p:txBody>
      </p:sp>
      <p:sp>
        <p:nvSpPr>
          <p:cNvPr id="3" name="Platshållare för innehåll 2">
            <a:extLst>
              <a:ext uri="{FF2B5EF4-FFF2-40B4-BE49-F238E27FC236}">
                <a16:creationId xmlns:a16="http://schemas.microsoft.com/office/drawing/2014/main" id="{EFDD326D-FBCE-461C-A82B-31A5CBA3AB50}"/>
              </a:ext>
            </a:extLst>
          </p:cNvPr>
          <p:cNvSpPr>
            <a:spLocks noGrp="1"/>
          </p:cNvSpPr>
          <p:nvPr>
            <p:ph idx="1"/>
          </p:nvPr>
        </p:nvSpPr>
        <p:spPr>
          <a:xfrm>
            <a:off x="838200" y="1563757"/>
            <a:ext cx="10515600" cy="4613206"/>
          </a:xfrm>
        </p:spPr>
        <p:txBody>
          <a:bodyPr>
            <a:normAutofit fontScale="92500" lnSpcReduction="20000"/>
          </a:bodyPr>
          <a:lstStyle/>
          <a:p>
            <a:r>
              <a:rPr lang="sv-SE" sz="2000" dirty="0"/>
              <a:t>Säsongen 19/20:</a:t>
            </a:r>
          </a:p>
          <a:p>
            <a:pPr lvl="1"/>
            <a:r>
              <a:rPr lang="sv-SE" sz="1800" dirty="0"/>
              <a:t>Tränarstaben</a:t>
            </a:r>
          </a:p>
          <a:p>
            <a:pPr lvl="1"/>
            <a:r>
              <a:rPr lang="sv-SE" sz="1800" dirty="0"/>
              <a:t>Träningstider säsongen 19/20</a:t>
            </a:r>
          </a:p>
          <a:p>
            <a:pPr lvl="1"/>
            <a:r>
              <a:rPr lang="sv-SE" sz="1800" dirty="0"/>
              <a:t>Cuper – kalendarium</a:t>
            </a:r>
          </a:p>
          <a:p>
            <a:pPr lvl="1"/>
            <a:r>
              <a:rPr lang="sv-SE" sz="1800" dirty="0"/>
              <a:t>USM</a:t>
            </a:r>
          </a:p>
          <a:p>
            <a:pPr lvl="1"/>
            <a:r>
              <a:rPr lang="sv-SE" sz="1800" dirty="0"/>
              <a:t>Seriespel </a:t>
            </a:r>
          </a:p>
          <a:p>
            <a:pPr lvl="1"/>
            <a:r>
              <a:rPr lang="sv-SE" sz="1800" dirty="0" err="1"/>
              <a:t>Fys</a:t>
            </a:r>
            <a:endParaRPr lang="sv-SE" sz="1800" dirty="0"/>
          </a:p>
          <a:p>
            <a:pPr lvl="1"/>
            <a:r>
              <a:rPr lang="sv-SE" sz="1800" dirty="0"/>
              <a:t>Målvakter</a:t>
            </a:r>
          </a:p>
          <a:p>
            <a:pPr lvl="1"/>
            <a:r>
              <a:rPr lang="sv-SE" sz="1800" dirty="0"/>
              <a:t>Domarutbildning</a:t>
            </a:r>
          </a:p>
          <a:p>
            <a:pPr lvl="1"/>
            <a:endParaRPr lang="sv-SE" sz="1800" dirty="0"/>
          </a:p>
          <a:p>
            <a:r>
              <a:rPr lang="sv-SE" sz="2000" dirty="0"/>
              <a:t>Föräldragrupper </a:t>
            </a:r>
          </a:p>
          <a:p>
            <a:r>
              <a:rPr lang="sv-SE" sz="2000" dirty="0"/>
              <a:t>Försäljning - lagkassan</a:t>
            </a:r>
          </a:p>
          <a:p>
            <a:r>
              <a:rPr lang="sv-SE" sz="2000" dirty="0"/>
              <a:t>Övrigt</a:t>
            </a:r>
          </a:p>
          <a:p>
            <a:endParaRPr lang="sv-SE" sz="2000" dirty="0"/>
          </a:p>
          <a:p>
            <a:endParaRPr lang="sv-SE" sz="2000" dirty="0"/>
          </a:p>
          <a:p>
            <a:endParaRPr lang="sv-SE" sz="2000" dirty="0"/>
          </a:p>
        </p:txBody>
      </p:sp>
    </p:spTree>
    <p:extLst>
      <p:ext uri="{BB962C8B-B14F-4D97-AF65-F5344CB8AC3E}">
        <p14:creationId xmlns:p14="http://schemas.microsoft.com/office/powerpoint/2010/main" val="29261151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8689BDAE-F0CA-443C-A4BD-D7ED8DAB85AF}"/>
              </a:ext>
            </a:extLst>
          </p:cNvPr>
          <p:cNvSpPr>
            <a:spLocks noGrp="1"/>
          </p:cNvSpPr>
          <p:nvPr>
            <p:ph type="title"/>
          </p:nvPr>
        </p:nvSpPr>
        <p:spPr/>
        <p:txBody>
          <a:bodyPr/>
          <a:lstStyle/>
          <a:p>
            <a:r>
              <a:rPr lang="sv-SE" dirty="0"/>
              <a:t>Ledarstaben</a:t>
            </a:r>
          </a:p>
        </p:txBody>
      </p:sp>
      <p:sp>
        <p:nvSpPr>
          <p:cNvPr id="3" name="Platshållare för innehåll 2">
            <a:extLst>
              <a:ext uri="{FF2B5EF4-FFF2-40B4-BE49-F238E27FC236}">
                <a16:creationId xmlns:a16="http://schemas.microsoft.com/office/drawing/2014/main" id="{B877CB2C-6F15-41CB-9709-57CB13F12018}"/>
              </a:ext>
            </a:extLst>
          </p:cNvPr>
          <p:cNvSpPr>
            <a:spLocks noGrp="1"/>
          </p:cNvSpPr>
          <p:nvPr>
            <p:ph idx="1"/>
          </p:nvPr>
        </p:nvSpPr>
        <p:spPr>
          <a:xfrm>
            <a:off x="838200" y="1690688"/>
            <a:ext cx="10515600" cy="4486275"/>
          </a:xfrm>
        </p:spPr>
        <p:txBody>
          <a:bodyPr>
            <a:normAutofit/>
          </a:bodyPr>
          <a:lstStyle/>
          <a:p>
            <a:r>
              <a:rPr lang="sv-SE" dirty="0"/>
              <a:t>Herman </a:t>
            </a:r>
          </a:p>
          <a:p>
            <a:r>
              <a:rPr lang="sv-SE" dirty="0"/>
              <a:t>Malin</a:t>
            </a:r>
          </a:p>
          <a:p>
            <a:r>
              <a:rPr lang="sv-SE" dirty="0"/>
              <a:t>Jana - målistränare</a:t>
            </a:r>
          </a:p>
          <a:p>
            <a:r>
              <a:rPr lang="sv-SE" dirty="0"/>
              <a:t>Kenneth – </a:t>
            </a:r>
            <a:r>
              <a:rPr lang="sv-SE" dirty="0" err="1"/>
              <a:t>fys</a:t>
            </a:r>
            <a:r>
              <a:rPr lang="sv-SE" dirty="0"/>
              <a:t> samt målistränare</a:t>
            </a:r>
          </a:p>
          <a:p>
            <a:r>
              <a:rPr lang="sv-SE" dirty="0"/>
              <a:t>Sara - </a:t>
            </a:r>
            <a:r>
              <a:rPr lang="sv-SE" dirty="0" err="1"/>
              <a:t>fys</a:t>
            </a:r>
            <a:endParaRPr lang="sv-SE" dirty="0"/>
          </a:p>
          <a:p>
            <a:r>
              <a:rPr lang="sv-SE" dirty="0"/>
              <a:t>Franco (sportchef) – träningsupplägg, planering. </a:t>
            </a:r>
          </a:p>
          <a:p>
            <a:endParaRPr lang="sv-SE" dirty="0"/>
          </a:p>
          <a:p>
            <a:r>
              <a:rPr lang="sv-SE" dirty="0"/>
              <a:t>Daniel Lundin – kassör och lagadministratör</a:t>
            </a:r>
          </a:p>
          <a:p>
            <a:endParaRPr lang="sv-SE" dirty="0"/>
          </a:p>
          <a:p>
            <a:pPr marL="0" indent="0">
              <a:buNone/>
            </a:pPr>
            <a:endParaRPr lang="sv-SE" dirty="0"/>
          </a:p>
        </p:txBody>
      </p:sp>
    </p:spTree>
    <p:extLst>
      <p:ext uri="{BB962C8B-B14F-4D97-AF65-F5344CB8AC3E}">
        <p14:creationId xmlns:p14="http://schemas.microsoft.com/office/powerpoint/2010/main" val="2880659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2FFD7DC-A826-4B8F-98B3-F87B36637F8B}"/>
              </a:ext>
            </a:extLst>
          </p:cNvPr>
          <p:cNvSpPr>
            <a:spLocks noGrp="1"/>
          </p:cNvSpPr>
          <p:nvPr>
            <p:ph type="title"/>
          </p:nvPr>
        </p:nvSpPr>
        <p:spPr/>
        <p:txBody>
          <a:bodyPr/>
          <a:lstStyle/>
          <a:p>
            <a:r>
              <a:rPr lang="sv-SE" dirty="0"/>
              <a:t>Träningstider – ht 2019/</a:t>
            </a:r>
            <a:r>
              <a:rPr lang="sv-SE" dirty="0" err="1"/>
              <a:t>vt</a:t>
            </a:r>
            <a:r>
              <a:rPr lang="sv-SE" dirty="0"/>
              <a:t> 2020</a:t>
            </a:r>
          </a:p>
        </p:txBody>
      </p:sp>
      <p:sp>
        <p:nvSpPr>
          <p:cNvPr id="3" name="Platshållare för innehåll 2">
            <a:extLst>
              <a:ext uri="{FF2B5EF4-FFF2-40B4-BE49-F238E27FC236}">
                <a16:creationId xmlns:a16="http://schemas.microsoft.com/office/drawing/2014/main" id="{A6E43739-4AD9-4315-B7A5-230D9AC4789C}"/>
              </a:ext>
            </a:extLst>
          </p:cNvPr>
          <p:cNvSpPr>
            <a:spLocks noGrp="1"/>
          </p:cNvSpPr>
          <p:nvPr>
            <p:ph idx="1"/>
          </p:nvPr>
        </p:nvSpPr>
        <p:spPr/>
        <p:txBody>
          <a:bodyPr>
            <a:normAutofit/>
          </a:bodyPr>
          <a:lstStyle/>
          <a:p>
            <a:r>
              <a:rPr lang="sv-SE" dirty="0"/>
              <a:t>Måndagar		Grantomta	16.45 – 19.00 (</a:t>
            </a:r>
            <a:r>
              <a:rPr lang="sv-SE" dirty="0" err="1"/>
              <a:t>fys</a:t>
            </a:r>
            <a:r>
              <a:rPr lang="sv-SE" dirty="0"/>
              <a:t> 18.15-19.00)</a:t>
            </a:r>
            <a:endParaRPr lang="sv-SE" dirty="0">
              <a:highlight>
                <a:srgbClr val="FFFF00"/>
              </a:highlight>
            </a:endParaRPr>
          </a:p>
          <a:p>
            <a:endParaRPr lang="sv-SE" dirty="0"/>
          </a:p>
          <a:p>
            <a:r>
              <a:rPr lang="sv-SE" dirty="0"/>
              <a:t>Onsdagar		</a:t>
            </a:r>
            <a:r>
              <a:rPr lang="sv-SE" dirty="0" err="1"/>
              <a:t>Ekvallen</a:t>
            </a:r>
            <a:r>
              <a:rPr lang="sv-SE" dirty="0"/>
              <a:t>		17.45 - 20.15 (</a:t>
            </a:r>
            <a:r>
              <a:rPr lang="sv-SE" dirty="0" err="1"/>
              <a:t>fys</a:t>
            </a:r>
            <a:r>
              <a:rPr lang="sv-SE" dirty="0"/>
              <a:t>  19.30-20.15)</a:t>
            </a:r>
            <a:endParaRPr lang="sv-SE" dirty="0">
              <a:highlight>
                <a:srgbClr val="FFFF00"/>
              </a:highlight>
            </a:endParaRPr>
          </a:p>
          <a:p>
            <a:endParaRPr lang="sv-SE" dirty="0"/>
          </a:p>
          <a:p>
            <a:r>
              <a:rPr lang="sv-SE" dirty="0"/>
              <a:t>Fredagar		</a:t>
            </a:r>
            <a:r>
              <a:rPr lang="sv-SE" dirty="0" err="1"/>
              <a:t>Ekvallen</a:t>
            </a:r>
            <a:r>
              <a:rPr lang="sv-SE" dirty="0"/>
              <a:t>		16.45 - 19.30 (</a:t>
            </a:r>
            <a:r>
              <a:rPr lang="sv-SE" dirty="0" err="1"/>
              <a:t>fys</a:t>
            </a:r>
            <a:r>
              <a:rPr lang="sv-SE" dirty="0"/>
              <a:t> 17-18)</a:t>
            </a:r>
            <a:endParaRPr lang="sv-SE" dirty="0">
              <a:highlight>
                <a:srgbClr val="FFFF00"/>
              </a:highlight>
            </a:endParaRPr>
          </a:p>
          <a:p>
            <a:endParaRPr lang="sv-SE" dirty="0"/>
          </a:p>
          <a:p>
            <a:r>
              <a:rPr lang="sv-SE" sz="2000" dirty="0"/>
              <a:t>Samling inräknad: 15 min innan för genomgång/uppvärmning</a:t>
            </a:r>
          </a:p>
          <a:p>
            <a:endParaRPr lang="sv-SE" sz="2000" dirty="0"/>
          </a:p>
        </p:txBody>
      </p:sp>
    </p:spTree>
    <p:extLst>
      <p:ext uri="{BB962C8B-B14F-4D97-AF65-F5344CB8AC3E}">
        <p14:creationId xmlns:p14="http://schemas.microsoft.com/office/powerpoint/2010/main" val="974984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E03FF2CC-DB68-42C5-B14F-B8C6D865F9A0}"/>
              </a:ext>
            </a:extLst>
          </p:cNvPr>
          <p:cNvSpPr>
            <a:spLocks noGrp="1"/>
          </p:cNvSpPr>
          <p:nvPr>
            <p:ph type="title"/>
          </p:nvPr>
        </p:nvSpPr>
        <p:spPr/>
        <p:txBody>
          <a:bodyPr/>
          <a:lstStyle/>
          <a:p>
            <a:r>
              <a:rPr lang="sv-SE" dirty="0"/>
              <a:t>Kalendarium – cuper och USM</a:t>
            </a:r>
          </a:p>
        </p:txBody>
      </p:sp>
      <p:sp>
        <p:nvSpPr>
          <p:cNvPr id="3" name="Platshållare för innehåll 2">
            <a:extLst>
              <a:ext uri="{FF2B5EF4-FFF2-40B4-BE49-F238E27FC236}">
                <a16:creationId xmlns:a16="http://schemas.microsoft.com/office/drawing/2014/main" id="{FA7BCF41-2D49-4113-94EB-7C52C5580729}"/>
              </a:ext>
            </a:extLst>
          </p:cNvPr>
          <p:cNvSpPr>
            <a:spLocks noGrp="1"/>
          </p:cNvSpPr>
          <p:nvPr>
            <p:ph idx="1"/>
          </p:nvPr>
        </p:nvSpPr>
        <p:spPr>
          <a:xfrm>
            <a:off x="838200" y="1325217"/>
            <a:ext cx="10515600" cy="4851746"/>
          </a:xfrm>
        </p:spPr>
        <p:txBody>
          <a:bodyPr>
            <a:normAutofit fontScale="92500" lnSpcReduction="20000"/>
          </a:bodyPr>
          <a:lstStyle/>
          <a:p>
            <a:r>
              <a:rPr lang="sv-SE" dirty="0"/>
              <a:t>6-8/9	</a:t>
            </a:r>
            <a:r>
              <a:rPr lang="sv-SE" sz="1800" dirty="0"/>
              <a:t>	Skurucupen (Herman)</a:t>
            </a:r>
          </a:p>
          <a:p>
            <a:r>
              <a:rPr lang="sv-SE" sz="1800" dirty="0"/>
              <a:t>13-15/9 	Örebro cup (Sara)</a:t>
            </a:r>
          </a:p>
          <a:p>
            <a:r>
              <a:rPr lang="sv-SE" sz="1800" dirty="0"/>
              <a:t>19-20/10	USM steg 1</a:t>
            </a:r>
          </a:p>
          <a:p>
            <a:r>
              <a:rPr lang="sv-SE" sz="1800" dirty="0"/>
              <a:t>1-3/11	</a:t>
            </a:r>
            <a:r>
              <a:rPr lang="sv-SE" sz="1800" dirty="0" err="1"/>
              <a:t>Skadevi</a:t>
            </a:r>
            <a:r>
              <a:rPr lang="sv-SE" sz="1800" dirty="0"/>
              <a:t> cup (Malin)</a:t>
            </a:r>
          </a:p>
          <a:p>
            <a:r>
              <a:rPr lang="sv-SE" sz="1800" dirty="0"/>
              <a:t>14-15/12	ev. USM steg 2</a:t>
            </a:r>
          </a:p>
          <a:p>
            <a:r>
              <a:rPr lang="sv-SE" sz="1800" dirty="0"/>
              <a:t>26-30/12	Lundaspelen (Malin och Sara)</a:t>
            </a:r>
          </a:p>
          <a:p>
            <a:endParaRPr lang="sv-SE" sz="1800" dirty="0"/>
          </a:p>
          <a:p>
            <a:r>
              <a:rPr lang="sv-SE" sz="1800" dirty="0"/>
              <a:t>1-2/2		ev. USM steg 3</a:t>
            </a:r>
          </a:p>
          <a:p>
            <a:r>
              <a:rPr lang="sv-SE" sz="1800" dirty="0"/>
              <a:t>28-29/3 	ev. USM steg 4</a:t>
            </a:r>
          </a:p>
          <a:p>
            <a:r>
              <a:rPr lang="sv-SE" sz="1800" dirty="0"/>
              <a:t>mars 		ev. Sundsvall cup?</a:t>
            </a:r>
          </a:p>
          <a:p>
            <a:r>
              <a:rPr lang="sv-SE" sz="1800" dirty="0"/>
              <a:t>april		ev. Katrineholm?</a:t>
            </a:r>
          </a:p>
          <a:p>
            <a:r>
              <a:rPr lang="sv-SE" sz="1800" dirty="0"/>
              <a:t>maj		Bohus cup</a:t>
            </a:r>
          </a:p>
          <a:p>
            <a:r>
              <a:rPr lang="sv-SE" sz="1800" dirty="0"/>
              <a:t>Maj		Gurra Beach (hoppas vi)	</a:t>
            </a:r>
          </a:p>
          <a:p>
            <a:r>
              <a:rPr lang="sv-SE" dirty="0"/>
              <a:t>Juli		Åhus Beachhandboll</a:t>
            </a:r>
            <a:endParaRPr lang="sv-SE" sz="1800" dirty="0"/>
          </a:p>
          <a:p>
            <a:endParaRPr lang="sv-SE" sz="1800" dirty="0"/>
          </a:p>
          <a:p>
            <a:endParaRPr lang="sv-SE" sz="1800" dirty="0"/>
          </a:p>
        </p:txBody>
      </p:sp>
    </p:spTree>
    <p:extLst>
      <p:ext uri="{BB962C8B-B14F-4D97-AF65-F5344CB8AC3E}">
        <p14:creationId xmlns:p14="http://schemas.microsoft.com/office/powerpoint/2010/main" val="39529488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A22258FC-E3CD-42F1-A7BB-5AD55C391C12}"/>
              </a:ext>
            </a:extLst>
          </p:cNvPr>
          <p:cNvSpPr>
            <a:spLocks noGrp="1"/>
          </p:cNvSpPr>
          <p:nvPr>
            <p:ph type="title"/>
          </p:nvPr>
        </p:nvSpPr>
        <p:spPr/>
        <p:txBody>
          <a:bodyPr/>
          <a:lstStyle/>
          <a:p>
            <a:r>
              <a:rPr lang="sv-SE" dirty="0"/>
              <a:t>USM</a:t>
            </a:r>
          </a:p>
        </p:txBody>
      </p:sp>
      <p:sp>
        <p:nvSpPr>
          <p:cNvPr id="3" name="Platshållare för innehåll 2">
            <a:extLst>
              <a:ext uri="{FF2B5EF4-FFF2-40B4-BE49-F238E27FC236}">
                <a16:creationId xmlns:a16="http://schemas.microsoft.com/office/drawing/2014/main" id="{80063CF5-5FA7-4AEB-81C5-D318C3A5B724}"/>
              </a:ext>
            </a:extLst>
          </p:cNvPr>
          <p:cNvSpPr>
            <a:spLocks noGrp="1"/>
          </p:cNvSpPr>
          <p:nvPr>
            <p:ph idx="1"/>
          </p:nvPr>
        </p:nvSpPr>
        <p:spPr/>
        <p:txBody>
          <a:bodyPr/>
          <a:lstStyle/>
          <a:p>
            <a:r>
              <a:rPr lang="sv-SE" dirty="0"/>
              <a:t>F05 har ett lag i USM – kommer att spela med det för tillfället starkaste laget. </a:t>
            </a:r>
          </a:p>
          <a:p>
            <a:r>
              <a:rPr lang="sv-SE" dirty="0"/>
              <a:t>Följer klubbens policy gällande USM</a:t>
            </a:r>
          </a:p>
          <a:p>
            <a:endParaRPr lang="sv-SE" dirty="0"/>
          </a:p>
          <a:p>
            <a:r>
              <a:rPr lang="sv-SE" dirty="0"/>
              <a:t>Hemma-</a:t>
            </a:r>
            <a:r>
              <a:rPr lang="sv-SE" dirty="0" err="1"/>
              <a:t>arrangmang</a:t>
            </a:r>
            <a:r>
              <a:rPr lang="sv-SE" dirty="0"/>
              <a:t> 19-20/10. </a:t>
            </a:r>
          </a:p>
          <a:p>
            <a:pPr lvl="1"/>
            <a:r>
              <a:rPr lang="sv-SE" dirty="0"/>
              <a:t>Mycket föräldrahjälp kommer att behövas. </a:t>
            </a:r>
          </a:p>
          <a:p>
            <a:pPr lvl="1"/>
            <a:r>
              <a:rPr lang="sv-SE" dirty="0"/>
              <a:t>Vill bilda en arrangörsgrupp bestående av 2 föräldrar som har huvudansvar</a:t>
            </a:r>
          </a:p>
          <a:p>
            <a:pPr marL="457200" lvl="1" indent="0">
              <a:buNone/>
            </a:pPr>
            <a:endParaRPr lang="sv-SE" dirty="0"/>
          </a:p>
          <a:p>
            <a:endParaRPr lang="sv-SE" dirty="0"/>
          </a:p>
          <a:p>
            <a:endParaRPr lang="sv-SE" dirty="0"/>
          </a:p>
          <a:p>
            <a:endParaRPr lang="sv-SE" dirty="0"/>
          </a:p>
          <a:p>
            <a:endParaRPr lang="sv-SE" dirty="0"/>
          </a:p>
          <a:p>
            <a:endParaRPr lang="sv-SE" sz="2400" i="1" dirty="0"/>
          </a:p>
          <a:p>
            <a:pPr marL="0" indent="0">
              <a:buNone/>
            </a:pPr>
            <a:endParaRPr lang="sv-SE" dirty="0"/>
          </a:p>
          <a:p>
            <a:pPr marL="0" indent="0">
              <a:buNone/>
            </a:pPr>
            <a:endParaRPr lang="sv-SE" dirty="0"/>
          </a:p>
          <a:p>
            <a:pPr marL="0" indent="0">
              <a:buNone/>
            </a:pPr>
            <a:endParaRPr lang="sv-SE" dirty="0"/>
          </a:p>
        </p:txBody>
      </p:sp>
    </p:spTree>
    <p:extLst>
      <p:ext uri="{BB962C8B-B14F-4D97-AF65-F5344CB8AC3E}">
        <p14:creationId xmlns:p14="http://schemas.microsoft.com/office/powerpoint/2010/main" val="11604946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AFE2406-02DE-4EA7-A571-51D8ECA14708}"/>
              </a:ext>
            </a:extLst>
          </p:cNvPr>
          <p:cNvSpPr>
            <a:spLocks noGrp="1"/>
          </p:cNvSpPr>
          <p:nvPr>
            <p:ph type="title"/>
          </p:nvPr>
        </p:nvSpPr>
        <p:spPr/>
        <p:txBody>
          <a:bodyPr/>
          <a:lstStyle/>
          <a:p>
            <a:r>
              <a:rPr lang="sv-SE" dirty="0"/>
              <a:t>Seriespel</a:t>
            </a:r>
          </a:p>
        </p:txBody>
      </p:sp>
      <p:sp>
        <p:nvSpPr>
          <p:cNvPr id="3" name="Platshållare för innehåll 2">
            <a:extLst>
              <a:ext uri="{FF2B5EF4-FFF2-40B4-BE49-F238E27FC236}">
                <a16:creationId xmlns:a16="http://schemas.microsoft.com/office/drawing/2014/main" id="{F78EE40F-407F-4CD6-8DF3-556120CEE48E}"/>
              </a:ext>
            </a:extLst>
          </p:cNvPr>
          <p:cNvSpPr>
            <a:spLocks noGrp="1"/>
          </p:cNvSpPr>
          <p:nvPr>
            <p:ph idx="1"/>
          </p:nvPr>
        </p:nvSpPr>
        <p:spPr/>
        <p:txBody>
          <a:bodyPr>
            <a:normAutofit/>
          </a:bodyPr>
          <a:lstStyle/>
          <a:p>
            <a:r>
              <a:rPr lang="sv-SE" dirty="0"/>
              <a:t>Vill ge tjejerna så stor möjlighet till matchspel som möjligt </a:t>
            </a:r>
          </a:p>
          <a:p>
            <a:endParaRPr lang="sv-SE" dirty="0"/>
          </a:p>
          <a:p>
            <a:r>
              <a:rPr lang="sv-SE" dirty="0"/>
              <a:t>Ett lag i serie/nivå 1</a:t>
            </a:r>
          </a:p>
          <a:p>
            <a:r>
              <a:rPr lang="sv-SE" dirty="0"/>
              <a:t>Ett lag i serie/nivå 2 där F06 kommer att få delta med några tjejer per match</a:t>
            </a:r>
          </a:p>
          <a:p>
            <a:endParaRPr lang="sv-SE" dirty="0"/>
          </a:p>
          <a:p>
            <a:r>
              <a:rPr lang="sv-SE" dirty="0"/>
              <a:t>Vill se samma inställning – oavsett nivå. Allt matchspel är givande!</a:t>
            </a:r>
          </a:p>
          <a:p>
            <a:endParaRPr lang="sv-SE" dirty="0"/>
          </a:p>
          <a:p>
            <a:r>
              <a:rPr lang="sv-SE" dirty="0"/>
              <a:t>Kallelse till match kommer måndagar inför helgens spel. Vill gärna ha snabbt svar så vi vid behov kan kalla reserver. </a:t>
            </a:r>
          </a:p>
        </p:txBody>
      </p:sp>
    </p:spTree>
    <p:extLst>
      <p:ext uri="{BB962C8B-B14F-4D97-AF65-F5344CB8AC3E}">
        <p14:creationId xmlns:p14="http://schemas.microsoft.com/office/powerpoint/2010/main" val="33031016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96DE3D4-14EC-4619-AC72-7CAB8A99F558}"/>
              </a:ext>
            </a:extLst>
          </p:cNvPr>
          <p:cNvSpPr>
            <a:spLocks noGrp="1"/>
          </p:cNvSpPr>
          <p:nvPr>
            <p:ph type="title"/>
          </p:nvPr>
        </p:nvSpPr>
        <p:spPr/>
        <p:txBody>
          <a:bodyPr/>
          <a:lstStyle/>
          <a:p>
            <a:r>
              <a:rPr lang="sv-SE" dirty="0" err="1"/>
              <a:t>Fys</a:t>
            </a:r>
            <a:endParaRPr lang="sv-SE" dirty="0"/>
          </a:p>
        </p:txBody>
      </p:sp>
      <p:sp>
        <p:nvSpPr>
          <p:cNvPr id="3" name="Platshållare för innehåll 2">
            <a:extLst>
              <a:ext uri="{FF2B5EF4-FFF2-40B4-BE49-F238E27FC236}">
                <a16:creationId xmlns:a16="http://schemas.microsoft.com/office/drawing/2014/main" id="{89BB115E-A641-4E74-9614-2E3978CEF9F7}"/>
              </a:ext>
            </a:extLst>
          </p:cNvPr>
          <p:cNvSpPr>
            <a:spLocks noGrp="1"/>
          </p:cNvSpPr>
          <p:nvPr>
            <p:ph idx="1"/>
          </p:nvPr>
        </p:nvSpPr>
        <p:spPr/>
        <p:txBody>
          <a:bodyPr/>
          <a:lstStyle/>
          <a:p>
            <a:r>
              <a:rPr lang="sv-SE" dirty="0"/>
              <a:t>Aron Spejare, handbollstränare och </a:t>
            </a:r>
            <a:r>
              <a:rPr lang="sv-SE" dirty="0" err="1"/>
              <a:t>fys</a:t>
            </a:r>
            <a:r>
              <a:rPr lang="sv-SE" dirty="0"/>
              <a:t>-expert, har hjälpt oss med </a:t>
            </a:r>
            <a:r>
              <a:rPr lang="sv-SE" dirty="0" err="1"/>
              <a:t>fys</a:t>
            </a:r>
            <a:r>
              <a:rPr lang="sv-SE" dirty="0"/>
              <a:t>-upplägg.</a:t>
            </a:r>
          </a:p>
          <a:p>
            <a:endParaRPr lang="sv-SE" dirty="0"/>
          </a:p>
          <a:p>
            <a:r>
              <a:rPr lang="sv-SE" dirty="0"/>
              <a:t>Fokus: </a:t>
            </a:r>
          </a:p>
          <a:p>
            <a:pPr lvl="1"/>
            <a:r>
              <a:rPr lang="sv-SE" dirty="0"/>
              <a:t>Styrka</a:t>
            </a:r>
          </a:p>
          <a:p>
            <a:pPr lvl="1"/>
            <a:r>
              <a:rPr lang="sv-SE" dirty="0"/>
              <a:t>Rörlighet</a:t>
            </a:r>
          </a:p>
          <a:p>
            <a:pPr lvl="1"/>
            <a:r>
              <a:rPr lang="sv-SE" dirty="0"/>
              <a:t>Kondition</a:t>
            </a:r>
          </a:p>
          <a:p>
            <a:endParaRPr lang="sv-SE" dirty="0"/>
          </a:p>
          <a:p>
            <a:endParaRPr lang="sv-SE" dirty="0"/>
          </a:p>
          <a:p>
            <a:endParaRPr lang="sv-SE" dirty="0"/>
          </a:p>
        </p:txBody>
      </p:sp>
    </p:spTree>
    <p:extLst>
      <p:ext uri="{BB962C8B-B14F-4D97-AF65-F5344CB8AC3E}">
        <p14:creationId xmlns:p14="http://schemas.microsoft.com/office/powerpoint/2010/main" val="218121086"/>
      </p:ext>
    </p:extLst>
  </p:cSld>
  <p:clrMapOvr>
    <a:masterClrMapping/>
  </p:clrMapOvr>
</p:sld>
</file>

<file path=ppt/theme/theme1.xml><?xml version="1.0" encoding="utf-8"?>
<a:theme xmlns:a="http://schemas.openxmlformats.org/drawingml/2006/main" name="Fasett">
  <a:themeElements>
    <a:clrScheme name="Fasett">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set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Facet</Template>
  <TotalTime>29</TotalTime>
  <Words>720</Words>
  <Application>Microsoft Office PowerPoint</Application>
  <PresentationFormat>Widescreen</PresentationFormat>
  <Paragraphs>131</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Trebuchet MS</vt:lpstr>
      <vt:lpstr>Wingdings</vt:lpstr>
      <vt:lpstr>Wingdings 3</vt:lpstr>
      <vt:lpstr>Fasett</vt:lpstr>
      <vt:lpstr>Gustavsbergs F05 Ht 2019 – Vt 2020 B-flick år 2</vt:lpstr>
      <vt:lpstr>Gustavsbergs F05 Ht 2019 – Vt 2020 B-flick år 2</vt:lpstr>
      <vt:lpstr>Dagordning </vt:lpstr>
      <vt:lpstr>Ledarstaben</vt:lpstr>
      <vt:lpstr>Träningstider – ht 2019/vt 2020</vt:lpstr>
      <vt:lpstr>Kalendarium – cuper och USM</vt:lpstr>
      <vt:lpstr>USM</vt:lpstr>
      <vt:lpstr>Seriespel</vt:lpstr>
      <vt:lpstr>Fys</vt:lpstr>
      <vt:lpstr>Målvakter</vt:lpstr>
      <vt:lpstr>Domarutbildning</vt:lpstr>
      <vt:lpstr>Föräldragrupper</vt:lpstr>
      <vt:lpstr>Övrigt – uppföljning från föräldramötet i våras</vt:lpstr>
      <vt:lpstr>Övrigt - föräldramöte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Gustavsbergs F05 Ht 2019-vt 2020 B-flick år 2</dc:title>
  <dc:creator>Malin Jörnehag</dc:creator>
  <cp:lastModifiedBy>Herman Södergren</cp:lastModifiedBy>
  <cp:revision>41</cp:revision>
  <dcterms:created xsi:type="dcterms:W3CDTF">2019-05-07T13:11:57Z</dcterms:created>
  <dcterms:modified xsi:type="dcterms:W3CDTF">2019-08-29T06:19:31Z</dcterms:modified>
</cp:coreProperties>
</file>