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7" r:id="rId1"/>
  </p:sldMasterIdLst>
  <p:sldIdLst>
    <p:sldId id="256" r:id="rId2"/>
    <p:sldId id="257" r:id="rId3"/>
    <p:sldId id="258" r:id="rId4"/>
    <p:sldId id="261" r:id="rId5"/>
    <p:sldId id="259" r:id="rId6"/>
    <p:sldId id="260" r:id="rId7"/>
    <p:sldId id="262" r:id="rId8"/>
    <p:sldId id="263" r:id="rId9"/>
    <p:sldId id="264" r:id="rId10"/>
    <p:sldId id="265" r:id="rId11"/>
    <p:sldId id="274" r:id="rId12"/>
    <p:sldId id="267" r:id="rId13"/>
    <p:sldId id="271" r:id="rId14"/>
    <p:sldId id="270"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5"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339687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363222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434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2753053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3269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50665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940681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69668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405425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2019-05-14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69903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0BC68F08-72AD-4A0B-88BE-FD6F73DC45F5}" type="datetimeFigureOut">
              <a:rPr lang="sv-SE" smtClean="0"/>
              <a:t>2019-05-14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27543839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0BC68F08-72AD-4A0B-88BE-FD6F73DC45F5}" type="datetimeFigureOut">
              <a:rPr lang="sv-SE" smtClean="0"/>
              <a:t>2019-05-14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204620251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0BC68F08-72AD-4A0B-88BE-FD6F73DC45F5}" type="datetimeFigureOut">
              <a:rPr lang="sv-SE" smtClean="0"/>
              <a:t>2019-05-14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7326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68F08-72AD-4A0B-88BE-FD6F73DC45F5}" type="datetimeFigureOut">
              <a:rPr lang="sv-SE" smtClean="0"/>
              <a:t>2019-05-14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3304177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0BC68F08-72AD-4A0B-88BE-FD6F73DC45F5}" type="datetimeFigureOut">
              <a:rPr lang="sv-SE" smtClean="0"/>
              <a:t>2019-05-14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47152562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9D042DC-BD78-467F-B358-BD36E3397EAD}" type="slidenum">
              <a:rPr lang="sv-SE" smtClean="0"/>
              <a:t>‹#›</a:t>
            </a:fld>
            <a:endParaRPr lang="sv-SE"/>
          </a:p>
        </p:txBody>
      </p:sp>
      <p:sp>
        <p:nvSpPr>
          <p:cNvPr id="5" name="Date Placeholder 4"/>
          <p:cNvSpPr>
            <a:spLocks noGrp="1"/>
          </p:cNvSpPr>
          <p:nvPr>
            <p:ph type="dt" sz="half" idx="10"/>
          </p:nvPr>
        </p:nvSpPr>
        <p:spPr/>
        <p:txBody>
          <a:bodyPr/>
          <a:lstStyle/>
          <a:p>
            <a:fld id="{0BC68F08-72AD-4A0B-88BE-FD6F73DC45F5}" type="datetimeFigureOut">
              <a:rPr lang="sv-SE" smtClean="0"/>
              <a:t>2019-05-14</a:t>
            </a:fld>
            <a:endParaRPr lang="sv-SE"/>
          </a:p>
        </p:txBody>
      </p:sp>
    </p:spTree>
    <p:extLst>
      <p:ext uri="{BB962C8B-B14F-4D97-AF65-F5344CB8AC3E}">
        <p14:creationId xmlns:p14="http://schemas.microsoft.com/office/powerpoint/2010/main" val="2371681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C68F08-72AD-4A0B-88BE-FD6F73DC45F5}" type="datetimeFigureOut">
              <a:rPr lang="sv-SE" smtClean="0"/>
              <a:t>2019-05-14</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D042DC-BD78-467F-B358-BD36E3397EAD}" type="slidenum">
              <a:rPr lang="sv-SE" smtClean="0"/>
              <a:t>‹#›</a:t>
            </a:fld>
            <a:endParaRPr lang="sv-SE"/>
          </a:p>
        </p:txBody>
      </p:sp>
    </p:spTree>
    <p:extLst>
      <p:ext uri="{BB962C8B-B14F-4D97-AF65-F5344CB8AC3E}">
        <p14:creationId xmlns:p14="http://schemas.microsoft.com/office/powerpoint/2010/main" val="174402253"/>
      </p:ext>
    </p:extLst>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83" r:id="rId6"/>
    <p:sldLayoutId id="2147484184" r:id="rId7"/>
    <p:sldLayoutId id="2147484185" r:id="rId8"/>
    <p:sldLayoutId id="2147484186" r:id="rId9"/>
    <p:sldLayoutId id="2147484187" r:id="rId10"/>
    <p:sldLayoutId id="2147484188" r:id="rId11"/>
    <p:sldLayoutId id="2147484189" r:id="rId12"/>
    <p:sldLayoutId id="2147484190" r:id="rId13"/>
    <p:sldLayoutId id="2147484191" r:id="rId14"/>
    <p:sldLayoutId id="2147484192" r:id="rId15"/>
    <p:sldLayoutId id="21474841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portsheart.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F63C2C-EE72-44D1-961A-A995B3034830}"/>
              </a:ext>
            </a:extLst>
          </p:cNvPr>
          <p:cNvSpPr>
            <a:spLocks noGrp="1"/>
          </p:cNvSpPr>
          <p:nvPr>
            <p:ph type="ctrTitle"/>
          </p:nvPr>
        </p:nvSpPr>
        <p:spPr/>
        <p:txBody>
          <a:bodyPr>
            <a:normAutofit fontScale="90000"/>
          </a:bodyPr>
          <a:lstStyle/>
          <a:p>
            <a:r>
              <a:rPr lang="sv-SE" dirty="0"/>
              <a:t>Gustavsbergs F05</a:t>
            </a:r>
            <a:br>
              <a:rPr lang="sv-SE" dirty="0"/>
            </a:br>
            <a:r>
              <a:rPr lang="sv-SE" dirty="0"/>
              <a:t>Ht 2019-vt 2020</a:t>
            </a:r>
            <a:br>
              <a:rPr lang="sv-SE" dirty="0"/>
            </a:br>
            <a:r>
              <a:rPr lang="sv-SE" dirty="0"/>
              <a:t>B-</a:t>
            </a:r>
            <a:r>
              <a:rPr lang="sv-SE" dirty="0" err="1"/>
              <a:t>flick</a:t>
            </a:r>
            <a:r>
              <a:rPr lang="sv-SE" dirty="0"/>
              <a:t> år 2</a:t>
            </a:r>
          </a:p>
        </p:txBody>
      </p:sp>
      <p:sp>
        <p:nvSpPr>
          <p:cNvPr id="3" name="Underrubrik 2">
            <a:extLst>
              <a:ext uri="{FF2B5EF4-FFF2-40B4-BE49-F238E27FC236}">
                <a16:creationId xmlns:a16="http://schemas.microsoft.com/office/drawing/2014/main" id="{62CB9E92-AFBC-4385-8D70-91FCB0785317}"/>
              </a:ext>
            </a:extLst>
          </p:cNvPr>
          <p:cNvSpPr>
            <a:spLocks noGrp="1"/>
          </p:cNvSpPr>
          <p:nvPr>
            <p:ph type="subTitle" idx="1"/>
          </p:nvPr>
        </p:nvSpPr>
        <p:spPr/>
        <p:txBody>
          <a:bodyPr>
            <a:normAutofit/>
          </a:bodyPr>
          <a:lstStyle/>
          <a:p>
            <a:endParaRPr lang="sv-SE" dirty="0"/>
          </a:p>
          <a:p>
            <a:r>
              <a:rPr lang="sv-SE" dirty="0"/>
              <a:t>Föräldramöte 14 maj 2019</a:t>
            </a:r>
          </a:p>
        </p:txBody>
      </p:sp>
    </p:spTree>
    <p:extLst>
      <p:ext uri="{BB962C8B-B14F-4D97-AF65-F5344CB8AC3E}">
        <p14:creationId xmlns:p14="http://schemas.microsoft.com/office/powerpoint/2010/main" val="1192520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993F4B-1F2D-4B02-A00E-B2776AA813E3}"/>
              </a:ext>
            </a:extLst>
          </p:cNvPr>
          <p:cNvSpPr>
            <a:spLocks noGrp="1"/>
          </p:cNvSpPr>
          <p:nvPr>
            <p:ph type="title"/>
          </p:nvPr>
        </p:nvSpPr>
        <p:spPr/>
        <p:txBody>
          <a:bodyPr/>
          <a:lstStyle/>
          <a:p>
            <a:r>
              <a:rPr lang="sv-SE" dirty="0"/>
              <a:t>Sommarträning</a:t>
            </a:r>
          </a:p>
        </p:txBody>
      </p:sp>
      <p:sp>
        <p:nvSpPr>
          <p:cNvPr id="3" name="Platshållare för innehåll 2">
            <a:extLst>
              <a:ext uri="{FF2B5EF4-FFF2-40B4-BE49-F238E27FC236}">
                <a16:creationId xmlns:a16="http://schemas.microsoft.com/office/drawing/2014/main" id="{C1A409B6-5E49-422C-B029-DB688CBD62B8}"/>
              </a:ext>
            </a:extLst>
          </p:cNvPr>
          <p:cNvSpPr>
            <a:spLocks noGrp="1"/>
          </p:cNvSpPr>
          <p:nvPr>
            <p:ph idx="1"/>
          </p:nvPr>
        </p:nvSpPr>
        <p:spPr>
          <a:xfrm>
            <a:off x="677334" y="1930401"/>
            <a:ext cx="8596668" cy="4110962"/>
          </a:xfrm>
        </p:spPr>
        <p:txBody>
          <a:bodyPr/>
          <a:lstStyle/>
          <a:p>
            <a:r>
              <a:rPr lang="sv-SE" dirty="0"/>
              <a:t>v. 21 + 22: </a:t>
            </a:r>
            <a:r>
              <a:rPr lang="sv-SE" sz="1600" dirty="0" err="1"/>
              <a:t>tis</a:t>
            </a:r>
            <a:r>
              <a:rPr lang="sv-SE" sz="1600" dirty="0"/>
              <a:t> + </a:t>
            </a:r>
            <a:r>
              <a:rPr lang="sv-SE" sz="1600" dirty="0" err="1"/>
              <a:t>ons</a:t>
            </a:r>
            <a:r>
              <a:rPr lang="sv-SE" sz="1600" dirty="0"/>
              <a:t> beachhandboll</a:t>
            </a:r>
          </a:p>
          <a:p>
            <a:endParaRPr lang="sv-SE" dirty="0"/>
          </a:p>
          <a:p>
            <a:r>
              <a:rPr lang="sv-SE" dirty="0"/>
              <a:t>Träningstider from v 23 – fram till sommarledighet</a:t>
            </a:r>
          </a:p>
          <a:p>
            <a:pPr lvl="1"/>
            <a:r>
              <a:rPr lang="sv-SE" dirty="0"/>
              <a:t>Tisdagar	17-18.30	beachhandboll</a:t>
            </a:r>
          </a:p>
          <a:p>
            <a:pPr lvl="1"/>
            <a:r>
              <a:rPr lang="sv-SE" dirty="0"/>
              <a:t>Onsdagar	17.30-19	teknik och styrka (</a:t>
            </a:r>
            <a:r>
              <a:rPr lang="sv-SE" dirty="0" err="1"/>
              <a:t>Ekvallen</a:t>
            </a:r>
            <a:r>
              <a:rPr lang="sv-SE" dirty="0"/>
              <a:t> – inne)</a:t>
            </a:r>
          </a:p>
          <a:p>
            <a:pPr lvl="1"/>
            <a:r>
              <a:rPr lang="sv-SE" dirty="0"/>
              <a:t>Torsdagar	18-19	ute-</a:t>
            </a:r>
            <a:r>
              <a:rPr lang="sv-SE" dirty="0" err="1"/>
              <a:t>fys</a:t>
            </a:r>
            <a:r>
              <a:rPr lang="sv-SE" dirty="0"/>
              <a:t> (</a:t>
            </a:r>
            <a:r>
              <a:rPr lang="sv-SE" dirty="0" err="1"/>
              <a:t>Ekedalsspåret</a:t>
            </a:r>
            <a:r>
              <a:rPr lang="sv-SE" dirty="0"/>
              <a:t>)</a:t>
            </a:r>
          </a:p>
          <a:p>
            <a:pPr lvl="1"/>
            <a:r>
              <a:rPr lang="sv-SE" dirty="0"/>
              <a:t>Söndagar 	17-18.30	fri beachhandboll – utan ledare (bokad tid)</a:t>
            </a:r>
          </a:p>
          <a:p>
            <a:endParaRPr lang="sv-SE" dirty="0"/>
          </a:p>
          <a:p>
            <a:r>
              <a:rPr lang="sv-SE" dirty="0"/>
              <a:t>Träningsprogram</a:t>
            </a:r>
          </a:p>
          <a:p>
            <a:pPr lvl="1"/>
            <a:r>
              <a:rPr lang="sv-SE" dirty="0"/>
              <a:t>Egen </a:t>
            </a:r>
            <a:r>
              <a:rPr lang="sv-SE" dirty="0" err="1"/>
              <a:t>fys</a:t>
            </a:r>
            <a:r>
              <a:rPr lang="sv-SE" dirty="0"/>
              <a:t>-träning under sommaruppehållet: Oerhört viktigt att tjejerna kör </a:t>
            </a:r>
            <a:r>
              <a:rPr lang="sv-SE" dirty="0" err="1"/>
              <a:t>fys</a:t>
            </a:r>
            <a:r>
              <a:rPr lang="sv-SE" dirty="0"/>
              <a:t> under sommaren! Framförallt skadeförebyggande.</a:t>
            </a:r>
          </a:p>
        </p:txBody>
      </p:sp>
    </p:spTree>
    <p:extLst>
      <p:ext uri="{BB962C8B-B14F-4D97-AF65-F5344CB8AC3E}">
        <p14:creationId xmlns:p14="http://schemas.microsoft.com/office/powerpoint/2010/main" val="902193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4518BE-3506-4797-B6B6-BCF987FCB505}"/>
              </a:ext>
            </a:extLst>
          </p:cNvPr>
          <p:cNvSpPr>
            <a:spLocks noGrp="1"/>
          </p:cNvSpPr>
          <p:nvPr>
            <p:ph type="title"/>
          </p:nvPr>
        </p:nvSpPr>
        <p:spPr/>
        <p:txBody>
          <a:bodyPr>
            <a:normAutofit/>
          </a:bodyPr>
          <a:lstStyle/>
          <a:p>
            <a:r>
              <a:rPr lang="sv-SE" dirty="0"/>
              <a:t>Uppstartsläger Katrineholm 16-18/8</a:t>
            </a:r>
          </a:p>
        </p:txBody>
      </p:sp>
      <p:sp>
        <p:nvSpPr>
          <p:cNvPr id="4" name="Platshållare för innehåll 3">
            <a:extLst>
              <a:ext uri="{FF2B5EF4-FFF2-40B4-BE49-F238E27FC236}">
                <a16:creationId xmlns:a16="http://schemas.microsoft.com/office/drawing/2014/main" id="{1E60591D-519E-4491-951D-2AC7C46034BC}"/>
              </a:ext>
            </a:extLst>
          </p:cNvPr>
          <p:cNvSpPr>
            <a:spLocks noGrp="1"/>
          </p:cNvSpPr>
          <p:nvPr>
            <p:ph idx="1"/>
          </p:nvPr>
        </p:nvSpPr>
        <p:spPr/>
        <p:txBody>
          <a:bodyPr/>
          <a:lstStyle/>
          <a:p>
            <a:r>
              <a:rPr lang="sv-SE" dirty="0"/>
              <a:t>Samma upplägg som i tidigare</a:t>
            </a:r>
          </a:p>
          <a:p>
            <a:r>
              <a:rPr lang="sv-SE" dirty="0"/>
              <a:t>Anmälningslänk skickas ut (ni som redan anmält behöver inte anmäla igen)</a:t>
            </a:r>
          </a:p>
          <a:p>
            <a:pPr marL="0" indent="0">
              <a:buNone/>
            </a:pPr>
            <a:endParaRPr lang="sv-SE" dirty="0"/>
          </a:p>
          <a:p>
            <a:pPr marL="0" indent="0">
              <a:buNone/>
            </a:pPr>
            <a:r>
              <a:rPr lang="sv-SE" dirty="0"/>
              <a:t> </a:t>
            </a:r>
            <a:endParaRPr lang="en-SE" dirty="0"/>
          </a:p>
        </p:txBody>
      </p:sp>
    </p:spTree>
    <p:extLst>
      <p:ext uri="{BB962C8B-B14F-4D97-AF65-F5344CB8AC3E}">
        <p14:creationId xmlns:p14="http://schemas.microsoft.com/office/powerpoint/2010/main" val="2083248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D9B18B-B547-4301-892D-3E45950B9457}"/>
              </a:ext>
            </a:extLst>
          </p:cNvPr>
          <p:cNvSpPr>
            <a:spLocks noGrp="1"/>
          </p:cNvSpPr>
          <p:nvPr>
            <p:ph type="title"/>
          </p:nvPr>
        </p:nvSpPr>
        <p:spPr/>
        <p:txBody>
          <a:bodyPr/>
          <a:lstStyle/>
          <a:p>
            <a:r>
              <a:rPr lang="sv-SE" dirty="0"/>
              <a:t>Gurra Beach-cup! </a:t>
            </a:r>
          </a:p>
        </p:txBody>
      </p:sp>
      <p:sp>
        <p:nvSpPr>
          <p:cNvPr id="3" name="Platshållare för innehåll 2">
            <a:extLst>
              <a:ext uri="{FF2B5EF4-FFF2-40B4-BE49-F238E27FC236}">
                <a16:creationId xmlns:a16="http://schemas.microsoft.com/office/drawing/2014/main" id="{E9905627-DF54-4EA6-A914-80EC20E37AAC}"/>
              </a:ext>
            </a:extLst>
          </p:cNvPr>
          <p:cNvSpPr>
            <a:spLocks noGrp="1"/>
          </p:cNvSpPr>
          <p:nvPr>
            <p:ph idx="1"/>
          </p:nvPr>
        </p:nvSpPr>
        <p:spPr>
          <a:xfrm>
            <a:off x="838200" y="1690688"/>
            <a:ext cx="10515600" cy="4486275"/>
          </a:xfrm>
        </p:spPr>
        <p:txBody>
          <a:bodyPr/>
          <a:lstStyle/>
          <a:p>
            <a:r>
              <a:rPr lang="sv-SE" dirty="0"/>
              <a:t>30/5-2/6</a:t>
            </a:r>
          </a:p>
          <a:p>
            <a:endParaRPr lang="sv-SE" dirty="0"/>
          </a:p>
          <a:p>
            <a:r>
              <a:rPr lang="sv-SE" dirty="0"/>
              <a:t>F05 spelar fredag 31/5</a:t>
            </a:r>
          </a:p>
          <a:p>
            <a:r>
              <a:rPr lang="sv-SE" dirty="0"/>
              <a:t>Behöver fler föräldrar som hjälper till – obs fredag 31/5!</a:t>
            </a:r>
          </a:p>
          <a:p>
            <a:endParaRPr lang="sv-SE" dirty="0"/>
          </a:p>
          <a:p>
            <a:r>
              <a:rPr lang="sv-SE" dirty="0"/>
              <a:t>Bra om också tjejerna kan hjälpa till (sekretariat, cafeteria, </a:t>
            </a:r>
            <a:r>
              <a:rPr lang="sv-SE" dirty="0" err="1"/>
              <a:t>etc</a:t>
            </a:r>
            <a:r>
              <a:rPr lang="sv-SE" dirty="0"/>
              <a:t>) </a:t>
            </a:r>
            <a:r>
              <a:rPr lang="sv-SE" dirty="0" err="1"/>
              <a:t>ffa</a:t>
            </a:r>
            <a:r>
              <a:rPr lang="sv-SE" dirty="0"/>
              <a:t> torsdag 30/5 – ger pengar till lagkassan. Tjejerna anmäler sig till Jana.</a:t>
            </a:r>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60673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2C43E3-B46D-462B-B612-2F4426346DEB}"/>
              </a:ext>
            </a:extLst>
          </p:cNvPr>
          <p:cNvSpPr>
            <a:spLocks noGrp="1"/>
          </p:cNvSpPr>
          <p:nvPr>
            <p:ph type="title"/>
          </p:nvPr>
        </p:nvSpPr>
        <p:spPr/>
        <p:txBody>
          <a:bodyPr/>
          <a:lstStyle/>
          <a:p>
            <a:r>
              <a:rPr lang="sv-SE" dirty="0"/>
              <a:t>Föräldragrupper</a:t>
            </a:r>
          </a:p>
        </p:txBody>
      </p:sp>
      <p:sp>
        <p:nvSpPr>
          <p:cNvPr id="3" name="Platshållare för innehåll 2">
            <a:extLst>
              <a:ext uri="{FF2B5EF4-FFF2-40B4-BE49-F238E27FC236}">
                <a16:creationId xmlns:a16="http://schemas.microsoft.com/office/drawing/2014/main" id="{C5040B1E-E9B5-4316-B224-A9DCF3C23DCD}"/>
              </a:ext>
            </a:extLst>
          </p:cNvPr>
          <p:cNvSpPr>
            <a:spLocks noGrp="1"/>
          </p:cNvSpPr>
          <p:nvPr>
            <p:ph idx="1"/>
          </p:nvPr>
        </p:nvSpPr>
        <p:spPr/>
        <p:txBody>
          <a:bodyPr>
            <a:normAutofit/>
          </a:bodyPr>
          <a:lstStyle/>
          <a:p>
            <a:r>
              <a:rPr lang="sv-SE" sz="1600" dirty="0"/>
              <a:t>Försäljning! </a:t>
            </a:r>
          </a:p>
          <a:p>
            <a:pPr lvl="1"/>
            <a:r>
              <a:rPr lang="sv-SE" sz="1400" dirty="0"/>
              <a:t>Behövs fler föräldrar som hjälper till med försäljningsaktiviteter. Även engångsinsatser från föräldrar välkomnas! </a:t>
            </a:r>
          </a:p>
          <a:p>
            <a:pPr lvl="1"/>
            <a:r>
              <a:rPr lang="sv-SE" sz="1400" dirty="0"/>
              <a:t>Tjejerna själva vill gärna göra någon aktivitet för att tjäna ihop pengar. De är dock medvetna om att de också måste sälja ngt då det ger mer pengar till lagkassan. </a:t>
            </a:r>
          </a:p>
          <a:p>
            <a:endParaRPr lang="sv-SE" sz="1600" dirty="0"/>
          </a:p>
          <a:p>
            <a:r>
              <a:rPr lang="sv-SE" sz="1600" dirty="0"/>
              <a:t>Hemma-arrangemang/sekretariat</a:t>
            </a:r>
          </a:p>
          <a:p>
            <a:pPr lvl="1"/>
            <a:r>
              <a:rPr lang="sv-SE" sz="1400" dirty="0"/>
              <a:t>Utbildning i EMP (elektroniskt matchprotokoll) ska ske årligen. René </a:t>
            </a:r>
            <a:r>
              <a:rPr lang="sv-SE" sz="1400" dirty="0" err="1"/>
              <a:t>Poedtke</a:t>
            </a:r>
            <a:r>
              <a:rPr lang="sv-SE" sz="1400" dirty="0"/>
              <a:t> håller i utbildningarna för Gustavsberg.</a:t>
            </a:r>
          </a:p>
          <a:p>
            <a:pPr lvl="1"/>
            <a:r>
              <a:rPr lang="sv-SE" sz="1400" dirty="0"/>
              <a:t>Det räcker att en i sekretariatet har EMP-utbildning. Den andra behöver inte gått utbildning – därmed kan ALLA föräldrar hjälpa till i sekretariatet. </a:t>
            </a:r>
          </a:p>
          <a:p>
            <a:pPr lvl="1"/>
            <a:r>
              <a:rPr lang="sv-SE" sz="1400" dirty="0"/>
              <a:t>Mer info om EMP-utbildning och sekretariatet i höst i samband med uppstart. </a:t>
            </a:r>
          </a:p>
          <a:p>
            <a:endParaRPr lang="sv-SE" sz="1600" dirty="0"/>
          </a:p>
          <a:p>
            <a:endParaRPr lang="sv-SE" sz="1600" dirty="0"/>
          </a:p>
        </p:txBody>
      </p:sp>
    </p:spTree>
    <p:extLst>
      <p:ext uri="{BB962C8B-B14F-4D97-AF65-F5344CB8AC3E}">
        <p14:creationId xmlns:p14="http://schemas.microsoft.com/office/powerpoint/2010/main" val="1133658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4A007D-F969-47DB-8796-B8BBAC3AC705}"/>
              </a:ext>
            </a:extLst>
          </p:cNvPr>
          <p:cNvSpPr>
            <a:spLocks noGrp="1"/>
          </p:cNvSpPr>
          <p:nvPr>
            <p:ph type="title"/>
          </p:nvPr>
        </p:nvSpPr>
        <p:spPr/>
        <p:txBody>
          <a:bodyPr/>
          <a:lstStyle/>
          <a:p>
            <a:r>
              <a:rPr lang="sv-SE" dirty="0"/>
              <a:t>Övrigt - föräldramöte</a:t>
            </a:r>
          </a:p>
        </p:txBody>
      </p:sp>
      <p:sp>
        <p:nvSpPr>
          <p:cNvPr id="3" name="Platshållare för innehåll 2">
            <a:extLst>
              <a:ext uri="{FF2B5EF4-FFF2-40B4-BE49-F238E27FC236}">
                <a16:creationId xmlns:a16="http://schemas.microsoft.com/office/drawing/2014/main" id="{D7ACC577-2452-4C3C-9947-3B11CDFCED26}"/>
              </a:ext>
            </a:extLst>
          </p:cNvPr>
          <p:cNvSpPr>
            <a:spLocks noGrp="1"/>
          </p:cNvSpPr>
          <p:nvPr>
            <p:ph idx="1"/>
          </p:nvPr>
        </p:nvSpPr>
        <p:spPr>
          <a:xfrm>
            <a:off x="677334" y="2026024"/>
            <a:ext cx="8596668" cy="4383741"/>
          </a:xfrm>
        </p:spPr>
        <p:txBody>
          <a:bodyPr>
            <a:normAutofit/>
          </a:bodyPr>
          <a:lstStyle/>
          <a:p>
            <a:r>
              <a:rPr lang="sv-SE" sz="1400" dirty="0"/>
              <a:t>Transport och skjutsar – cuper och seriespel</a:t>
            </a:r>
          </a:p>
          <a:p>
            <a:pPr lvl="1"/>
            <a:r>
              <a:rPr lang="sv-SE" sz="1100" dirty="0"/>
              <a:t>Ibland har vi många bilar till seriespel, ibland få. Vi startar en kontaktgrupp för föräldrar där man kan annonsera om man avser åka och har plats eller behöver plats till match. </a:t>
            </a:r>
          </a:p>
          <a:p>
            <a:pPr lvl="1"/>
            <a:r>
              <a:rPr lang="sv-SE" sz="1100" dirty="0"/>
              <a:t>Gällande cuper vill vi gärna ha mer avlastning på skjutsande. Får vi inte ihop föräldrar som kan köra får vi hyra bussar (som vi ledare gärna INTE kör då cuper ofta är rätt slitiga </a:t>
            </a:r>
            <a:r>
              <a:rPr lang="sv-SE" sz="1100" dirty="0">
                <a:sym typeface="Wingdings" panose="05000000000000000000" pitchFamily="2" charset="2"/>
              </a:rPr>
              <a:t>) alt åka tåg vilket medför en högre kostnad. </a:t>
            </a:r>
          </a:p>
          <a:p>
            <a:pPr lvl="1"/>
            <a:endParaRPr lang="sv-SE" sz="1100" dirty="0"/>
          </a:p>
          <a:p>
            <a:r>
              <a:rPr lang="sv-SE" sz="1400" dirty="0"/>
              <a:t>Föräldraengagemang</a:t>
            </a:r>
          </a:p>
          <a:p>
            <a:pPr lvl="1"/>
            <a:r>
              <a:rPr lang="sv-SE" sz="1100" dirty="0"/>
              <a:t>Kom och heja! På cuper och matcher. Tjejerna efterfrågar supporterstöd!</a:t>
            </a:r>
          </a:p>
          <a:p>
            <a:endParaRPr lang="sv-SE" sz="1400" dirty="0"/>
          </a:p>
          <a:p>
            <a:r>
              <a:rPr lang="sv-SE" sz="1400" dirty="0"/>
              <a:t>Spelarsamtal</a:t>
            </a:r>
          </a:p>
          <a:p>
            <a:pPr lvl="1"/>
            <a:r>
              <a:rPr lang="sv-SE" sz="1100" dirty="0"/>
              <a:t>Franco har genomfört spelarsamtal med tjejerna (några återstår men sker under närmsta tiden). Återkoppling på spelarsamtalen kommer att ske. </a:t>
            </a:r>
          </a:p>
          <a:p>
            <a:endParaRPr lang="sv-SE" sz="1400" dirty="0"/>
          </a:p>
          <a:p>
            <a:endParaRPr lang="sv-SE" sz="1400" dirty="0"/>
          </a:p>
          <a:p>
            <a:endParaRPr lang="sv-SE" sz="1400" dirty="0"/>
          </a:p>
          <a:p>
            <a:endParaRPr lang="sv-SE" sz="1400" dirty="0"/>
          </a:p>
          <a:p>
            <a:endParaRPr lang="sv-SE" sz="1400" dirty="0"/>
          </a:p>
        </p:txBody>
      </p:sp>
    </p:spTree>
    <p:extLst>
      <p:ext uri="{BB962C8B-B14F-4D97-AF65-F5344CB8AC3E}">
        <p14:creationId xmlns:p14="http://schemas.microsoft.com/office/powerpoint/2010/main" val="1477943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4A007D-F969-47DB-8796-B8BBAC3AC705}"/>
              </a:ext>
            </a:extLst>
          </p:cNvPr>
          <p:cNvSpPr>
            <a:spLocks noGrp="1"/>
          </p:cNvSpPr>
          <p:nvPr>
            <p:ph type="title"/>
          </p:nvPr>
        </p:nvSpPr>
        <p:spPr/>
        <p:txBody>
          <a:bodyPr/>
          <a:lstStyle/>
          <a:p>
            <a:r>
              <a:rPr lang="sv-SE" dirty="0"/>
              <a:t>Övrigt - föräldramöte</a:t>
            </a:r>
          </a:p>
        </p:txBody>
      </p:sp>
      <p:sp>
        <p:nvSpPr>
          <p:cNvPr id="3" name="Platshållare för innehåll 2">
            <a:extLst>
              <a:ext uri="{FF2B5EF4-FFF2-40B4-BE49-F238E27FC236}">
                <a16:creationId xmlns:a16="http://schemas.microsoft.com/office/drawing/2014/main" id="{D7ACC577-2452-4C3C-9947-3B11CDFCED26}"/>
              </a:ext>
            </a:extLst>
          </p:cNvPr>
          <p:cNvSpPr>
            <a:spLocks noGrp="1"/>
          </p:cNvSpPr>
          <p:nvPr>
            <p:ph idx="1"/>
          </p:nvPr>
        </p:nvSpPr>
        <p:spPr>
          <a:xfrm>
            <a:off x="677334" y="2043953"/>
            <a:ext cx="8596668" cy="4401671"/>
          </a:xfrm>
        </p:spPr>
        <p:txBody>
          <a:bodyPr>
            <a:normAutofit/>
          </a:bodyPr>
          <a:lstStyle/>
          <a:p>
            <a:endParaRPr lang="sv-SE" sz="1400" dirty="0"/>
          </a:p>
          <a:p>
            <a:r>
              <a:rPr lang="sv-SE" sz="1400" dirty="0"/>
              <a:t>Åhus cup: info kommer. </a:t>
            </a:r>
          </a:p>
          <a:p>
            <a:endParaRPr lang="sv-SE" sz="1400" dirty="0"/>
          </a:p>
          <a:p>
            <a:r>
              <a:rPr lang="sv-SE" sz="1400" dirty="0"/>
              <a:t>Beach-linnen</a:t>
            </a:r>
          </a:p>
          <a:p>
            <a:pPr lvl="1"/>
            <a:r>
              <a:rPr lang="sv-SE" sz="1100" dirty="0"/>
              <a:t>Vi kommer att gå ut med förfrågan om beställning av beach-linnen. Kostnad kommer att vara ca 100:-/linne inkl. tryck. </a:t>
            </a:r>
          </a:p>
          <a:p>
            <a:pPr marL="457200" lvl="1" indent="0">
              <a:buNone/>
            </a:pPr>
            <a:endParaRPr lang="sv-SE" sz="1100" dirty="0"/>
          </a:p>
          <a:p>
            <a:r>
              <a:rPr lang="sv-SE" sz="1400" dirty="0"/>
              <a:t>Gurrabollen 26 maj – grillen </a:t>
            </a:r>
            <a:r>
              <a:rPr lang="sv-SE" sz="1400" dirty="0">
                <a:sym typeface="Wingdings" panose="05000000000000000000" pitchFamily="2" charset="2"/>
              </a:rPr>
              <a:t></a:t>
            </a:r>
          </a:p>
          <a:p>
            <a:pPr lvl="1"/>
            <a:r>
              <a:rPr lang="sv-SE" sz="1100" dirty="0">
                <a:sym typeface="Wingdings" panose="05000000000000000000" pitchFamily="2" charset="2"/>
              </a:rPr>
              <a:t>F05 har – som vanligt – fått grillen i år. Vi behöver därmed bemanna grill-passen. Förfrågan kommer. Kom också gärna ner och titta!</a:t>
            </a:r>
          </a:p>
          <a:p>
            <a:endParaRPr lang="sv-SE" sz="1400" dirty="0">
              <a:sym typeface="Wingdings" panose="05000000000000000000" pitchFamily="2" charset="2"/>
            </a:endParaRPr>
          </a:p>
          <a:p>
            <a:r>
              <a:rPr lang="sv-SE" sz="1400" dirty="0"/>
              <a:t>Inget summercamp i år, bara för yngre spelare: 2008-2011. Istället: samarbete med Sports </a:t>
            </a:r>
            <a:r>
              <a:rPr lang="sv-SE" sz="1400" dirty="0" err="1"/>
              <a:t>Heart</a:t>
            </a:r>
            <a:r>
              <a:rPr lang="sv-SE" sz="1400" dirty="0"/>
              <a:t> Camp: 4-9 augusti: </a:t>
            </a:r>
            <a:r>
              <a:rPr lang="sv-SE" sz="1400" dirty="0">
                <a:hlinkClick r:id="rId2"/>
              </a:rPr>
              <a:t>www.sportsheart.se</a:t>
            </a:r>
            <a:endParaRPr lang="sv-SE" sz="1400" dirty="0"/>
          </a:p>
          <a:p>
            <a:endParaRPr lang="sv-SE" sz="1400" dirty="0"/>
          </a:p>
          <a:p>
            <a:endParaRPr lang="sv-SE" sz="1400" dirty="0"/>
          </a:p>
          <a:p>
            <a:endParaRPr lang="sv-SE" sz="1400" dirty="0"/>
          </a:p>
          <a:p>
            <a:endParaRPr lang="sv-SE" sz="1400" dirty="0"/>
          </a:p>
        </p:txBody>
      </p:sp>
    </p:spTree>
    <p:extLst>
      <p:ext uri="{BB962C8B-B14F-4D97-AF65-F5344CB8AC3E}">
        <p14:creationId xmlns:p14="http://schemas.microsoft.com/office/powerpoint/2010/main" val="419107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F5681A-FB0A-4D00-98EE-8C536D78EB70}"/>
              </a:ext>
            </a:extLst>
          </p:cNvPr>
          <p:cNvSpPr>
            <a:spLocks noGrp="1"/>
          </p:cNvSpPr>
          <p:nvPr>
            <p:ph type="title"/>
          </p:nvPr>
        </p:nvSpPr>
        <p:spPr/>
        <p:txBody>
          <a:bodyPr/>
          <a:lstStyle/>
          <a:p>
            <a:r>
              <a:rPr lang="sv-SE" dirty="0"/>
              <a:t>Dagordning	</a:t>
            </a:r>
          </a:p>
        </p:txBody>
      </p:sp>
      <p:sp>
        <p:nvSpPr>
          <p:cNvPr id="3" name="Platshållare för innehåll 2">
            <a:extLst>
              <a:ext uri="{FF2B5EF4-FFF2-40B4-BE49-F238E27FC236}">
                <a16:creationId xmlns:a16="http://schemas.microsoft.com/office/drawing/2014/main" id="{EFDD326D-FBCE-461C-A82B-31A5CBA3AB50}"/>
              </a:ext>
            </a:extLst>
          </p:cNvPr>
          <p:cNvSpPr>
            <a:spLocks noGrp="1"/>
          </p:cNvSpPr>
          <p:nvPr>
            <p:ph idx="1"/>
          </p:nvPr>
        </p:nvSpPr>
        <p:spPr>
          <a:xfrm>
            <a:off x="838200" y="1563757"/>
            <a:ext cx="10515600" cy="4613206"/>
          </a:xfrm>
        </p:spPr>
        <p:txBody>
          <a:bodyPr>
            <a:normAutofit fontScale="77500" lnSpcReduction="20000"/>
          </a:bodyPr>
          <a:lstStyle/>
          <a:p>
            <a:r>
              <a:rPr lang="sv-SE" sz="2000" dirty="0"/>
              <a:t>Säsongen 19/20:</a:t>
            </a:r>
          </a:p>
          <a:p>
            <a:pPr lvl="1"/>
            <a:r>
              <a:rPr lang="sv-SE" sz="1800" dirty="0"/>
              <a:t>Tränarstaben</a:t>
            </a:r>
          </a:p>
          <a:p>
            <a:pPr lvl="1"/>
            <a:r>
              <a:rPr lang="sv-SE" sz="1800" dirty="0"/>
              <a:t>Träningstider säsongen 19/20</a:t>
            </a:r>
          </a:p>
          <a:p>
            <a:pPr lvl="1"/>
            <a:r>
              <a:rPr lang="sv-SE" sz="1800" dirty="0"/>
              <a:t>Cuper – kalendarium</a:t>
            </a:r>
          </a:p>
          <a:p>
            <a:pPr lvl="1"/>
            <a:r>
              <a:rPr lang="sv-SE" sz="1800" dirty="0"/>
              <a:t>USM</a:t>
            </a:r>
          </a:p>
          <a:p>
            <a:pPr lvl="1"/>
            <a:r>
              <a:rPr lang="sv-SE" sz="1800" dirty="0"/>
              <a:t>Seriespel </a:t>
            </a:r>
          </a:p>
          <a:p>
            <a:pPr lvl="1"/>
            <a:r>
              <a:rPr lang="sv-SE" sz="1800" dirty="0" err="1"/>
              <a:t>Fys</a:t>
            </a:r>
            <a:endParaRPr lang="sv-SE" sz="1800" dirty="0"/>
          </a:p>
          <a:p>
            <a:pPr lvl="1"/>
            <a:r>
              <a:rPr lang="sv-SE" sz="1800" dirty="0"/>
              <a:t>Målvakter</a:t>
            </a:r>
          </a:p>
          <a:p>
            <a:pPr lvl="1"/>
            <a:endParaRPr lang="sv-SE" sz="1800" dirty="0"/>
          </a:p>
          <a:p>
            <a:r>
              <a:rPr lang="sv-SE" sz="2000" dirty="0"/>
              <a:t>Sommarträning</a:t>
            </a:r>
          </a:p>
          <a:p>
            <a:r>
              <a:rPr lang="sv-SE" sz="2000" dirty="0"/>
              <a:t>Uppstartsläger – Katrineholm</a:t>
            </a:r>
          </a:p>
          <a:p>
            <a:endParaRPr lang="sv-SE" sz="2000" dirty="0"/>
          </a:p>
          <a:p>
            <a:r>
              <a:rPr lang="sv-SE" sz="2000" dirty="0"/>
              <a:t>Gurra beach-cup</a:t>
            </a:r>
          </a:p>
          <a:p>
            <a:r>
              <a:rPr lang="sv-SE" sz="2000" dirty="0"/>
              <a:t>Föräldragrupper</a:t>
            </a:r>
          </a:p>
          <a:p>
            <a:r>
              <a:rPr lang="sv-SE" sz="2000" dirty="0"/>
              <a:t>Övrigt</a:t>
            </a:r>
          </a:p>
          <a:p>
            <a:endParaRPr lang="sv-SE" sz="2000" dirty="0"/>
          </a:p>
          <a:p>
            <a:endParaRPr lang="sv-SE" sz="2000" dirty="0"/>
          </a:p>
          <a:p>
            <a:endParaRPr lang="sv-SE" sz="2000" dirty="0"/>
          </a:p>
        </p:txBody>
      </p:sp>
    </p:spTree>
    <p:extLst>
      <p:ext uri="{BB962C8B-B14F-4D97-AF65-F5344CB8AC3E}">
        <p14:creationId xmlns:p14="http://schemas.microsoft.com/office/powerpoint/2010/main" val="292611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89BDAE-F0CA-443C-A4BD-D7ED8DAB85AF}"/>
              </a:ext>
            </a:extLst>
          </p:cNvPr>
          <p:cNvSpPr>
            <a:spLocks noGrp="1"/>
          </p:cNvSpPr>
          <p:nvPr>
            <p:ph type="title"/>
          </p:nvPr>
        </p:nvSpPr>
        <p:spPr/>
        <p:txBody>
          <a:bodyPr/>
          <a:lstStyle/>
          <a:p>
            <a:r>
              <a:rPr lang="sv-SE" dirty="0"/>
              <a:t>Ledarstaben</a:t>
            </a:r>
          </a:p>
        </p:txBody>
      </p:sp>
      <p:sp>
        <p:nvSpPr>
          <p:cNvPr id="3" name="Platshållare för innehåll 2">
            <a:extLst>
              <a:ext uri="{FF2B5EF4-FFF2-40B4-BE49-F238E27FC236}">
                <a16:creationId xmlns:a16="http://schemas.microsoft.com/office/drawing/2014/main" id="{B877CB2C-6F15-41CB-9709-57CB13F12018}"/>
              </a:ext>
            </a:extLst>
          </p:cNvPr>
          <p:cNvSpPr>
            <a:spLocks noGrp="1"/>
          </p:cNvSpPr>
          <p:nvPr>
            <p:ph idx="1"/>
          </p:nvPr>
        </p:nvSpPr>
        <p:spPr>
          <a:xfrm>
            <a:off x="838200" y="1690688"/>
            <a:ext cx="10515600" cy="4486275"/>
          </a:xfrm>
        </p:spPr>
        <p:txBody>
          <a:bodyPr>
            <a:normAutofit/>
          </a:bodyPr>
          <a:lstStyle/>
          <a:p>
            <a:r>
              <a:rPr lang="sv-SE" dirty="0"/>
              <a:t>Herman </a:t>
            </a:r>
          </a:p>
          <a:p>
            <a:r>
              <a:rPr lang="sv-SE" dirty="0"/>
              <a:t>Malin</a:t>
            </a:r>
          </a:p>
          <a:p>
            <a:r>
              <a:rPr lang="sv-SE" dirty="0"/>
              <a:t>Kenneth – </a:t>
            </a:r>
            <a:r>
              <a:rPr lang="sv-SE" dirty="0" err="1"/>
              <a:t>fys</a:t>
            </a:r>
            <a:r>
              <a:rPr lang="sv-SE" dirty="0"/>
              <a:t> samt målistränare</a:t>
            </a:r>
          </a:p>
          <a:p>
            <a:r>
              <a:rPr lang="sv-SE" dirty="0"/>
              <a:t>Sara - </a:t>
            </a:r>
            <a:r>
              <a:rPr lang="sv-SE" dirty="0" err="1"/>
              <a:t>fys</a:t>
            </a:r>
            <a:endParaRPr lang="sv-SE" dirty="0"/>
          </a:p>
          <a:p>
            <a:r>
              <a:rPr lang="sv-SE" dirty="0"/>
              <a:t>Franco (sportchef) – träningsupplägg, planering. </a:t>
            </a:r>
          </a:p>
          <a:p>
            <a:r>
              <a:rPr lang="sv-SE" dirty="0"/>
              <a:t>Jana ? (tar studenten i juni, förhoppningsvis kvar i Sthlm/Gustavsberg </a:t>
            </a:r>
            <a:r>
              <a:rPr lang="sv-SE" dirty="0">
                <a:sym typeface="Wingdings" panose="05000000000000000000" pitchFamily="2" charset="2"/>
              </a:rPr>
              <a:t></a:t>
            </a:r>
            <a:r>
              <a:rPr lang="sv-SE" dirty="0"/>
              <a:t>)</a:t>
            </a:r>
          </a:p>
          <a:p>
            <a:endParaRPr lang="sv-SE" dirty="0"/>
          </a:p>
          <a:p>
            <a:r>
              <a:rPr lang="sv-SE" dirty="0"/>
              <a:t>Daniel Lundin – kassör och lagadministratör</a:t>
            </a:r>
          </a:p>
          <a:p>
            <a:endParaRPr lang="sv-SE" dirty="0"/>
          </a:p>
          <a:p>
            <a:pPr marL="0" indent="0">
              <a:buNone/>
            </a:pPr>
            <a:endParaRPr lang="sv-SE" dirty="0"/>
          </a:p>
        </p:txBody>
      </p:sp>
    </p:spTree>
    <p:extLst>
      <p:ext uri="{BB962C8B-B14F-4D97-AF65-F5344CB8AC3E}">
        <p14:creationId xmlns:p14="http://schemas.microsoft.com/office/powerpoint/2010/main" val="288065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FFD7DC-A826-4B8F-98B3-F87B36637F8B}"/>
              </a:ext>
            </a:extLst>
          </p:cNvPr>
          <p:cNvSpPr>
            <a:spLocks noGrp="1"/>
          </p:cNvSpPr>
          <p:nvPr>
            <p:ph type="title"/>
          </p:nvPr>
        </p:nvSpPr>
        <p:spPr/>
        <p:txBody>
          <a:bodyPr/>
          <a:lstStyle/>
          <a:p>
            <a:r>
              <a:rPr lang="sv-SE" dirty="0"/>
              <a:t>Halltider – ht 2019/</a:t>
            </a:r>
            <a:r>
              <a:rPr lang="sv-SE" dirty="0" err="1"/>
              <a:t>vt</a:t>
            </a:r>
            <a:r>
              <a:rPr lang="sv-SE" dirty="0"/>
              <a:t> 2020</a:t>
            </a:r>
          </a:p>
        </p:txBody>
      </p:sp>
      <p:sp>
        <p:nvSpPr>
          <p:cNvPr id="3" name="Platshållare för innehåll 2">
            <a:extLst>
              <a:ext uri="{FF2B5EF4-FFF2-40B4-BE49-F238E27FC236}">
                <a16:creationId xmlns:a16="http://schemas.microsoft.com/office/drawing/2014/main" id="{A6E43739-4AD9-4315-B7A5-230D9AC4789C}"/>
              </a:ext>
            </a:extLst>
          </p:cNvPr>
          <p:cNvSpPr>
            <a:spLocks noGrp="1"/>
          </p:cNvSpPr>
          <p:nvPr>
            <p:ph idx="1"/>
          </p:nvPr>
        </p:nvSpPr>
        <p:spPr/>
        <p:txBody>
          <a:bodyPr>
            <a:normAutofit fontScale="92500" lnSpcReduction="20000"/>
          </a:bodyPr>
          <a:lstStyle/>
          <a:p>
            <a:r>
              <a:rPr lang="sv-SE" dirty="0"/>
              <a:t>Måndagar		Grantomta	17.00-18.15</a:t>
            </a:r>
            <a:endParaRPr lang="sv-SE" dirty="0">
              <a:highlight>
                <a:srgbClr val="FFFF00"/>
              </a:highlight>
            </a:endParaRPr>
          </a:p>
          <a:p>
            <a:endParaRPr lang="sv-SE" dirty="0"/>
          </a:p>
          <a:p>
            <a:r>
              <a:rPr lang="sv-SE" dirty="0"/>
              <a:t>Onsdagar		</a:t>
            </a:r>
            <a:r>
              <a:rPr lang="sv-SE" dirty="0" err="1"/>
              <a:t>Ekvallen</a:t>
            </a:r>
            <a:r>
              <a:rPr lang="sv-SE" dirty="0"/>
              <a:t>		18.00-19.30 </a:t>
            </a:r>
            <a:endParaRPr lang="sv-SE" dirty="0">
              <a:highlight>
                <a:srgbClr val="FFFF00"/>
              </a:highlight>
            </a:endParaRPr>
          </a:p>
          <a:p>
            <a:endParaRPr lang="sv-SE" dirty="0"/>
          </a:p>
          <a:p>
            <a:r>
              <a:rPr lang="sv-SE" dirty="0"/>
              <a:t>Fredagar		</a:t>
            </a:r>
            <a:r>
              <a:rPr lang="sv-SE" dirty="0" err="1"/>
              <a:t>Ekvallen</a:t>
            </a:r>
            <a:r>
              <a:rPr lang="sv-SE" dirty="0"/>
              <a:t>		18.00-19.30 </a:t>
            </a:r>
            <a:endParaRPr lang="sv-SE" dirty="0">
              <a:highlight>
                <a:srgbClr val="FFFF00"/>
              </a:highlight>
            </a:endParaRPr>
          </a:p>
          <a:p>
            <a:endParaRPr lang="sv-SE" dirty="0"/>
          </a:p>
          <a:p>
            <a:r>
              <a:rPr lang="sv-SE" sz="2000" dirty="0"/>
              <a:t>Träning kommer att starta ca 20 min innan halltid för uppvärmning</a:t>
            </a:r>
          </a:p>
          <a:p>
            <a:endParaRPr lang="sv-SE" sz="2000" dirty="0"/>
          </a:p>
          <a:p>
            <a:r>
              <a:rPr lang="sv-SE" dirty="0"/>
              <a:t>+ </a:t>
            </a:r>
            <a:r>
              <a:rPr lang="sv-SE" dirty="0" err="1"/>
              <a:t>fys</a:t>
            </a:r>
            <a:r>
              <a:rPr lang="sv-SE" dirty="0"/>
              <a:t>! (tider oklart) </a:t>
            </a:r>
          </a:p>
          <a:p>
            <a:endParaRPr lang="sv-SE" dirty="0"/>
          </a:p>
          <a:p>
            <a:r>
              <a:rPr lang="sv-SE" dirty="0"/>
              <a:t>Mer info kommer</a:t>
            </a:r>
          </a:p>
        </p:txBody>
      </p:sp>
    </p:spTree>
    <p:extLst>
      <p:ext uri="{BB962C8B-B14F-4D97-AF65-F5344CB8AC3E}">
        <p14:creationId xmlns:p14="http://schemas.microsoft.com/office/powerpoint/2010/main" val="974984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3FF2CC-DB68-42C5-B14F-B8C6D865F9A0}"/>
              </a:ext>
            </a:extLst>
          </p:cNvPr>
          <p:cNvSpPr>
            <a:spLocks noGrp="1"/>
          </p:cNvSpPr>
          <p:nvPr>
            <p:ph type="title"/>
          </p:nvPr>
        </p:nvSpPr>
        <p:spPr/>
        <p:txBody>
          <a:bodyPr/>
          <a:lstStyle/>
          <a:p>
            <a:r>
              <a:rPr lang="sv-SE" dirty="0"/>
              <a:t>Kalendarium – cuper och USM</a:t>
            </a:r>
          </a:p>
        </p:txBody>
      </p:sp>
      <p:sp>
        <p:nvSpPr>
          <p:cNvPr id="3" name="Platshållare för innehåll 2">
            <a:extLst>
              <a:ext uri="{FF2B5EF4-FFF2-40B4-BE49-F238E27FC236}">
                <a16:creationId xmlns:a16="http://schemas.microsoft.com/office/drawing/2014/main" id="{FA7BCF41-2D49-4113-94EB-7C52C5580729}"/>
              </a:ext>
            </a:extLst>
          </p:cNvPr>
          <p:cNvSpPr>
            <a:spLocks noGrp="1"/>
          </p:cNvSpPr>
          <p:nvPr>
            <p:ph idx="1"/>
          </p:nvPr>
        </p:nvSpPr>
        <p:spPr>
          <a:xfrm>
            <a:off x="838200" y="1325217"/>
            <a:ext cx="10515600" cy="4851746"/>
          </a:xfrm>
        </p:spPr>
        <p:txBody>
          <a:bodyPr>
            <a:normAutofit/>
          </a:bodyPr>
          <a:lstStyle/>
          <a:p>
            <a:r>
              <a:rPr lang="sv-SE" sz="1800" dirty="0"/>
              <a:t>16-18/8	Uppstartsläger Katrineholm</a:t>
            </a:r>
          </a:p>
          <a:p>
            <a:r>
              <a:rPr lang="sv-SE" sz="1800" dirty="0"/>
              <a:t>13-15/9 	Örebro cup</a:t>
            </a:r>
          </a:p>
          <a:p>
            <a:r>
              <a:rPr lang="sv-SE" sz="1800" dirty="0"/>
              <a:t>19-20/10	USM steg 1</a:t>
            </a:r>
          </a:p>
          <a:p>
            <a:r>
              <a:rPr lang="sv-SE" sz="1800" dirty="0"/>
              <a:t>1-3/11	</a:t>
            </a:r>
            <a:r>
              <a:rPr lang="sv-SE" sz="1800" dirty="0" err="1"/>
              <a:t>Skadevi</a:t>
            </a:r>
            <a:r>
              <a:rPr lang="sv-SE" sz="1800" dirty="0"/>
              <a:t> cup</a:t>
            </a:r>
          </a:p>
          <a:p>
            <a:r>
              <a:rPr lang="sv-SE" sz="1800" dirty="0"/>
              <a:t>14-15/12	USM steg 2</a:t>
            </a:r>
          </a:p>
          <a:p>
            <a:r>
              <a:rPr lang="sv-SE" sz="1800" dirty="0"/>
              <a:t>26-30/12	Lundaspelen</a:t>
            </a:r>
          </a:p>
          <a:p>
            <a:endParaRPr lang="sv-SE" sz="1800" dirty="0"/>
          </a:p>
          <a:p>
            <a:r>
              <a:rPr lang="sv-SE" sz="1800" dirty="0"/>
              <a:t>1-2/2		USM steg 3</a:t>
            </a:r>
          </a:p>
          <a:p>
            <a:r>
              <a:rPr lang="sv-SE" sz="1800" dirty="0"/>
              <a:t>mars 		ev. Sundsvall cup ?</a:t>
            </a:r>
          </a:p>
          <a:p>
            <a:r>
              <a:rPr lang="sv-SE" sz="1800" dirty="0"/>
              <a:t>april		ev. Irstablixten/Potatiscupen ?</a:t>
            </a:r>
          </a:p>
          <a:p>
            <a:r>
              <a:rPr lang="sv-SE" sz="1800" dirty="0"/>
              <a:t>maj		ev. Bohus cup	</a:t>
            </a:r>
          </a:p>
          <a:p>
            <a:endParaRPr lang="sv-SE" sz="1800" dirty="0"/>
          </a:p>
          <a:p>
            <a:endParaRPr lang="sv-SE" sz="1800" dirty="0"/>
          </a:p>
        </p:txBody>
      </p:sp>
    </p:spTree>
    <p:extLst>
      <p:ext uri="{BB962C8B-B14F-4D97-AF65-F5344CB8AC3E}">
        <p14:creationId xmlns:p14="http://schemas.microsoft.com/office/powerpoint/2010/main" val="3952948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2258FC-E3CD-42F1-A7BB-5AD55C391C12}"/>
              </a:ext>
            </a:extLst>
          </p:cNvPr>
          <p:cNvSpPr>
            <a:spLocks noGrp="1"/>
          </p:cNvSpPr>
          <p:nvPr>
            <p:ph type="title"/>
          </p:nvPr>
        </p:nvSpPr>
        <p:spPr/>
        <p:txBody>
          <a:bodyPr/>
          <a:lstStyle/>
          <a:p>
            <a:r>
              <a:rPr lang="sv-SE" dirty="0"/>
              <a:t>USM</a:t>
            </a:r>
          </a:p>
        </p:txBody>
      </p:sp>
      <p:sp>
        <p:nvSpPr>
          <p:cNvPr id="3" name="Platshållare för innehåll 2">
            <a:extLst>
              <a:ext uri="{FF2B5EF4-FFF2-40B4-BE49-F238E27FC236}">
                <a16:creationId xmlns:a16="http://schemas.microsoft.com/office/drawing/2014/main" id="{80063CF5-5FA7-4AEB-81C5-D318C3A5B724}"/>
              </a:ext>
            </a:extLst>
          </p:cNvPr>
          <p:cNvSpPr>
            <a:spLocks noGrp="1"/>
          </p:cNvSpPr>
          <p:nvPr>
            <p:ph idx="1"/>
          </p:nvPr>
        </p:nvSpPr>
        <p:spPr/>
        <p:txBody>
          <a:bodyPr/>
          <a:lstStyle/>
          <a:p>
            <a:r>
              <a:rPr lang="sv-SE" dirty="0"/>
              <a:t>F05 har ett lag i USM kommande säsong</a:t>
            </a:r>
          </a:p>
          <a:p>
            <a:r>
              <a:rPr lang="sv-SE" dirty="0"/>
              <a:t>Samma format som i år, from 2021 nytt format för USM</a:t>
            </a:r>
          </a:p>
          <a:p>
            <a:endParaRPr lang="sv-SE" dirty="0"/>
          </a:p>
          <a:p>
            <a:r>
              <a:rPr lang="sv-SE" dirty="0"/>
              <a:t>Ytterligare info </a:t>
            </a:r>
            <a:r>
              <a:rPr lang="sv-SE" dirty="0" err="1"/>
              <a:t>ang</a:t>
            </a:r>
            <a:r>
              <a:rPr lang="sv-SE" dirty="0"/>
              <a:t> laguttagning </a:t>
            </a:r>
            <a:r>
              <a:rPr lang="sv-SE" dirty="0" err="1"/>
              <a:t>etc</a:t>
            </a:r>
            <a:r>
              <a:rPr lang="sv-SE" dirty="0"/>
              <a:t> kommer efter sommaren</a:t>
            </a:r>
          </a:p>
          <a:p>
            <a:endParaRPr lang="sv-SE" dirty="0"/>
          </a:p>
          <a:p>
            <a:endParaRPr lang="sv-SE" dirty="0"/>
          </a:p>
          <a:p>
            <a:endParaRPr lang="sv-SE" dirty="0"/>
          </a:p>
          <a:p>
            <a:endParaRPr lang="sv-SE" dirty="0"/>
          </a:p>
          <a:p>
            <a:endParaRPr lang="sv-SE" sz="2400" i="1" dirty="0"/>
          </a:p>
          <a:p>
            <a:pPr marL="0" indent="0">
              <a:buNone/>
            </a:pPr>
            <a:endParaRPr lang="sv-SE" dirty="0"/>
          </a:p>
          <a:p>
            <a:pPr marL="0" indent="0">
              <a:buNone/>
            </a:pPr>
            <a:endParaRPr lang="sv-SE" dirty="0"/>
          </a:p>
          <a:p>
            <a:pPr marL="0" indent="0">
              <a:buNone/>
            </a:pPr>
            <a:endParaRPr lang="sv-SE" dirty="0"/>
          </a:p>
        </p:txBody>
      </p:sp>
    </p:spTree>
    <p:extLst>
      <p:ext uri="{BB962C8B-B14F-4D97-AF65-F5344CB8AC3E}">
        <p14:creationId xmlns:p14="http://schemas.microsoft.com/office/powerpoint/2010/main" val="1160494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FE2406-02DE-4EA7-A571-51D8ECA14708}"/>
              </a:ext>
            </a:extLst>
          </p:cNvPr>
          <p:cNvSpPr>
            <a:spLocks noGrp="1"/>
          </p:cNvSpPr>
          <p:nvPr>
            <p:ph type="title"/>
          </p:nvPr>
        </p:nvSpPr>
        <p:spPr/>
        <p:txBody>
          <a:bodyPr/>
          <a:lstStyle/>
          <a:p>
            <a:r>
              <a:rPr lang="sv-SE" dirty="0"/>
              <a:t>Seriespel</a:t>
            </a:r>
          </a:p>
        </p:txBody>
      </p:sp>
      <p:sp>
        <p:nvSpPr>
          <p:cNvPr id="3" name="Platshållare för innehåll 2">
            <a:extLst>
              <a:ext uri="{FF2B5EF4-FFF2-40B4-BE49-F238E27FC236}">
                <a16:creationId xmlns:a16="http://schemas.microsoft.com/office/drawing/2014/main" id="{F78EE40F-407F-4CD6-8DF3-556120CEE48E}"/>
              </a:ext>
            </a:extLst>
          </p:cNvPr>
          <p:cNvSpPr>
            <a:spLocks noGrp="1"/>
          </p:cNvSpPr>
          <p:nvPr>
            <p:ph idx="1"/>
          </p:nvPr>
        </p:nvSpPr>
        <p:spPr/>
        <p:txBody>
          <a:bodyPr>
            <a:normAutofit/>
          </a:bodyPr>
          <a:lstStyle/>
          <a:p>
            <a:r>
              <a:rPr lang="sv-SE" dirty="0"/>
              <a:t>Vill ge tjejerna så stor möjlighet till matchspel som möjligt </a:t>
            </a:r>
          </a:p>
          <a:p>
            <a:endParaRPr lang="sv-SE" dirty="0"/>
          </a:p>
          <a:p>
            <a:r>
              <a:rPr lang="sv-SE" dirty="0"/>
              <a:t>Ett lag i serie/nivå 1</a:t>
            </a:r>
          </a:p>
          <a:p>
            <a:r>
              <a:rPr lang="sv-SE" dirty="0"/>
              <a:t>Ett lag i serie/nivå 2 där F06 kommer att få delta med några tjejer per match</a:t>
            </a:r>
          </a:p>
          <a:p>
            <a:endParaRPr lang="sv-SE" dirty="0"/>
          </a:p>
          <a:p>
            <a:r>
              <a:rPr lang="sv-SE" dirty="0"/>
              <a:t>Vill se samma inställning – oavsett nivå. Allt matchspel är givande!</a:t>
            </a:r>
          </a:p>
        </p:txBody>
      </p:sp>
    </p:spTree>
    <p:extLst>
      <p:ext uri="{BB962C8B-B14F-4D97-AF65-F5344CB8AC3E}">
        <p14:creationId xmlns:p14="http://schemas.microsoft.com/office/powerpoint/2010/main" val="3303101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6DE3D4-14EC-4619-AC72-7CAB8A99F558}"/>
              </a:ext>
            </a:extLst>
          </p:cNvPr>
          <p:cNvSpPr>
            <a:spLocks noGrp="1"/>
          </p:cNvSpPr>
          <p:nvPr>
            <p:ph type="title"/>
          </p:nvPr>
        </p:nvSpPr>
        <p:spPr/>
        <p:txBody>
          <a:bodyPr/>
          <a:lstStyle/>
          <a:p>
            <a:r>
              <a:rPr lang="sv-SE" dirty="0" err="1"/>
              <a:t>Fys</a:t>
            </a:r>
            <a:endParaRPr lang="sv-SE" dirty="0"/>
          </a:p>
        </p:txBody>
      </p:sp>
      <p:sp>
        <p:nvSpPr>
          <p:cNvPr id="3" name="Platshållare för innehåll 2">
            <a:extLst>
              <a:ext uri="{FF2B5EF4-FFF2-40B4-BE49-F238E27FC236}">
                <a16:creationId xmlns:a16="http://schemas.microsoft.com/office/drawing/2014/main" id="{89BB115E-A641-4E74-9614-2E3978CEF9F7}"/>
              </a:ext>
            </a:extLst>
          </p:cNvPr>
          <p:cNvSpPr>
            <a:spLocks noGrp="1"/>
          </p:cNvSpPr>
          <p:nvPr>
            <p:ph idx="1"/>
          </p:nvPr>
        </p:nvSpPr>
        <p:spPr/>
        <p:txBody>
          <a:bodyPr/>
          <a:lstStyle/>
          <a:p>
            <a:r>
              <a:rPr lang="sv-SE" dirty="0"/>
              <a:t>Aron Spejare, handbollstränare och </a:t>
            </a:r>
            <a:r>
              <a:rPr lang="sv-SE" dirty="0" err="1"/>
              <a:t>fys</a:t>
            </a:r>
            <a:r>
              <a:rPr lang="sv-SE" dirty="0"/>
              <a:t>-expert, hjälper oss med </a:t>
            </a:r>
            <a:r>
              <a:rPr lang="sv-SE" dirty="0" err="1"/>
              <a:t>fys</a:t>
            </a:r>
            <a:r>
              <a:rPr lang="sv-SE" dirty="0"/>
              <a:t>-upplägg samt sommarträningsupplägg.</a:t>
            </a:r>
          </a:p>
          <a:p>
            <a:endParaRPr lang="sv-SE" dirty="0"/>
          </a:p>
          <a:p>
            <a:r>
              <a:rPr lang="sv-SE" dirty="0"/>
              <a:t>Fokus i år har varit: </a:t>
            </a:r>
          </a:p>
          <a:p>
            <a:pPr lvl="1"/>
            <a:r>
              <a:rPr lang="sv-SE" dirty="0"/>
              <a:t>Styrka</a:t>
            </a:r>
          </a:p>
          <a:p>
            <a:pPr lvl="1"/>
            <a:r>
              <a:rPr lang="sv-SE" dirty="0"/>
              <a:t>Rörlighet</a:t>
            </a:r>
          </a:p>
          <a:p>
            <a:pPr lvl="1"/>
            <a:r>
              <a:rPr lang="sv-SE" dirty="0"/>
              <a:t>Kondition</a:t>
            </a:r>
          </a:p>
          <a:p>
            <a:endParaRPr lang="sv-SE" dirty="0"/>
          </a:p>
          <a:p>
            <a:endParaRPr lang="sv-SE" dirty="0"/>
          </a:p>
          <a:p>
            <a:endParaRPr lang="sv-SE" dirty="0"/>
          </a:p>
        </p:txBody>
      </p:sp>
    </p:spTree>
    <p:extLst>
      <p:ext uri="{BB962C8B-B14F-4D97-AF65-F5344CB8AC3E}">
        <p14:creationId xmlns:p14="http://schemas.microsoft.com/office/powerpoint/2010/main" val="21812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F6B0E-C5FB-44C1-B51D-6F2A649BDB1D}"/>
              </a:ext>
            </a:extLst>
          </p:cNvPr>
          <p:cNvSpPr>
            <a:spLocks noGrp="1"/>
          </p:cNvSpPr>
          <p:nvPr>
            <p:ph type="title"/>
          </p:nvPr>
        </p:nvSpPr>
        <p:spPr/>
        <p:txBody>
          <a:bodyPr/>
          <a:lstStyle/>
          <a:p>
            <a:r>
              <a:rPr lang="sv-SE" dirty="0"/>
              <a:t>Målvakter</a:t>
            </a:r>
          </a:p>
        </p:txBody>
      </p:sp>
      <p:sp>
        <p:nvSpPr>
          <p:cNvPr id="3" name="Platshållare för innehåll 2">
            <a:extLst>
              <a:ext uri="{FF2B5EF4-FFF2-40B4-BE49-F238E27FC236}">
                <a16:creationId xmlns:a16="http://schemas.microsoft.com/office/drawing/2014/main" id="{A770F81E-B777-47C5-945C-D0D9B8A201A4}"/>
              </a:ext>
            </a:extLst>
          </p:cNvPr>
          <p:cNvSpPr>
            <a:spLocks noGrp="1"/>
          </p:cNvSpPr>
          <p:nvPr>
            <p:ph idx="1"/>
          </p:nvPr>
        </p:nvSpPr>
        <p:spPr/>
        <p:txBody>
          <a:bodyPr/>
          <a:lstStyle/>
          <a:p>
            <a:r>
              <a:rPr lang="sv-SE" dirty="0"/>
              <a:t>Fortsatt särskild målvaktsträning med Patrik Hermansson och Kenneth</a:t>
            </a:r>
          </a:p>
          <a:p>
            <a:pPr marL="0" indent="0">
              <a:buNone/>
            </a:pPr>
            <a:endParaRPr lang="sv-SE" dirty="0"/>
          </a:p>
          <a:p>
            <a:r>
              <a:rPr lang="sv-SE" dirty="0"/>
              <a:t>Vill ge möjlighet till fler matcher för målvakterna - undersöker förutsättningarna till att spela med P05 samt F06 i seriespel (+ </a:t>
            </a:r>
            <a:r>
              <a:rPr lang="sv-SE" dirty="0" err="1"/>
              <a:t>ev</a:t>
            </a:r>
            <a:r>
              <a:rPr lang="sv-SE" dirty="0"/>
              <a:t> cuper?)</a:t>
            </a:r>
          </a:p>
        </p:txBody>
      </p:sp>
    </p:spTree>
    <p:extLst>
      <p:ext uri="{BB962C8B-B14F-4D97-AF65-F5344CB8AC3E}">
        <p14:creationId xmlns:p14="http://schemas.microsoft.com/office/powerpoint/2010/main" val="3394508293"/>
      </p:ext>
    </p:extLst>
  </p:cSld>
  <p:clrMapOvr>
    <a:masterClrMapping/>
  </p:clrMapOvr>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0</TotalTime>
  <Words>643</Words>
  <Application>Microsoft Office PowerPoint</Application>
  <PresentationFormat>Bredbild</PresentationFormat>
  <Paragraphs>143</Paragraphs>
  <Slides>15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15</vt:i4>
      </vt:variant>
    </vt:vector>
  </HeadingPairs>
  <TitlesOfParts>
    <vt:vector size="20" baseType="lpstr">
      <vt:lpstr>Arial</vt:lpstr>
      <vt:lpstr>Trebuchet MS</vt:lpstr>
      <vt:lpstr>Wingdings</vt:lpstr>
      <vt:lpstr>Wingdings 3</vt:lpstr>
      <vt:lpstr>Fasett</vt:lpstr>
      <vt:lpstr>Gustavsbergs F05 Ht 2019-vt 2020 B-flick år 2</vt:lpstr>
      <vt:lpstr>Dagordning </vt:lpstr>
      <vt:lpstr>Ledarstaben</vt:lpstr>
      <vt:lpstr>Halltider – ht 2019/vt 2020</vt:lpstr>
      <vt:lpstr>Kalendarium – cuper och USM</vt:lpstr>
      <vt:lpstr>USM</vt:lpstr>
      <vt:lpstr>Seriespel</vt:lpstr>
      <vt:lpstr>Fys</vt:lpstr>
      <vt:lpstr>Målvakter</vt:lpstr>
      <vt:lpstr>Sommarträning</vt:lpstr>
      <vt:lpstr>Uppstartsläger Katrineholm 16-18/8</vt:lpstr>
      <vt:lpstr>Gurra Beach-cup! </vt:lpstr>
      <vt:lpstr>Föräldragrupper</vt:lpstr>
      <vt:lpstr>Övrigt - föräldramöte</vt:lpstr>
      <vt:lpstr>Övrigt - föräldramöte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Gustavsbergs F05 Ht 2019-vt 2020 B-flick år 2</dc:title>
  <dc:creator>Malin Jörnehag</dc:creator>
  <cp:lastModifiedBy>Malin Jörnehag</cp:lastModifiedBy>
  <cp:revision>33</cp:revision>
  <dcterms:created xsi:type="dcterms:W3CDTF">2019-05-07T13:11:57Z</dcterms:created>
  <dcterms:modified xsi:type="dcterms:W3CDTF">2019-05-15T08:54:25Z</dcterms:modified>
</cp:coreProperties>
</file>