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sv-S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sv-SE"/>
          </a:p>
        </p:txBody>
      </p:sp>
      <p:sp>
        <p:nvSpPr>
          <p:cNvPr id="4" name="Date Placeholder 3"/>
          <p:cNvSpPr>
            <a:spLocks noGrp="1"/>
          </p:cNvSpPr>
          <p:nvPr>
            <p:ph type="dt" sz="half" idx="10"/>
          </p:nvPr>
        </p:nvSpPr>
        <p:spPr/>
        <p:txBody>
          <a:bodyPr/>
          <a:lstStyle/>
          <a:p>
            <a:fld id="{E448DDDA-E1B7-4EBC-A046-3272126C8AC4}" type="datetimeFigureOut">
              <a:rPr lang="sv-SE" smtClean="0"/>
              <a:t>2018-02-08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4FCF3AD-C8E0-4B9B-800B-3539D939CF00}" type="slidenum">
              <a:rPr lang="sv-SE" smtClean="0"/>
              <a:t>‹#›</a:t>
            </a:fld>
            <a:endParaRPr lang="sv-SE"/>
          </a:p>
        </p:txBody>
      </p:sp>
    </p:spTree>
    <p:extLst>
      <p:ext uri="{BB962C8B-B14F-4D97-AF65-F5344CB8AC3E}">
        <p14:creationId xmlns:p14="http://schemas.microsoft.com/office/powerpoint/2010/main" val="2653332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E448DDDA-E1B7-4EBC-A046-3272126C8AC4}" type="datetimeFigureOut">
              <a:rPr lang="sv-SE" smtClean="0"/>
              <a:t>2018-02-08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4FCF3AD-C8E0-4B9B-800B-3539D939CF00}" type="slidenum">
              <a:rPr lang="sv-SE" smtClean="0"/>
              <a:t>‹#›</a:t>
            </a:fld>
            <a:endParaRPr lang="sv-SE"/>
          </a:p>
        </p:txBody>
      </p:sp>
    </p:spTree>
    <p:extLst>
      <p:ext uri="{BB962C8B-B14F-4D97-AF65-F5344CB8AC3E}">
        <p14:creationId xmlns:p14="http://schemas.microsoft.com/office/powerpoint/2010/main" val="3194341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sv-S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E448DDDA-E1B7-4EBC-A046-3272126C8AC4}" type="datetimeFigureOut">
              <a:rPr lang="sv-SE" smtClean="0"/>
              <a:t>2018-02-08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4FCF3AD-C8E0-4B9B-800B-3539D939CF00}" type="slidenum">
              <a:rPr lang="sv-SE" smtClean="0"/>
              <a:t>‹#›</a:t>
            </a:fld>
            <a:endParaRPr lang="sv-SE"/>
          </a:p>
        </p:txBody>
      </p:sp>
    </p:spTree>
    <p:extLst>
      <p:ext uri="{BB962C8B-B14F-4D97-AF65-F5344CB8AC3E}">
        <p14:creationId xmlns:p14="http://schemas.microsoft.com/office/powerpoint/2010/main" val="97071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E448DDDA-E1B7-4EBC-A046-3272126C8AC4}" type="datetimeFigureOut">
              <a:rPr lang="sv-SE" smtClean="0"/>
              <a:t>2018-02-08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4FCF3AD-C8E0-4B9B-800B-3539D939CF00}" type="slidenum">
              <a:rPr lang="sv-SE" smtClean="0"/>
              <a:t>‹#›</a:t>
            </a:fld>
            <a:endParaRPr lang="sv-SE"/>
          </a:p>
        </p:txBody>
      </p:sp>
    </p:spTree>
    <p:extLst>
      <p:ext uri="{BB962C8B-B14F-4D97-AF65-F5344CB8AC3E}">
        <p14:creationId xmlns:p14="http://schemas.microsoft.com/office/powerpoint/2010/main" val="1102063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sv-S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48DDDA-E1B7-4EBC-A046-3272126C8AC4}" type="datetimeFigureOut">
              <a:rPr lang="sv-SE" smtClean="0"/>
              <a:t>2018-02-08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4FCF3AD-C8E0-4B9B-800B-3539D939CF00}" type="slidenum">
              <a:rPr lang="sv-SE" smtClean="0"/>
              <a:t>‹#›</a:t>
            </a:fld>
            <a:endParaRPr lang="sv-SE"/>
          </a:p>
        </p:txBody>
      </p:sp>
    </p:spTree>
    <p:extLst>
      <p:ext uri="{BB962C8B-B14F-4D97-AF65-F5344CB8AC3E}">
        <p14:creationId xmlns:p14="http://schemas.microsoft.com/office/powerpoint/2010/main" val="2987244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Date Placeholder 4"/>
          <p:cNvSpPr>
            <a:spLocks noGrp="1"/>
          </p:cNvSpPr>
          <p:nvPr>
            <p:ph type="dt" sz="half" idx="10"/>
          </p:nvPr>
        </p:nvSpPr>
        <p:spPr/>
        <p:txBody>
          <a:bodyPr/>
          <a:lstStyle/>
          <a:p>
            <a:fld id="{E448DDDA-E1B7-4EBC-A046-3272126C8AC4}" type="datetimeFigureOut">
              <a:rPr lang="sv-SE" smtClean="0"/>
              <a:t>2018-02-08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A4FCF3AD-C8E0-4B9B-800B-3539D939CF00}" type="slidenum">
              <a:rPr lang="sv-SE" smtClean="0"/>
              <a:t>‹#›</a:t>
            </a:fld>
            <a:endParaRPr lang="sv-SE"/>
          </a:p>
        </p:txBody>
      </p:sp>
    </p:spTree>
    <p:extLst>
      <p:ext uri="{BB962C8B-B14F-4D97-AF65-F5344CB8AC3E}">
        <p14:creationId xmlns:p14="http://schemas.microsoft.com/office/powerpoint/2010/main" val="4102575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sv-S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7" name="Date Placeholder 6"/>
          <p:cNvSpPr>
            <a:spLocks noGrp="1"/>
          </p:cNvSpPr>
          <p:nvPr>
            <p:ph type="dt" sz="half" idx="10"/>
          </p:nvPr>
        </p:nvSpPr>
        <p:spPr/>
        <p:txBody>
          <a:bodyPr/>
          <a:lstStyle/>
          <a:p>
            <a:fld id="{E448DDDA-E1B7-4EBC-A046-3272126C8AC4}" type="datetimeFigureOut">
              <a:rPr lang="sv-SE" smtClean="0"/>
              <a:t>2018-02-08</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A4FCF3AD-C8E0-4B9B-800B-3539D939CF00}" type="slidenum">
              <a:rPr lang="sv-SE" smtClean="0"/>
              <a:t>‹#›</a:t>
            </a:fld>
            <a:endParaRPr lang="sv-SE"/>
          </a:p>
        </p:txBody>
      </p:sp>
    </p:spTree>
    <p:extLst>
      <p:ext uri="{BB962C8B-B14F-4D97-AF65-F5344CB8AC3E}">
        <p14:creationId xmlns:p14="http://schemas.microsoft.com/office/powerpoint/2010/main" val="3810187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Date Placeholder 2"/>
          <p:cNvSpPr>
            <a:spLocks noGrp="1"/>
          </p:cNvSpPr>
          <p:nvPr>
            <p:ph type="dt" sz="half" idx="10"/>
          </p:nvPr>
        </p:nvSpPr>
        <p:spPr/>
        <p:txBody>
          <a:bodyPr/>
          <a:lstStyle/>
          <a:p>
            <a:fld id="{E448DDDA-E1B7-4EBC-A046-3272126C8AC4}" type="datetimeFigureOut">
              <a:rPr lang="sv-SE" smtClean="0"/>
              <a:t>2018-02-08</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A4FCF3AD-C8E0-4B9B-800B-3539D939CF00}" type="slidenum">
              <a:rPr lang="sv-SE" smtClean="0"/>
              <a:t>‹#›</a:t>
            </a:fld>
            <a:endParaRPr lang="sv-SE"/>
          </a:p>
        </p:txBody>
      </p:sp>
    </p:spTree>
    <p:extLst>
      <p:ext uri="{BB962C8B-B14F-4D97-AF65-F5344CB8AC3E}">
        <p14:creationId xmlns:p14="http://schemas.microsoft.com/office/powerpoint/2010/main" val="889888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8DDDA-E1B7-4EBC-A046-3272126C8AC4}" type="datetimeFigureOut">
              <a:rPr lang="sv-SE" smtClean="0"/>
              <a:t>2018-02-08</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A4FCF3AD-C8E0-4B9B-800B-3539D939CF00}" type="slidenum">
              <a:rPr lang="sv-SE" smtClean="0"/>
              <a:t>‹#›</a:t>
            </a:fld>
            <a:endParaRPr lang="sv-SE"/>
          </a:p>
        </p:txBody>
      </p:sp>
    </p:spTree>
    <p:extLst>
      <p:ext uri="{BB962C8B-B14F-4D97-AF65-F5344CB8AC3E}">
        <p14:creationId xmlns:p14="http://schemas.microsoft.com/office/powerpoint/2010/main" val="3245181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sv-S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48DDDA-E1B7-4EBC-A046-3272126C8AC4}" type="datetimeFigureOut">
              <a:rPr lang="sv-SE" smtClean="0"/>
              <a:t>2018-02-08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A4FCF3AD-C8E0-4B9B-800B-3539D939CF00}" type="slidenum">
              <a:rPr lang="sv-SE" smtClean="0"/>
              <a:t>‹#›</a:t>
            </a:fld>
            <a:endParaRPr lang="sv-SE"/>
          </a:p>
        </p:txBody>
      </p:sp>
    </p:spTree>
    <p:extLst>
      <p:ext uri="{BB962C8B-B14F-4D97-AF65-F5344CB8AC3E}">
        <p14:creationId xmlns:p14="http://schemas.microsoft.com/office/powerpoint/2010/main" val="1982174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sv-S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48DDDA-E1B7-4EBC-A046-3272126C8AC4}" type="datetimeFigureOut">
              <a:rPr lang="sv-SE" smtClean="0"/>
              <a:t>2018-02-08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A4FCF3AD-C8E0-4B9B-800B-3539D939CF00}" type="slidenum">
              <a:rPr lang="sv-SE" smtClean="0"/>
              <a:t>‹#›</a:t>
            </a:fld>
            <a:endParaRPr lang="sv-SE"/>
          </a:p>
        </p:txBody>
      </p:sp>
    </p:spTree>
    <p:extLst>
      <p:ext uri="{BB962C8B-B14F-4D97-AF65-F5344CB8AC3E}">
        <p14:creationId xmlns:p14="http://schemas.microsoft.com/office/powerpoint/2010/main" val="2892865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sv-S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48DDDA-E1B7-4EBC-A046-3272126C8AC4}" type="datetimeFigureOut">
              <a:rPr lang="sv-SE" smtClean="0"/>
              <a:t>2018-02-08</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FCF3AD-C8E0-4B9B-800B-3539D939CF00}" type="slidenum">
              <a:rPr lang="sv-SE" smtClean="0"/>
              <a:t>‹#›</a:t>
            </a:fld>
            <a:endParaRPr lang="sv-SE"/>
          </a:p>
        </p:txBody>
      </p:sp>
    </p:spTree>
    <p:extLst>
      <p:ext uri="{BB962C8B-B14F-4D97-AF65-F5344CB8AC3E}">
        <p14:creationId xmlns:p14="http://schemas.microsoft.com/office/powerpoint/2010/main" val="4188793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551167" y="4084145"/>
            <a:ext cx="9445956" cy="2355291"/>
          </a:xfrm>
          <a:prstGeom prst="rect">
            <a:avLst/>
          </a:prstGeom>
        </p:spPr>
      </p:pic>
      <p:sp>
        <p:nvSpPr>
          <p:cNvPr id="6" name="TextBox 5"/>
          <p:cNvSpPr txBox="1"/>
          <p:nvPr/>
        </p:nvSpPr>
        <p:spPr>
          <a:xfrm>
            <a:off x="3228291" y="2820472"/>
            <a:ext cx="6091708" cy="1015663"/>
          </a:xfrm>
          <a:prstGeom prst="rect">
            <a:avLst/>
          </a:prstGeom>
          <a:noFill/>
        </p:spPr>
        <p:txBody>
          <a:bodyPr wrap="square" rtlCol="0">
            <a:spAutoFit/>
          </a:bodyPr>
          <a:lstStyle/>
          <a:p>
            <a:r>
              <a:rPr lang="sv-SE" sz="6000" b="1" dirty="0" smtClean="0"/>
              <a:t>Så funkar det........</a:t>
            </a:r>
            <a:endParaRPr lang="sv-SE" sz="6000" b="1" dirty="0"/>
          </a:p>
        </p:txBody>
      </p:sp>
      <p:sp>
        <p:nvSpPr>
          <p:cNvPr id="9" name="TextBox 8"/>
          <p:cNvSpPr txBox="1"/>
          <p:nvPr/>
        </p:nvSpPr>
        <p:spPr>
          <a:xfrm>
            <a:off x="1094704" y="500128"/>
            <a:ext cx="10187189" cy="1938992"/>
          </a:xfrm>
          <a:prstGeom prst="rect">
            <a:avLst/>
          </a:prstGeom>
          <a:noFill/>
        </p:spPr>
        <p:txBody>
          <a:bodyPr wrap="square" rtlCol="0">
            <a:spAutoFit/>
          </a:bodyPr>
          <a:lstStyle/>
          <a:p>
            <a:pPr algn="ctr"/>
            <a:r>
              <a:rPr lang="sv-SE" sz="6000" b="1" dirty="0" smtClean="0"/>
              <a:t>Vi i Guddarps IF kommer börja använda oss av Bokat.se!</a:t>
            </a:r>
            <a:endParaRPr lang="sv-SE" sz="6000" b="1" dirty="0"/>
          </a:p>
        </p:txBody>
      </p:sp>
    </p:spTree>
    <p:extLst>
      <p:ext uri="{BB962C8B-B14F-4D97-AF65-F5344CB8AC3E}">
        <p14:creationId xmlns:p14="http://schemas.microsoft.com/office/powerpoint/2010/main" val="2962597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941417" cy="690943"/>
          </a:xfrm>
        </p:spPr>
        <p:txBody>
          <a:bodyPr>
            <a:normAutofit fontScale="90000"/>
          </a:bodyPr>
          <a:lstStyle/>
          <a:p>
            <a:pPr algn="ctr"/>
            <a:r>
              <a:rPr lang="sv-SE" sz="2400" b="1" dirty="0" smtClean="0"/>
              <a:t>Du kommer få ett mail från bokat.se, som ser ut så här.</a:t>
            </a:r>
            <a:br>
              <a:rPr lang="sv-SE" sz="2400" b="1" dirty="0" smtClean="0"/>
            </a:br>
            <a:endParaRPr lang="sv-SE" sz="2400" b="1" dirty="0"/>
          </a:p>
        </p:txBody>
      </p:sp>
      <p:pic>
        <p:nvPicPr>
          <p:cNvPr id="4" name="Picture 3"/>
          <p:cNvPicPr>
            <a:picLocks noChangeAspect="1"/>
          </p:cNvPicPr>
          <p:nvPr/>
        </p:nvPicPr>
        <p:blipFill>
          <a:blip r:embed="rId2"/>
          <a:stretch>
            <a:fillRect/>
          </a:stretch>
        </p:blipFill>
        <p:spPr>
          <a:xfrm>
            <a:off x="719555" y="1017511"/>
            <a:ext cx="10752890" cy="498720"/>
          </a:xfrm>
          <a:prstGeom prst="rect">
            <a:avLst/>
          </a:prstGeom>
        </p:spPr>
      </p:pic>
      <p:sp>
        <p:nvSpPr>
          <p:cNvPr id="6" name="Title 1"/>
          <p:cNvSpPr txBox="1">
            <a:spLocks/>
          </p:cNvSpPr>
          <p:nvPr/>
        </p:nvSpPr>
        <p:spPr>
          <a:xfrm>
            <a:off x="719555" y="1708454"/>
            <a:ext cx="10515600" cy="4601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v-SE" sz="2400" b="1" dirty="0" smtClean="0"/>
              <a:t>Öppna mailet &amp; det kommer se ut så här.</a:t>
            </a:r>
            <a:br>
              <a:rPr lang="sv-SE" sz="2400" b="1" dirty="0" smtClean="0"/>
            </a:br>
            <a:endParaRPr lang="sv-SE" sz="2400" b="1" dirty="0"/>
          </a:p>
        </p:txBody>
      </p:sp>
      <p:pic>
        <p:nvPicPr>
          <p:cNvPr id="7" name="Picture 6"/>
          <p:cNvPicPr>
            <a:picLocks noChangeAspect="1"/>
          </p:cNvPicPr>
          <p:nvPr/>
        </p:nvPicPr>
        <p:blipFill>
          <a:blip r:embed="rId3"/>
          <a:stretch>
            <a:fillRect/>
          </a:stretch>
        </p:blipFill>
        <p:spPr>
          <a:xfrm>
            <a:off x="3060543" y="2360840"/>
            <a:ext cx="5496730" cy="3270206"/>
          </a:xfrm>
          <a:prstGeom prst="rect">
            <a:avLst/>
          </a:prstGeom>
        </p:spPr>
      </p:pic>
      <p:sp>
        <p:nvSpPr>
          <p:cNvPr id="8" name="Title 1"/>
          <p:cNvSpPr txBox="1">
            <a:spLocks/>
          </p:cNvSpPr>
          <p:nvPr/>
        </p:nvSpPr>
        <p:spPr>
          <a:xfrm>
            <a:off x="551108" y="553243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v-SE" sz="2400" b="1" dirty="0" smtClean="0"/>
              <a:t>Klicka på den blåa länken för att svara på inbjudan</a:t>
            </a:r>
            <a:r>
              <a:rPr lang="sv-SE" sz="2400" dirty="0" smtClean="0"/>
              <a:t>.</a:t>
            </a:r>
            <a:endParaRPr lang="sv-SE" sz="2400" dirty="0"/>
          </a:p>
        </p:txBody>
      </p:sp>
      <p:cxnSp>
        <p:nvCxnSpPr>
          <p:cNvPr id="10" name="Straight Arrow Connector 9"/>
          <p:cNvCxnSpPr/>
          <p:nvPr/>
        </p:nvCxnSpPr>
        <p:spPr>
          <a:xfrm flipH="1" flipV="1">
            <a:off x="4715847" y="5333873"/>
            <a:ext cx="517335" cy="665951"/>
          </a:xfrm>
          <a:prstGeom prst="straightConnector1">
            <a:avLst/>
          </a:prstGeom>
          <a:ln w="476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7745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781095"/>
          </a:xfrm>
        </p:spPr>
        <p:txBody>
          <a:bodyPr>
            <a:normAutofit/>
          </a:bodyPr>
          <a:lstStyle/>
          <a:p>
            <a:pPr algn="ctr"/>
            <a:r>
              <a:rPr lang="sv-SE" sz="2400" b="1" dirty="0" smtClean="0"/>
              <a:t>Man kommer då till en internetsida som ser ut såhär!</a:t>
            </a:r>
            <a:endParaRPr lang="sv-SE" sz="2400" b="1" dirty="0"/>
          </a:p>
        </p:txBody>
      </p:sp>
      <p:pic>
        <p:nvPicPr>
          <p:cNvPr id="6" name="Picture 5"/>
          <p:cNvPicPr>
            <a:picLocks noChangeAspect="1"/>
          </p:cNvPicPr>
          <p:nvPr/>
        </p:nvPicPr>
        <p:blipFill>
          <a:blip r:embed="rId2"/>
          <a:stretch>
            <a:fillRect/>
          </a:stretch>
        </p:blipFill>
        <p:spPr>
          <a:xfrm>
            <a:off x="3662362" y="1146220"/>
            <a:ext cx="4867275" cy="5581650"/>
          </a:xfrm>
          <a:prstGeom prst="rect">
            <a:avLst/>
          </a:prstGeom>
        </p:spPr>
      </p:pic>
      <p:cxnSp>
        <p:nvCxnSpPr>
          <p:cNvPr id="8" name="Straight Connector 7"/>
          <p:cNvCxnSpPr/>
          <p:nvPr/>
        </p:nvCxnSpPr>
        <p:spPr>
          <a:xfrm>
            <a:off x="4314423" y="5254580"/>
            <a:ext cx="3644721" cy="46364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4314423" y="5254580"/>
            <a:ext cx="3640193" cy="46364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13099" y="3262286"/>
            <a:ext cx="2949262" cy="369332"/>
          </a:xfrm>
          <a:prstGeom prst="rect">
            <a:avLst/>
          </a:prstGeom>
          <a:noFill/>
        </p:spPr>
        <p:txBody>
          <a:bodyPr wrap="square" rtlCol="0">
            <a:spAutoFit/>
          </a:bodyPr>
          <a:lstStyle/>
          <a:p>
            <a:r>
              <a:rPr lang="sv-SE" dirty="0" smtClean="0"/>
              <a:t>Svara om du behöver skjuts!</a:t>
            </a:r>
            <a:endParaRPr lang="sv-SE" dirty="0"/>
          </a:p>
        </p:txBody>
      </p:sp>
      <p:cxnSp>
        <p:nvCxnSpPr>
          <p:cNvPr id="13" name="Straight Arrow Connector 12"/>
          <p:cNvCxnSpPr/>
          <p:nvPr/>
        </p:nvCxnSpPr>
        <p:spPr>
          <a:xfrm flipV="1">
            <a:off x="3554569" y="3474479"/>
            <a:ext cx="2279560" cy="281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713099" y="3949291"/>
            <a:ext cx="2949262" cy="369332"/>
          </a:xfrm>
          <a:prstGeom prst="rect">
            <a:avLst/>
          </a:prstGeom>
          <a:noFill/>
        </p:spPr>
        <p:txBody>
          <a:bodyPr wrap="square" rtlCol="0">
            <a:spAutoFit/>
          </a:bodyPr>
          <a:lstStyle/>
          <a:p>
            <a:r>
              <a:rPr lang="sv-SE" dirty="0" smtClean="0"/>
              <a:t>Lämna en kommentar!</a:t>
            </a:r>
            <a:endParaRPr lang="sv-SE" dirty="0"/>
          </a:p>
        </p:txBody>
      </p:sp>
      <p:cxnSp>
        <p:nvCxnSpPr>
          <p:cNvPr id="18" name="Straight Arrow Connector 17"/>
          <p:cNvCxnSpPr/>
          <p:nvPr/>
        </p:nvCxnSpPr>
        <p:spPr>
          <a:xfrm>
            <a:off x="3009598" y="4165110"/>
            <a:ext cx="746974"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713099" y="4588634"/>
            <a:ext cx="2949262" cy="1477328"/>
          </a:xfrm>
          <a:prstGeom prst="rect">
            <a:avLst/>
          </a:prstGeom>
          <a:noFill/>
        </p:spPr>
        <p:txBody>
          <a:bodyPr wrap="square" rtlCol="0">
            <a:spAutoFit/>
          </a:bodyPr>
          <a:lstStyle/>
          <a:p>
            <a:r>
              <a:rPr lang="sv-SE" dirty="0" smtClean="0"/>
              <a:t>Det sista man gör är att trycka på någon av knapparna för att svara på inbjudan. Då sparas aktiviteten.</a:t>
            </a:r>
            <a:endParaRPr lang="sv-SE" dirty="0"/>
          </a:p>
        </p:txBody>
      </p:sp>
      <p:cxnSp>
        <p:nvCxnSpPr>
          <p:cNvPr id="23" name="Straight Arrow Connector 22"/>
          <p:cNvCxnSpPr/>
          <p:nvPr/>
        </p:nvCxnSpPr>
        <p:spPr>
          <a:xfrm flipV="1">
            <a:off x="3301753" y="4934532"/>
            <a:ext cx="721217" cy="433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713099" y="2346270"/>
            <a:ext cx="2949262" cy="646331"/>
          </a:xfrm>
          <a:prstGeom prst="rect">
            <a:avLst/>
          </a:prstGeom>
          <a:noFill/>
        </p:spPr>
        <p:txBody>
          <a:bodyPr wrap="square" rtlCol="0">
            <a:spAutoFit/>
          </a:bodyPr>
          <a:lstStyle/>
          <a:p>
            <a:r>
              <a:rPr lang="sv-SE" dirty="0" smtClean="0"/>
              <a:t>Senaste tid som man kan svara på inbjudan!</a:t>
            </a:r>
            <a:endParaRPr lang="sv-SE" dirty="0"/>
          </a:p>
        </p:txBody>
      </p:sp>
      <p:cxnSp>
        <p:nvCxnSpPr>
          <p:cNvPr id="25" name="Straight Arrow Connector 24"/>
          <p:cNvCxnSpPr/>
          <p:nvPr/>
        </p:nvCxnSpPr>
        <p:spPr>
          <a:xfrm>
            <a:off x="3192282" y="2717310"/>
            <a:ext cx="940158" cy="518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713099" y="6127540"/>
            <a:ext cx="2949262" cy="646331"/>
          </a:xfrm>
          <a:prstGeom prst="rect">
            <a:avLst/>
          </a:prstGeom>
          <a:noFill/>
        </p:spPr>
        <p:txBody>
          <a:bodyPr wrap="square" rtlCol="0">
            <a:spAutoFit/>
          </a:bodyPr>
          <a:lstStyle/>
          <a:p>
            <a:r>
              <a:rPr lang="sv-SE" dirty="0" smtClean="0"/>
              <a:t>Här finns även ett forum som man kan diskutera i.</a:t>
            </a:r>
            <a:endParaRPr lang="sv-SE" dirty="0"/>
          </a:p>
        </p:txBody>
      </p:sp>
      <p:cxnSp>
        <p:nvCxnSpPr>
          <p:cNvPr id="35" name="Straight Arrow Connector 34"/>
          <p:cNvCxnSpPr/>
          <p:nvPr/>
        </p:nvCxnSpPr>
        <p:spPr>
          <a:xfrm flipV="1">
            <a:off x="3615607" y="6494981"/>
            <a:ext cx="721217" cy="433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0026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675513" cy="2674289"/>
          </a:xfrm>
        </p:spPr>
        <p:txBody>
          <a:bodyPr>
            <a:normAutofit/>
          </a:bodyPr>
          <a:lstStyle/>
          <a:p>
            <a:pPr algn="ctr"/>
            <a:r>
              <a:rPr lang="sv-SE" sz="2400" b="1" dirty="0" smtClean="0"/>
              <a:t>Man kan när man vill använda samma blåa länk för att ändra sitt svar om man nu mot förmodan skulle behöva göra det!</a:t>
            </a:r>
            <a:br>
              <a:rPr lang="sv-SE" sz="2400" b="1" dirty="0" smtClean="0"/>
            </a:br>
            <a:r>
              <a:rPr lang="sv-SE" sz="2400" b="1" dirty="0"/>
              <a:t/>
            </a:r>
            <a:br>
              <a:rPr lang="sv-SE" sz="2400" b="1" dirty="0"/>
            </a:br>
            <a:r>
              <a:rPr lang="sv-SE" sz="2400" b="1" dirty="0" smtClean="0"/>
              <a:t>Svarar man inte på inbjudan kommer en automatisk påminnelse att skickas ut 2 dagar innan aktiviteten startar.</a:t>
            </a:r>
            <a:br>
              <a:rPr lang="sv-SE" sz="2400" b="1" dirty="0" smtClean="0"/>
            </a:br>
            <a:r>
              <a:rPr lang="sv-SE" sz="2400" b="1" dirty="0"/>
              <a:t/>
            </a:r>
            <a:br>
              <a:rPr lang="sv-SE" sz="2400" b="1" dirty="0"/>
            </a:br>
            <a:endParaRPr lang="sv-SE" sz="2400" b="1" dirty="0"/>
          </a:p>
        </p:txBody>
      </p:sp>
    </p:spTree>
    <p:extLst>
      <p:ext uri="{BB962C8B-B14F-4D97-AF65-F5344CB8AC3E}">
        <p14:creationId xmlns:p14="http://schemas.microsoft.com/office/powerpoint/2010/main" val="2022488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053065" y="1155141"/>
            <a:ext cx="5787037" cy="5477478"/>
          </a:xfrm>
          <a:prstGeom prst="rect">
            <a:avLst/>
          </a:prstGeom>
        </p:spPr>
      </p:pic>
      <p:sp>
        <p:nvSpPr>
          <p:cNvPr id="5" name="Title 1"/>
          <p:cNvSpPr>
            <a:spLocks noGrp="1"/>
          </p:cNvSpPr>
          <p:nvPr>
            <p:ph type="title"/>
          </p:nvPr>
        </p:nvSpPr>
        <p:spPr>
          <a:xfrm>
            <a:off x="2295960" y="339368"/>
            <a:ext cx="7301248" cy="652306"/>
          </a:xfrm>
        </p:spPr>
        <p:txBody>
          <a:bodyPr>
            <a:normAutofit fontScale="90000"/>
          </a:bodyPr>
          <a:lstStyle/>
          <a:p>
            <a:pPr algn="ctr"/>
            <a:r>
              <a:rPr lang="sv-SE" sz="2400" b="1" dirty="0" smtClean="0"/>
              <a:t>Bara vi som är administratörer kommer se vad ni svarat i en sammanställning som ser ut så här!</a:t>
            </a:r>
            <a:endParaRPr lang="sv-SE" sz="2400" b="1" dirty="0"/>
          </a:p>
        </p:txBody>
      </p:sp>
    </p:spTree>
    <p:extLst>
      <p:ext uri="{BB962C8B-B14F-4D97-AF65-F5344CB8AC3E}">
        <p14:creationId xmlns:p14="http://schemas.microsoft.com/office/powerpoint/2010/main" val="36682492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155</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Du kommer få ett mail från bokat.se, som ser ut så här. </vt:lpstr>
      <vt:lpstr>Man kommer då till en internetsida som ser ut såhär!</vt:lpstr>
      <vt:lpstr>Man kan när man vill använda samma blåa länk för att ändra sitt svar om man nu mot förmodan skulle behöva göra det!  Svarar man inte på inbjudan kommer en automatisk påminnelse att skickas ut 2 dagar innan aktiviteten startar.  </vt:lpstr>
      <vt:lpstr>Bara vi som är administratörer kommer se vad ni svarat i en sammanställning som ser ut så här!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Nilsson</dc:creator>
  <cp:lastModifiedBy>Daniel Nilsson</cp:lastModifiedBy>
  <cp:revision>5</cp:revision>
  <dcterms:created xsi:type="dcterms:W3CDTF">2018-02-08T11:11:07Z</dcterms:created>
  <dcterms:modified xsi:type="dcterms:W3CDTF">2018-02-08T12:06:24Z</dcterms:modified>
</cp:coreProperties>
</file>