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6" r:id="rId6"/>
    <p:sldId id="263" r:id="rId7"/>
    <p:sldId id="264" r:id="rId8"/>
    <p:sldId id="260" r:id="rId9"/>
    <p:sldId id="262" r:id="rId10"/>
    <p:sldId id="265" r:id="rId11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4817B-CA5F-46E8-90CC-8FBF6C1B8AA4}" type="datetimeFigureOut">
              <a:rPr lang="sv-SE" smtClean="0"/>
              <a:t>2020-03-13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62934-137E-4431-8039-CE7CE56AA3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59421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4817B-CA5F-46E8-90CC-8FBF6C1B8AA4}" type="datetimeFigureOut">
              <a:rPr lang="sv-SE" smtClean="0"/>
              <a:t>2020-03-13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62934-137E-4431-8039-CE7CE56AA3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982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4817B-CA5F-46E8-90CC-8FBF6C1B8AA4}" type="datetimeFigureOut">
              <a:rPr lang="sv-SE" smtClean="0"/>
              <a:t>2020-03-13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62934-137E-4431-8039-CE7CE56AA3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6711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4817B-CA5F-46E8-90CC-8FBF6C1B8AA4}" type="datetimeFigureOut">
              <a:rPr lang="sv-SE" smtClean="0"/>
              <a:t>2020-03-13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62934-137E-4431-8039-CE7CE56AA3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76608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4817B-CA5F-46E8-90CC-8FBF6C1B8AA4}" type="datetimeFigureOut">
              <a:rPr lang="sv-SE" smtClean="0"/>
              <a:t>2020-03-13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62934-137E-4431-8039-CE7CE56AA3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1666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4817B-CA5F-46E8-90CC-8FBF6C1B8AA4}" type="datetimeFigureOut">
              <a:rPr lang="sv-SE" smtClean="0"/>
              <a:t>2020-03-13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62934-137E-4431-8039-CE7CE56AA3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78446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4817B-CA5F-46E8-90CC-8FBF6C1B8AA4}" type="datetimeFigureOut">
              <a:rPr lang="sv-SE" smtClean="0"/>
              <a:t>2020-03-13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62934-137E-4431-8039-CE7CE56AA3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34525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4817B-CA5F-46E8-90CC-8FBF6C1B8AA4}" type="datetimeFigureOut">
              <a:rPr lang="sv-SE" smtClean="0"/>
              <a:t>2020-03-13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62934-137E-4431-8039-CE7CE56AA3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01486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4817B-CA5F-46E8-90CC-8FBF6C1B8AA4}" type="datetimeFigureOut">
              <a:rPr lang="sv-SE" smtClean="0"/>
              <a:t>2020-03-13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62934-137E-4431-8039-CE7CE56AA3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42817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4817B-CA5F-46E8-90CC-8FBF6C1B8AA4}" type="datetimeFigureOut">
              <a:rPr lang="sv-SE" smtClean="0"/>
              <a:t>2020-03-13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62934-137E-4431-8039-CE7CE56AA3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02837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4817B-CA5F-46E8-90CC-8FBF6C1B8AA4}" type="datetimeFigureOut">
              <a:rPr lang="sv-SE" smtClean="0"/>
              <a:t>2020-03-13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62934-137E-4431-8039-CE7CE56AA3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765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F4817B-CA5F-46E8-90CC-8FBF6C1B8AA4}" type="datetimeFigureOut">
              <a:rPr lang="sv-SE" smtClean="0"/>
              <a:t>2020-03-13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62934-137E-4431-8039-CE7CE56AA3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58483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766781"/>
            <a:ext cx="9144000" cy="1255595"/>
          </a:xfrm>
        </p:spPr>
        <p:txBody>
          <a:bodyPr>
            <a:noAutofit/>
          </a:bodyPr>
          <a:lstStyle/>
          <a:p>
            <a:r>
              <a:rPr lang="sv-SE" sz="3600" dirty="0"/>
              <a:t>Ungdomslagen-verksamhetsplan säsong 2020/2021</a:t>
            </a:r>
          </a:p>
          <a:p>
            <a:endParaRPr lang="sv-SE" sz="3600" dirty="0"/>
          </a:p>
          <a:p>
            <a:r>
              <a:rPr lang="sv-SE" sz="3600" dirty="0"/>
              <a:t>Skridsko och Bandykul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9175" y="820926"/>
            <a:ext cx="2533650" cy="2295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85539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7"/>
            <a:ext cx="10515600" cy="1325563"/>
          </a:xfrm>
        </p:spPr>
        <p:txBody>
          <a:bodyPr>
            <a:normAutofit/>
          </a:bodyPr>
          <a:lstStyle/>
          <a:p>
            <a:r>
              <a:rPr lang="en-GB" altLang="sv-SE" b="1" dirty="0">
                <a:latin typeface="Century Gothic" panose="020B0502020202020204" pitchFamily="34" charset="0"/>
                <a:ea typeface="ＭＳ Ｐゴシック" pitchFamily="34" charset="-128"/>
              </a:rPr>
              <a:t>ÖVRIGT</a:t>
            </a:r>
            <a:endParaRPr lang="sv-SE" b="1" dirty="0">
              <a:latin typeface="Century Gothic" panose="020B0502020202020204" pitchFamily="34" charset="0"/>
              <a:ea typeface="ＭＳ Ｐゴシック" pitchFamily="34" charset="-128"/>
            </a:endParaRPr>
          </a:p>
        </p:txBody>
      </p:sp>
      <p:pic>
        <p:nvPicPr>
          <p:cNvPr id="4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9915" y="192812"/>
            <a:ext cx="1843443" cy="1670187"/>
          </a:xfrm>
          <a:prstGeom prst="rect">
            <a:avLst/>
          </a:prstGeom>
        </p:spPr>
      </p:pic>
      <p:sp>
        <p:nvSpPr>
          <p:cNvPr id="6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10896600" cy="2641600"/>
          </a:xfrm>
        </p:spPr>
        <p:txBody>
          <a:bodyPr>
            <a:noAutofit/>
          </a:bodyPr>
          <a:lstStyle/>
          <a:p>
            <a:pPr lvl="1">
              <a:buFontTx/>
              <a:buChar char="-"/>
            </a:pPr>
            <a:r>
              <a:rPr lang="sv-SE" dirty="0">
                <a:latin typeface="Century Gothic" panose="020B0502020202020204" pitchFamily="34" charset="0"/>
              </a:rPr>
              <a:t>Vi behöver skicka en skrivelse till </a:t>
            </a:r>
            <a:r>
              <a:rPr lang="sv-SE" dirty="0" err="1">
                <a:latin typeface="Century Gothic" panose="020B0502020202020204" pitchFamily="34" charset="0"/>
              </a:rPr>
              <a:t>Thn</a:t>
            </a:r>
            <a:r>
              <a:rPr lang="sv-SE" dirty="0">
                <a:latin typeface="Century Gothic" panose="020B0502020202020204" pitchFamily="34" charset="0"/>
              </a:rPr>
              <a:t> Stad om 2 veckor mer istid i mars. </a:t>
            </a:r>
          </a:p>
        </p:txBody>
      </p:sp>
    </p:spTree>
    <p:extLst>
      <p:ext uri="{BB962C8B-B14F-4D97-AF65-F5344CB8AC3E}">
        <p14:creationId xmlns:p14="http://schemas.microsoft.com/office/powerpoint/2010/main" val="3411715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>
                <a:latin typeface="Century Gothic" panose="020B0502020202020204" pitchFamily="34" charset="0"/>
              </a:rPr>
              <a:t>INNEHÅLL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9915" y="192812"/>
            <a:ext cx="1843443" cy="1670187"/>
          </a:xfrm>
        </p:spPr>
      </p:pic>
      <p:sp>
        <p:nvSpPr>
          <p:cNvPr id="6" name="Platshållare för innehåll 2">
            <a:extLst>
              <a:ext uri="{FF2B5EF4-FFF2-40B4-BE49-F238E27FC236}">
                <a16:creationId xmlns:a16="http://schemas.microsoft.com/office/drawing/2014/main" xmlns="" id="{65F5C682-4141-464E-86B9-FA4B2F09531D}"/>
              </a:ext>
            </a:extLst>
          </p:cNvPr>
          <p:cNvSpPr txBox="1">
            <a:spLocks/>
          </p:cNvSpPr>
          <p:nvPr/>
        </p:nvSpPr>
        <p:spPr>
          <a:xfrm>
            <a:off x="517477" y="1862999"/>
            <a:ext cx="11157045" cy="47913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  <a:defRPr/>
            </a:pPr>
            <a:r>
              <a:rPr lang="en-GB" altLang="sv-SE" dirty="0" err="1">
                <a:latin typeface="Century Gothic" panose="020B0502020202020204" pitchFamily="34" charset="0"/>
                <a:ea typeface="ＭＳ Ｐゴシック" pitchFamily="34" charset="-128"/>
              </a:rPr>
              <a:t>Lagledning</a:t>
            </a:r>
            <a:endParaRPr lang="en-GB" altLang="sv-SE" dirty="0">
              <a:latin typeface="Century Gothic" panose="020B0502020202020204" pitchFamily="34" charset="0"/>
              <a:ea typeface="ＭＳ Ｐゴシック" pitchFamily="34" charset="-128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n-GB" altLang="sv-SE" dirty="0" err="1">
                <a:latin typeface="Century Gothic" panose="020B0502020202020204" pitchFamily="34" charset="0"/>
                <a:ea typeface="ＭＳ Ｐゴシック" pitchFamily="34" charset="-128"/>
              </a:rPr>
              <a:t>Spelartrupp</a:t>
            </a:r>
            <a:endParaRPr lang="en-GB" altLang="sv-SE" dirty="0">
              <a:latin typeface="Century Gothic" panose="020B0502020202020204" pitchFamily="34" charset="0"/>
              <a:ea typeface="ＭＳ Ｐゴシック" pitchFamily="34" charset="-128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n-GB" altLang="sv-SE" dirty="0" err="1">
                <a:latin typeface="Century Gothic" panose="020B0502020202020204" pitchFamily="34" charset="0"/>
                <a:ea typeface="ＭＳ Ｐゴシック" pitchFamily="34" charset="-128"/>
              </a:rPr>
              <a:t>Träningar</a:t>
            </a:r>
            <a:r>
              <a:rPr lang="en-GB" altLang="sv-SE" dirty="0">
                <a:latin typeface="Century Gothic" panose="020B0502020202020204" pitchFamily="34" charset="0"/>
                <a:ea typeface="ＭＳ Ｐゴシック" pitchFamily="34" charset="-128"/>
              </a:rPr>
              <a:t> – </a:t>
            </a:r>
            <a:r>
              <a:rPr lang="en-GB" altLang="sv-SE" dirty="0" err="1">
                <a:latin typeface="Century Gothic" panose="020B0502020202020204" pitchFamily="34" charset="0"/>
                <a:ea typeface="ＭＳ Ｐゴシック" pitchFamily="34" charset="-128"/>
              </a:rPr>
              <a:t>Mål</a:t>
            </a:r>
            <a:r>
              <a:rPr lang="en-GB" altLang="sv-SE" dirty="0">
                <a:latin typeface="Century Gothic" panose="020B0502020202020204" pitchFamily="34" charset="0"/>
                <a:ea typeface="ＭＳ Ｐゴシック" pitchFamily="34" charset="-128"/>
              </a:rPr>
              <a:t> och </a:t>
            </a:r>
            <a:r>
              <a:rPr lang="en-GB" altLang="sv-SE" dirty="0" err="1">
                <a:latin typeface="Century Gothic" panose="020B0502020202020204" pitchFamily="34" charset="0"/>
                <a:ea typeface="ＭＳ Ｐゴシック" pitchFamily="34" charset="-128"/>
              </a:rPr>
              <a:t>inriktning</a:t>
            </a:r>
            <a:endParaRPr lang="en-GB" altLang="sv-SE" dirty="0">
              <a:latin typeface="Century Gothic" panose="020B0502020202020204" pitchFamily="34" charset="0"/>
              <a:ea typeface="ＭＳ Ｐゴシック" pitchFamily="34" charset="-128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n-GB" altLang="sv-SE" dirty="0">
                <a:latin typeface="Century Gothic" panose="020B0502020202020204" pitchFamily="34" charset="0"/>
                <a:ea typeface="ＭＳ Ｐゴシック" pitchFamily="34" charset="-128"/>
              </a:rPr>
              <a:t>Pool/</a:t>
            </a:r>
            <a:r>
              <a:rPr lang="en-GB" altLang="sv-SE" dirty="0" err="1">
                <a:latin typeface="Century Gothic" panose="020B0502020202020204" pitchFamily="34" charset="0"/>
                <a:ea typeface="ＭＳ Ｐゴシック" pitchFamily="34" charset="-128"/>
              </a:rPr>
              <a:t>Cupspel</a:t>
            </a:r>
            <a:endParaRPr lang="en-GB" altLang="sv-SE" dirty="0">
              <a:latin typeface="Century Gothic" panose="020B0502020202020204" pitchFamily="34" charset="0"/>
              <a:ea typeface="ＭＳ Ｐゴシック" pitchFamily="34" charset="-128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n-GB" altLang="sv-SE" dirty="0" err="1">
                <a:latin typeface="Century Gothic" panose="020B0502020202020204" pitchFamily="34" charset="0"/>
                <a:ea typeface="ＭＳ Ｐゴシック" pitchFamily="34" charset="-128"/>
              </a:rPr>
              <a:t>Övergripande</a:t>
            </a:r>
            <a:r>
              <a:rPr lang="en-GB" altLang="sv-SE" dirty="0">
                <a:latin typeface="Century Gothic" panose="020B0502020202020204" pitchFamily="34" charset="0"/>
                <a:ea typeface="ＭＳ Ｐゴシック" pitchFamily="34" charset="-128"/>
              </a:rPr>
              <a:t> </a:t>
            </a:r>
            <a:r>
              <a:rPr lang="en-GB" altLang="sv-SE" dirty="0" err="1">
                <a:latin typeface="Century Gothic" panose="020B0502020202020204" pitchFamily="34" charset="0"/>
                <a:ea typeface="ＭＳ Ｐゴシック" pitchFamily="34" charset="-128"/>
              </a:rPr>
              <a:t>mål</a:t>
            </a:r>
            <a:r>
              <a:rPr lang="en-GB" altLang="sv-SE" dirty="0">
                <a:latin typeface="Century Gothic" panose="020B0502020202020204" pitchFamily="34" charset="0"/>
                <a:ea typeface="ＭＳ Ｐゴシック" pitchFamily="34" charset="-128"/>
              </a:rPr>
              <a:t> – </a:t>
            </a:r>
            <a:r>
              <a:rPr lang="en-GB" altLang="sv-SE" dirty="0" err="1">
                <a:latin typeface="Century Gothic" panose="020B0502020202020204" pitchFamily="34" charset="0"/>
                <a:ea typeface="ＭＳ Ｐゴシック" pitchFamily="34" charset="-128"/>
              </a:rPr>
              <a:t>säsongens</a:t>
            </a:r>
            <a:r>
              <a:rPr lang="en-GB" altLang="sv-SE" dirty="0">
                <a:latin typeface="Century Gothic" panose="020B0502020202020204" pitchFamily="34" charset="0"/>
                <a:ea typeface="ＭＳ Ｐゴシック" pitchFamily="34" charset="-128"/>
              </a:rPr>
              <a:t> ambition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GB" altLang="sv-SE" dirty="0" err="1">
                <a:latin typeface="Century Gothic" panose="020B0502020202020204" pitchFamily="34" charset="0"/>
                <a:ea typeface="ＭＳ Ｐゴシック" pitchFamily="34" charset="-128"/>
              </a:rPr>
              <a:t>Ledarutveckling</a:t>
            </a:r>
            <a:r>
              <a:rPr lang="en-GB" altLang="sv-SE" dirty="0">
                <a:latin typeface="Century Gothic" panose="020B0502020202020204" pitchFamily="34" charset="0"/>
                <a:ea typeface="ＭＳ Ｐゴシック" pitchFamily="34" charset="-128"/>
              </a:rPr>
              <a:t>/</a:t>
            </a:r>
            <a:r>
              <a:rPr lang="en-GB" altLang="sv-SE" dirty="0" err="1">
                <a:latin typeface="Century Gothic" panose="020B0502020202020204" pitchFamily="34" charset="0"/>
                <a:ea typeface="ＭＳ Ｐゴシック" pitchFamily="34" charset="-128"/>
              </a:rPr>
              <a:t>Utbildningsplan</a:t>
            </a:r>
            <a:endParaRPr lang="en-GB" altLang="sv-SE" dirty="0">
              <a:latin typeface="Century Gothic" panose="020B0502020202020204" pitchFamily="34" charset="0"/>
              <a:ea typeface="ＭＳ Ｐゴシック" pitchFamily="34" charset="-128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n-GB" altLang="sv-SE" dirty="0" err="1">
                <a:latin typeface="Century Gothic" panose="020B0502020202020204" pitchFamily="34" charset="0"/>
                <a:ea typeface="ＭＳ Ｐゴシック" pitchFamily="34" charset="-128"/>
              </a:rPr>
              <a:t>Övrigt</a:t>
            </a:r>
            <a:endParaRPr lang="en-GB" altLang="sv-SE" dirty="0">
              <a:latin typeface="Century Gothic" panose="020B0502020202020204" pitchFamily="34" charset="0"/>
              <a:ea typeface="ＭＳ Ｐゴシック" pitchFamily="34" charset="-128"/>
            </a:endParaRPr>
          </a:p>
          <a:p>
            <a:pPr marL="0" indent="0">
              <a:buNone/>
              <a:defRPr/>
            </a:pPr>
            <a:endParaRPr lang="en-GB" altLang="sv-SE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0803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9684" y="365125"/>
            <a:ext cx="10644116" cy="1325563"/>
          </a:xfrm>
        </p:spPr>
        <p:txBody>
          <a:bodyPr/>
          <a:lstStyle/>
          <a:p>
            <a:r>
              <a:rPr lang="sv-SE" b="1" dirty="0">
                <a:latin typeface="Century Gothic" panose="020B0502020202020204" pitchFamily="34" charset="0"/>
              </a:rPr>
              <a:t>Lagledning</a:t>
            </a:r>
          </a:p>
        </p:txBody>
      </p:sp>
      <p:pic>
        <p:nvPicPr>
          <p:cNvPr id="4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9915" y="192812"/>
            <a:ext cx="1843443" cy="1670187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54843" y="1925190"/>
            <a:ext cx="11709778" cy="4351338"/>
          </a:xfrm>
        </p:spPr>
        <p:txBody>
          <a:bodyPr>
            <a:normAutofit fontScale="70000" lnSpcReduction="20000"/>
          </a:bodyPr>
          <a:lstStyle/>
          <a:p>
            <a:r>
              <a:rPr lang="sv-SE" sz="3000" dirty="0">
                <a:latin typeface="Century Gothic" panose="020B0502020202020204" pitchFamily="34" charset="0"/>
              </a:rPr>
              <a:t>Lagledare (</a:t>
            </a:r>
            <a:r>
              <a:rPr lang="sv-SE" sz="3000" dirty="0" err="1">
                <a:latin typeface="Century Gothic" panose="020B0502020202020204" pitchFamily="34" charset="0"/>
              </a:rPr>
              <a:t>adminroll</a:t>
            </a:r>
            <a:r>
              <a:rPr lang="sv-SE" sz="3000" dirty="0">
                <a:latin typeface="Century Gothic" panose="020B0502020202020204" pitchFamily="34" charset="0"/>
              </a:rPr>
              <a:t>)</a:t>
            </a:r>
            <a:r>
              <a:rPr lang="sv-SE" dirty="0">
                <a:latin typeface="Century Gothic" panose="020B0502020202020204" pitchFamily="34" charset="0"/>
              </a:rPr>
              <a:t>			Martin Ericson, Mikael Stahre, 		</a:t>
            </a:r>
            <a:endParaRPr lang="sv-SE" sz="1600" dirty="0">
              <a:latin typeface="Century Gothic" panose="020B0502020202020204" pitchFamily="34" charset="0"/>
            </a:endParaRPr>
          </a:p>
          <a:p>
            <a:pPr lvl="1"/>
            <a:r>
              <a:rPr lang="sv-SE" sz="2100" dirty="0">
                <a:latin typeface="Century Gothic" panose="020B0502020202020204" pitchFamily="34" charset="0"/>
              </a:rPr>
              <a:t>Kallelser</a:t>
            </a:r>
          </a:p>
          <a:p>
            <a:pPr lvl="1"/>
            <a:r>
              <a:rPr lang="sv-SE" sz="2100" dirty="0">
                <a:latin typeface="Century Gothic" panose="020B0502020202020204" pitchFamily="34" charset="0"/>
              </a:rPr>
              <a:t>Anmälningar</a:t>
            </a:r>
          </a:p>
          <a:p>
            <a:pPr lvl="1"/>
            <a:endParaRPr lang="sv-SE" sz="1200" dirty="0">
              <a:latin typeface="Century Gothic" panose="020B0502020202020204" pitchFamily="34" charset="0"/>
            </a:endParaRPr>
          </a:p>
          <a:p>
            <a:r>
              <a:rPr lang="sv-SE" sz="3000" dirty="0">
                <a:latin typeface="Century Gothic" panose="020B0502020202020204" pitchFamily="34" charset="0"/>
              </a:rPr>
              <a:t>Huvudtränare – is 		</a:t>
            </a:r>
            <a:r>
              <a:rPr lang="sv-SE" dirty="0">
                <a:latin typeface="Century Gothic" panose="020B0502020202020204" pitchFamily="34" charset="0"/>
              </a:rPr>
              <a:t> 		Martin Ericson</a:t>
            </a:r>
          </a:p>
          <a:p>
            <a:r>
              <a:rPr lang="sv-SE" sz="3000" dirty="0">
                <a:latin typeface="Century Gothic" panose="020B0502020202020204" pitchFamily="34" charset="0"/>
              </a:rPr>
              <a:t>Assisterande tränare – is			</a:t>
            </a:r>
            <a:r>
              <a:rPr lang="sv-SE" dirty="0">
                <a:latin typeface="Century Gothic" panose="020B0502020202020204" pitchFamily="34" charset="0"/>
              </a:rPr>
              <a:t>Olof Pettersson</a:t>
            </a:r>
            <a:br>
              <a:rPr lang="sv-SE" dirty="0">
                <a:latin typeface="Century Gothic" panose="020B0502020202020204" pitchFamily="34" charset="0"/>
              </a:rPr>
            </a:br>
            <a:r>
              <a:rPr lang="sv-SE" dirty="0">
                <a:latin typeface="Century Gothic" panose="020B0502020202020204" pitchFamily="34" charset="0"/>
              </a:rPr>
              <a:t>						Anna Pettersson </a:t>
            </a:r>
            <a:br>
              <a:rPr lang="sv-SE" dirty="0">
                <a:latin typeface="Century Gothic" panose="020B0502020202020204" pitchFamily="34" charset="0"/>
              </a:rPr>
            </a:br>
            <a:r>
              <a:rPr lang="sv-SE" dirty="0">
                <a:latin typeface="Century Gothic" panose="020B0502020202020204" pitchFamily="34" charset="0"/>
              </a:rPr>
              <a:t>						Per Kristensen</a:t>
            </a:r>
            <a:br>
              <a:rPr lang="sv-SE" dirty="0">
                <a:latin typeface="Century Gothic" panose="020B0502020202020204" pitchFamily="34" charset="0"/>
              </a:rPr>
            </a:br>
            <a:r>
              <a:rPr lang="sv-SE" dirty="0">
                <a:latin typeface="Century Gothic" panose="020B0502020202020204" pitchFamily="34" charset="0"/>
              </a:rPr>
              <a:t>						Kajsa Berg </a:t>
            </a:r>
            <a:br>
              <a:rPr lang="sv-SE" dirty="0">
                <a:latin typeface="Century Gothic" panose="020B0502020202020204" pitchFamily="34" charset="0"/>
              </a:rPr>
            </a:br>
            <a:r>
              <a:rPr lang="sv-SE" dirty="0">
                <a:latin typeface="Century Gothic" panose="020B0502020202020204" pitchFamily="34" charset="0"/>
              </a:rPr>
              <a:t>						Neil Hägglund	</a:t>
            </a:r>
            <a:br>
              <a:rPr lang="sv-SE" dirty="0">
                <a:latin typeface="Century Gothic" panose="020B0502020202020204" pitchFamily="34" charset="0"/>
              </a:rPr>
            </a:br>
            <a:r>
              <a:rPr lang="sv-SE" dirty="0">
                <a:latin typeface="Century Gothic" panose="020B0502020202020204" pitchFamily="34" charset="0"/>
              </a:rPr>
              <a:t>						Peter Berg		f-13</a:t>
            </a:r>
            <a:br>
              <a:rPr lang="sv-SE" dirty="0">
                <a:latin typeface="Century Gothic" panose="020B0502020202020204" pitchFamily="34" charset="0"/>
              </a:rPr>
            </a:br>
            <a:r>
              <a:rPr lang="sv-SE" dirty="0">
                <a:latin typeface="Century Gothic" panose="020B0502020202020204" pitchFamily="34" charset="0"/>
              </a:rPr>
              <a:t>						Jerker Karlsson 	f-13</a:t>
            </a:r>
            <a:br>
              <a:rPr lang="sv-SE" dirty="0">
                <a:latin typeface="Century Gothic" panose="020B0502020202020204" pitchFamily="34" charset="0"/>
              </a:rPr>
            </a:br>
            <a:r>
              <a:rPr lang="sv-SE" dirty="0">
                <a:latin typeface="Century Gothic" panose="020B0502020202020204" pitchFamily="34" charset="0"/>
              </a:rPr>
              <a:t>						Erik Hallberg		f-13</a:t>
            </a:r>
            <a:br>
              <a:rPr lang="sv-SE" dirty="0">
                <a:latin typeface="Century Gothic" panose="020B0502020202020204" pitchFamily="34" charset="0"/>
              </a:rPr>
            </a:br>
            <a:r>
              <a:rPr lang="sv-SE" dirty="0">
                <a:latin typeface="Century Gothic" panose="020B0502020202020204" pitchFamily="34" charset="0"/>
              </a:rPr>
              <a:t>						</a:t>
            </a:r>
            <a:r>
              <a:rPr lang="sv-SE" sz="2100" dirty="0">
                <a:latin typeface="Century Gothic" panose="020B0502020202020204" pitchFamily="34" charset="0"/>
              </a:rPr>
              <a:t/>
            </a:r>
            <a:br>
              <a:rPr lang="sv-SE" sz="2100" dirty="0">
                <a:latin typeface="Century Gothic" panose="020B0502020202020204" pitchFamily="34" charset="0"/>
              </a:rPr>
            </a:br>
            <a:r>
              <a:rPr lang="sv-SE" dirty="0">
                <a:latin typeface="Century Gothic" panose="020B0502020202020204" pitchFamily="34" charset="0"/>
              </a:rPr>
              <a:t>Fika						Helena Harrysson </a:t>
            </a:r>
            <a:br>
              <a:rPr lang="sv-SE" dirty="0">
                <a:latin typeface="Century Gothic" panose="020B0502020202020204" pitchFamily="34" charset="0"/>
              </a:rPr>
            </a:br>
            <a:r>
              <a:rPr lang="sv-SE" dirty="0">
                <a:latin typeface="Century Gothic" panose="020B0502020202020204" pitchFamily="34" charset="0"/>
              </a:rPr>
              <a:t/>
            </a:r>
            <a:br>
              <a:rPr lang="sv-SE" dirty="0">
                <a:latin typeface="Century Gothic" panose="020B0502020202020204" pitchFamily="34" charset="0"/>
              </a:rPr>
            </a:br>
            <a:r>
              <a:rPr lang="sv-SE" dirty="0">
                <a:latin typeface="Century Gothic" panose="020B0502020202020204" pitchFamily="34" charset="0"/>
              </a:rPr>
              <a:t>Material 					Rolf Reinholdsson</a:t>
            </a:r>
            <a:br>
              <a:rPr lang="sv-SE" dirty="0">
                <a:latin typeface="Century Gothic" panose="020B0502020202020204" pitchFamily="34" charset="0"/>
              </a:rPr>
            </a:br>
            <a:r>
              <a:rPr lang="sv-SE" dirty="0">
                <a:latin typeface="Century Gothic" panose="020B0502020202020204" pitchFamily="34" charset="0"/>
              </a:rPr>
              <a:t>						Bertil Sanderfalk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46595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5125"/>
            <a:ext cx="10896600" cy="1325563"/>
          </a:xfrm>
        </p:spPr>
        <p:txBody>
          <a:bodyPr/>
          <a:lstStyle/>
          <a:p>
            <a:pPr marL="355600"/>
            <a:r>
              <a:rPr lang="sv-SE" b="1" dirty="0">
                <a:latin typeface="Century Gothic" panose="020B0502020202020204" pitchFamily="34" charset="0"/>
              </a:rPr>
              <a:t>Säsongens höjdpunkter</a:t>
            </a:r>
          </a:p>
        </p:txBody>
      </p:sp>
      <p:sp>
        <p:nvSpPr>
          <p:cNvPr id="4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10896600" cy="4525963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GB" altLang="sv-SE" sz="2400" dirty="0">
                <a:latin typeface="Century Gothic" panose="020B0502020202020204" pitchFamily="34" charset="0"/>
                <a:ea typeface="ＭＳ Ｐゴシック" panose="020B0600070205080204" pitchFamily="34" charset="-128"/>
              </a:rPr>
              <a:t>- </a:t>
            </a:r>
            <a:r>
              <a:rPr lang="en-GB" altLang="sv-SE" sz="2400" dirty="0" err="1">
                <a:latin typeface="Century Gothic" panose="020B0502020202020204" pitchFamily="34" charset="0"/>
                <a:ea typeface="ＭＳ Ｐゴシック" panose="020B0600070205080204" pitchFamily="34" charset="-128"/>
              </a:rPr>
              <a:t>Många</a:t>
            </a:r>
            <a:r>
              <a:rPr lang="en-GB" altLang="sv-SE" sz="2400" dirty="0">
                <a:latin typeface="Century Gothic" panose="020B0502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GB" altLang="sv-SE" sz="2400" dirty="0" err="1">
                <a:latin typeface="Century Gothic" panose="020B0502020202020204" pitchFamily="34" charset="0"/>
                <a:ea typeface="ＭＳ Ｐゴシック" panose="020B0600070205080204" pitchFamily="34" charset="-128"/>
              </a:rPr>
              <a:t>nya</a:t>
            </a:r>
            <a:r>
              <a:rPr lang="en-GB" altLang="sv-SE" sz="2400" dirty="0">
                <a:latin typeface="Century Gothic" panose="020B0502020202020204" pitchFamily="34" charset="0"/>
                <a:ea typeface="ＭＳ Ｐゴシック" panose="020B0600070205080204" pitchFamily="34" charset="-128"/>
              </a:rPr>
              <a:t> barn </a:t>
            </a:r>
            <a:r>
              <a:rPr lang="en-GB" altLang="sv-SE" sz="2400" dirty="0" err="1">
                <a:latin typeface="Century Gothic" panose="020B0502020202020204" pitchFamily="34" charset="0"/>
                <a:ea typeface="ＭＳ Ｐゴシック" panose="020B0600070205080204" pitchFamily="34" charset="-128"/>
              </a:rPr>
              <a:t>på</a:t>
            </a:r>
            <a:r>
              <a:rPr lang="en-GB" altLang="sv-SE" sz="2400" dirty="0">
                <a:latin typeface="Century Gothic" panose="020B0502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GB" altLang="sv-SE" sz="2400" dirty="0" err="1">
                <a:latin typeface="Century Gothic" panose="020B0502020202020204" pitchFamily="34" charset="0"/>
                <a:ea typeface="ＭＳ Ｐゴシック" panose="020B0600070205080204" pitchFamily="34" charset="-128"/>
              </a:rPr>
              <a:t>träningarna</a:t>
            </a:r>
            <a:r>
              <a:rPr lang="en-GB" altLang="sv-SE" sz="2400" dirty="0">
                <a:latin typeface="Century Gothic" panose="020B0502020202020204" pitchFamily="34" charset="0"/>
                <a:ea typeface="ＭＳ Ｐゴシック" panose="020B0600070205080204" pitchFamily="34" charset="-128"/>
              </a:rPr>
              <a:t>. </a:t>
            </a:r>
          </a:p>
          <a:p>
            <a:pPr marL="0" indent="0" eaLnBrk="1" hangingPunct="1">
              <a:buNone/>
            </a:pPr>
            <a:r>
              <a:rPr lang="en-GB" altLang="sv-SE" sz="2400" dirty="0">
                <a:latin typeface="Century Gothic" panose="020B0502020202020204" pitchFamily="34" charset="0"/>
                <a:ea typeface="ＭＳ Ｐゴシック" panose="020B0600070205080204" pitchFamily="34" charset="-128"/>
              </a:rPr>
              <a:t>- </a:t>
            </a:r>
            <a:r>
              <a:rPr lang="en-GB" altLang="sv-SE" sz="2400" dirty="0" err="1">
                <a:latin typeface="Century Gothic" panose="020B0502020202020204" pitchFamily="34" charset="0"/>
                <a:ea typeface="ＭＳ Ｐゴシック" panose="020B0600070205080204" pitchFamily="34" charset="-128"/>
              </a:rPr>
              <a:t>Utskick</a:t>
            </a:r>
            <a:r>
              <a:rPr lang="en-GB" altLang="sv-SE" sz="2400" dirty="0">
                <a:latin typeface="Century Gothic" panose="020B0502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GB" altLang="sv-SE" sz="2400" dirty="0" err="1">
                <a:latin typeface="Century Gothic" panose="020B0502020202020204" pitchFamily="34" charset="0"/>
                <a:ea typeface="ＭＳ Ｐゴシック" panose="020B0600070205080204" pitchFamily="34" charset="-128"/>
              </a:rPr>
              <a:t>gav</a:t>
            </a:r>
            <a:r>
              <a:rPr lang="en-GB" altLang="sv-SE" sz="2400" dirty="0">
                <a:latin typeface="Century Gothic" panose="020B0502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GB" altLang="sv-SE" sz="2400" dirty="0" err="1">
                <a:latin typeface="Century Gothic" panose="020B0502020202020204" pitchFamily="34" charset="0"/>
                <a:ea typeface="ＭＳ Ｐゴシック" panose="020B0600070205080204" pitchFamily="34" charset="-128"/>
              </a:rPr>
              <a:t>stort</a:t>
            </a:r>
            <a:r>
              <a:rPr lang="en-GB" altLang="sv-SE" sz="2400" dirty="0">
                <a:latin typeface="Century Gothic" panose="020B0502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GB" altLang="sv-SE" sz="2400" dirty="0" err="1">
                <a:latin typeface="Century Gothic" panose="020B0502020202020204" pitchFamily="34" charset="0"/>
                <a:ea typeface="ＭＳ Ｐゴシック" panose="020B0600070205080204" pitchFamily="34" charset="-128"/>
              </a:rPr>
              <a:t>gensvar</a:t>
            </a:r>
            <a:r>
              <a:rPr lang="en-GB" altLang="sv-SE" sz="2400" dirty="0">
                <a:latin typeface="Century Gothic" panose="020B0502020202020204" pitchFamily="34" charset="0"/>
                <a:ea typeface="ＭＳ Ｐゴシック" panose="020B0600070205080204" pitchFamily="34" charset="-128"/>
              </a:rPr>
              <a:t>. </a:t>
            </a:r>
            <a:r>
              <a:rPr lang="en-GB" altLang="sv-SE" sz="2400" dirty="0" err="1">
                <a:latin typeface="Century Gothic" panose="020B0502020202020204" pitchFamily="34" charset="0"/>
                <a:ea typeface="ＭＳ Ｐゴシック" panose="020B0600070205080204" pitchFamily="34" charset="-128"/>
              </a:rPr>
              <a:t>Göras</a:t>
            </a:r>
            <a:r>
              <a:rPr lang="en-GB" altLang="sv-SE" sz="2400" dirty="0">
                <a:latin typeface="Century Gothic" panose="020B0502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GB" altLang="sv-SE" sz="2400" dirty="0" err="1">
                <a:latin typeface="Century Gothic" panose="020B0502020202020204" pitchFamily="34" charset="0"/>
                <a:ea typeface="ＭＳ Ｐゴシック" panose="020B0600070205080204" pitchFamily="34" charset="-128"/>
              </a:rPr>
              <a:t>tidigare</a:t>
            </a:r>
            <a:r>
              <a:rPr lang="en-GB" altLang="sv-SE" sz="2400" dirty="0">
                <a:latin typeface="Century Gothic" panose="020B0502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GB" altLang="sv-SE" sz="2400" dirty="0" err="1">
                <a:latin typeface="Century Gothic" panose="020B0502020202020204" pitchFamily="34" charset="0"/>
                <a:ea typeface="ＭＳ Ｐゴシック" panose="020B0600070205080204" pitchFamily="34" charset="-128"/>
              </a:rPr>
              <a:t>nästa</a:t>
            </a:r>
            <a:r>
              <a:rPr lang="en-GB" altLang="sv-SE" sz="2400" dirty="0">
                <a:latin typeface="Century Gothic" panose="020B0502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GB" altLang="sv-SE" sz="2400" dirty="0" err="1">
                <a:latin typeface="Century Gothic" panose="020B0502020202020204" pitchFamily="34" charset="0"/>
                <a:ea typeface="ＭＳ Ｐゴシック" panose="020B0600070205080204" pitchFamily="34" charset="-128"/>
              </a:rPr>
              <a:t>år</a:t>
            </a:r>
            <a:r>
              <a:rPr lang="en-GB" altLang="sv-SE" sz="2400" dirty="0">
                <a:latin typeface="Century Gothic" panose="020B0502020202020204" pitchFamily="34" charset="0"/>
                <a:ea typeface="ＭＳ Ｐゴシック" panose="020B0600070205080204" pitchFamily="34" charset="-128"/>
              </a:rPr>
              <a:t>. </a:t>
            </a:r>
          </a:p>
          <a:p>
            <a:pPr eaLnBrk="1" hangingPunct="1">
              <a:buFontTx/>
              <a:buChar char="-"/>
            </a:pPr>
            <a:r>
              <a:rPr lang="en-GB" altLang="sv-SE" sz="2400" dirty="0" err="1">
                <a:latin typeface="Century Gothic" panose="020B0502020202020204" pitchFamily="34" charset="0"/>
                <a:ea typeface="ＭＳ Ｐゴシック" panose="020B0600070205080204" pitchFamily="34" charset="-128"/>
              </a:rPr>
              <a:t>Flera</a:t>
            </a:r>
            <a:r>
              <a:rPr lang="en-GB" altLang="sv-SE" sz="2400" dirty="0">
                <a:latin typeface="Century Gothic" panose="020B0502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GB" altLang="sv-SE" sz="2400" dirty="0" err="1">
                <a:latin typeface="Century Gothic" panose="020B0502020202020204" pitchFamily="34" charset="0"/>
                <a:ea typeface="ＭＳ Ｐゴシック" panose="020B0600070205080204" pitchFamily="34" charset="-128"/>
              </a:rPr>
              <a:t>nya</a:t>
            </a:r>
            <a:r>
              <a:rPr lang="en-GB" altLang="sv-SE" sz="2400" dirty="0">
                <a:latin typeface="Century Gothic" panose="020B0502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GB" altLang="sv-SE" sz="2400" dirty="0" err="1">
                <a:latin typeface="Century Gothic" panose="020B0502020202020204" pitchFamily="34" charset="0"/>
                <a:ea typeface="ＭＳ Ｐゴシック" panose="020B0600070205080204" pitchFamily="34" charset="-128"/>
              </a:rPr>
              <a:t>ledare</a:t>
            </a:r>
            <a:r>
              <a:rPr lang="en-GB" altLang="sv-SE" sz="2400" dirty="0">
                <a:latin typeface="Century Gothic" panose="020B0502020202020204" pitchFamily="34" charset="0"/>
                <a:ea typeface="ＭＳ Ｐゴシック" panose="020B0600070205080204" pitchFamily="34" charset="-128"/>
              </a:rPr>
              <a:t> . </a:t>
            </a:r>
          </a:p>
          <a:p>
            <a:pPr eaLnBrk="1" hangingPunct="1">
              <a:buFontTx/>
              <a:buChar char="-"/>
            </a:pPr>
            <a:r>
              <a:rPr lang="en-GB" altLang="sv-SE" sz="2400" dirty="0">
                <a:latin typeface="Century Gothic" panose="020B0502020202020204" pitchFamily="34" charset="0"/>
                <a:ea typeface="ＭＳ Ｐゴシック" panose="020B0600070205080204" pitchFamily="34" charset="-128"/>
              </a:rPr>
              <a:t>19st </a:t>
            </a:r>
            <a:r>
              <a:rPr lang="en-GB" altLang="sv-SE" sz="2400" dirty="0" err="1">
                <a:latin typeface="Century Gothic" panose="020B0502020202020204" pitchFamily="34" charset="0"/>
                <a:ea typeface="ＭＳ Ｐゴシック" panose="020B0600070205080204" pitchFamily="34" charset="-128"/>
              </a:rPr>
              <a:t>födda</a:t>
            </a:r>
            <a:r>
              <a:rPr lang="en-GB" altLang="sv-SE" sz="2400" dirty="0">
                <a:latin typeface="Century Gothic" panose="020B0502020202020204" pitchFamily="34" charset="0"/>
                <a:ea typeface="ＭＳ Ｐゴシック" panose="020B0600070205080204" pitchFamily="34" charset="-128"/>
              </a:rPr>
              <a:t> 2013 </a:t>
            </a:r>
            <a:r>
              <a:rPr lang="en-GB" altLang="sv-SE" sz="2400" dirty="0" err="1">
                <a:latin typeface="Century Gothic" panose="020B0502020202020204" pitchFamily="34" charset="0"/>
                <a:ea typeface="ＭＳ Ｐゴシック" panose="020B0600070205080204" pitchFamily="34" charset="-128"/>
              </a:rPr>
              <a:t>på</a:t>
            </a:r>
            <a:r>
              <a:rPr lang="en-GB" altLang="sv-SE" sz="2400" dirty="0">
                <a:latin typeface="Century Gothic" panose="020B0502020202020204" pitchFamily="34" charset="0"/>
                <a:ea typeface="ＭＳ Ｐゴシック" panose="020B0600070205080204" pitchFamily="34" charset="-128"/>
              </a:rPr>
              <a:t> “</a:t>
            </a:r>
            <a:r>
              <a:rPr lang="en-GB" altLang="sv-SE" sz="2400" dirty="0" err="1">
                <a:latin typeface="Century Gothic" panose="020B0502020202020204" pitchFamily="34" charset="0"/>
                <a:ea typeface="ＭＳ Ｐゴシック" panose="020B0600070205080204" pitchFamily="34" charset="-128"/>
              </a:rPr>
              <a:t>listan</a:t>
            </a:r>
            <a:r>
              <a:rPr lang="en-GB" altLang="sv-SE" sz="2400" dirty="0">
                <a:latin typeface="Century Gothic" panose="020B0502020202020204" pitchFamily="34" charset="0"/>
                <a:ea typeface="ＭＳ Ｐゴシック" panose="020B0600070205080204" pitchFamily="34" charset="-128"/>
              </a:rPr>
              <a:t>”. </a:t>
            </a:r>
            <a:r>
              <a:rPr lang="en-GB" altLang="sv-SE" sz="2400" dirty="0" err="1">
                <a:latin typeface="Century Gothic" panose="020B0502020202020204" pitchFamily="34" charset="0"/>
                <a:ea typeface="ＭＳ Ｐゴシック" panose="020B0600070205080204" pitchFamily="34" charset="-128"/>
              </a:rPr>
              <a:t>Starta</a:t>
            </a:r>
            <a:r>
              <a:rPr lang="en-GB" altLang="sv-SE" sz="2400" dirty="0">
                <a:latin typeface="Century Gothic" panose="020B0502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GB" altLang="sv-SE" sz="2400" dirty="0" err="1">
                <a:latin typeface="Century Gothic" panose="020B0502020202020204" pitchFamily="34" charset="0"/>
                <a:ea typeface="ＭＳ Ｐゴシック" panose="020B0600070205080204" pitchFamily="34" charset="-128"/>
              </a:rPr>
              <a:t>träning</a:t>
            </a:r>
            <a:r>
              <a:rPr lang="en-GB" altLang="sv-SE" sz="2400" dirty="0">
                <a:latin typeface="Century Gothic" panose="020B0502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GB" altLang="sv-SE" sz="2400" dirty="0" err="1">
                <a:latin typeface="Century Gothic" panose="020B0502020202020204" pitchFamily="34" charset="0"/>
                <a:ea typeface="ＭＳ Ｐゴシック" panose="020B0600070205080204" pitchFamily="34" charset="-128"/>
              </a:rPr>
              <a:t>på</a:t>
            </a:r>
            <a:r>
              <a:rPr lang="en-GB" altLang="sv-SE" sz="2400" dirty="0">
                <a:latin typeface="Century Gothic" panose="020B0502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GB" altLang="sv-SE" sz="2400" dirty="0" err="1">
                <a:latin typeface="Century Gothic" panose="020B0502020202020204" pitchFamily="34" charset="0"/>
                <a:ea typeface="ＭＳ Ｐゴシック" panose="020B0600070205080204" pitchFamily="34" charset="-128"/>
              </a:rPr>
              <a:t>veckodagar</a:t>
            </a:r>
            <a:r>
              <a:rPr lang="en-GB" altLang="sv-SE" sz="2400" dirty="0">
                <a:latin typeface="Century Gothic" panose="020B0502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GB" altLang="sv-SE" sz="2400" dirty="0" err="1">
                <a:latin typeface="Century Gothic" panose="020B0502020202020204" pitchFamily="34" charset="0"/>
                <a:ea typeface="ＭＳ Ｐゴシック" panose="020B0600070205080204" pitchFamily="34" charset="-128"/>
              </a:rPr>
              <a:t>för</a:t>
            </a:r>
            <a:r>
              <a:rPr lang="en-GB" altLang="sv-SE" sz="2400" dirty="0">
                <a:latin typeface="Century Gothic" panose="020B0502020202020204" pitchFamily="34" charset="0"/>
                <a:ea typeface="ＭＳ Ｐゴシック" panose="020B0600070205080204" pitchFamily="34" charset="-128"/>
              </a:rPr>
              <a:t> dessa?</a:t>
            </a:r>
          </a:p>
        </p:txBody>
      </p:sp>
      <p:pic>
        <p:nvPicPr>
          <p:cNvPr id="5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9915" y="192812"/>
            <a:ext cx="1843443" cy="1670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3869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5125"/>
            <a:ext cx="10896600" cy="1325563"/>
          </a:xfrm>
        </p:spPr>
        <p:txBody>
          <a:bodyPr/>
          <a:lstStyle/>
          <a:p>
            <a:pPr marL="355600"/>
            <a:r>
              <a:rPr lang="sv-SE" b="1" dirty="0">
                <a:latin typeface="Century Gothic" panose="020B0502020202020204" pitchFamily="34" charset="0"/>
              </a:rPr>
              <a:t>Spelartrupp</a:t>
            </a:r>
          </a:p>
        </p:txBody>
      </p:sp>
      <p:sp>
        <p:nvSpPr>
          <p:cNvPr id="4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10896600" cy="4525963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GB" altLang="sv-SE" sz="2400" dirty="0">
                <a:latin typeface="Century Gothic" panose="020B0502020202020204" pitchFamily="34" charset="0"/>
                <a:ea typeface="ＭＳ Ｐゴシック" panose="020B0600070205080204" pitchFamily="34" charset="-128"/>
              </a:rPr>
              <a:t>NA</a:t>
            </a:r>
          </a:p>
        </p:txBody>
      </p:sp>
      <p:pic>
        <p:nvPicPr>
          <p:cNvPr id="5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9915" y="192812"/>
            <a:ext cx="1843443" cy="1670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854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sv-SE" b="1" dirty="0" err="1">
                <a:latin typeface="Century Gothic" panose="020B0502020202020204" pitchFamily="34" charset="0"/>
                <a:ea typeface="ＭＳ Ｐゴシック" pitchFamily="34" charset="-128"/>
              </a:rPr>
              <a:t>Träningar</a:t>
            </a:r>
            <a:r>
              <a:rPr lang="en-GB" altLang="sv-SE" b="1" dirty="0">
                <a:latin typeface="Century Gothic" panose="020B0502020202020204" pitchFamily="34" charset="0"/>
                <a:ea typeface="ＭＳ Ｐゴシック" pitchFamily="34" charset="-128"/>
              </a:rPr>
              <a:t> – </a:t>
            </a:r>
            <a:r>
              <a:rPr lang="en-GB" altLang="sv-SE" b="1" dirty="0" err="1">
                <a:latin typeface="Century Gothic" panose="020B0502020202020204" pitchFamily="34" charset="0"/>
                <a:ea typeface="ＭＳ Ｐゴシック" pitchFamily="34" charset="-128"/>
              </a:rPr>
              <a:t>Mål</a:t>
            </a:r>
            <a:r>
              <a:rPr lang="en-GB" altLang="sv-SE" b="1" dirty="0">
                <a:latin typeface="Century Gothic" panose="020B0502020202020204" pitchFamily="34" charset="0"/>
                <a:ea typeface="ＭＳ Ｐゴシック" pitchFamily="34" charset="-128"/>
              </a:rPr>
              <a:t> och </a:t>
            </a:r>
            <a:r>
              <a:rPr lang="en-GB" altLang="sv-SE" b="1" dirty="0" err="1">
                <a:latin typeface="Century Gothic" panose="020B0502020202020204" pitchFamily="34" charset="0"/>
                <a:ea typeface="ＭＳ Ｐゴシック" pitchFamily="34" charset="-128"/>
              </a:rPr>
              <a:t>inriktning</a:t>
            </a:r>
            <a:endParaRPr lang="sv-SE" b="1" dirty="0"/>
          </a:p>
        </p:txBody>
      </p:sp>
      <p:pic>
        <p:nvPicPr>
          <p:cNvPr id="4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9915" y="192812"/>
            <a:ext cx="1843443" cy="1670187"/>
          </a:xfrm>
          <a:prstGeom prst="rect">
            <a:avLst/>
          </a:prstGeom>
        </p:spPr>
      </p:pic>
      <p:sp>
        <p:nvSpPr>
          <p:cNvPr id="6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10896600" cy="4525963"/>
          </a:xfrm>
        </p:spPr>
        <p:txBody>
          <a:bodyPr/>
          <a:lstStyle/>
          <a:p>
            <a:r>
              <a:rPr lang="sv-SE" sz="2400" dirty="0">
                <a:latin typeface="Century Gothic" panose="020B0502020202020204" pitchFamily="34" charset="0"/>
              </a:rPr>
              <a:t>Ha roligt.</a:t>
            </a:r>
          </a:p>
          <a:p>
            <a:r>
              <a:rPr lang="sv-SE" sz="2400" dirty="0">
                <a:latin typeface="Century Gothic" panose="020B0502020202020204" pitchFamily="34" charset="0"/>
              </a:rPr>
              <a:t>Trötta barn när träningen är klar. </a:t>
            </a:r>
          </a:p>
          <a:p>
            <a:r>
              <a:rPr lang="sv-SE" sz="2400" dirty="0">
                <a:latin typeface="Century Gothic" panose="020B0502020202020204" pitchFamily="34" charset="0"/>
              </a:rPr>
              <a:t>Stärk självförtroendet på barnen.  </a:t>
            </a:r>
          </a:p>
          <a:p>
            <a:r>
              <a:rPr lang="sv-SE" sz="2400" dirty="0">
                <a:latin typeface="Century Gothic" panose="020B0502020202020204" pitchFamily="34" charset="0"/>
              </a:rPr>
              <a:t>Grupp efter färdighet</a:t>
            </a:r>
            <a:br>
              <a:rPr lang="sv-SE" sz="2400" dirty="0">
                <a:latin typeface="Century Gothic" panose="020B0502020202020204" pitchFamily="34" charset="0"/>
              </a:rPr>
            </a:br>
            <a:r>
              <a:rPr lang="sv-SE" sz="2400" dirty="0">
                <a:latin typeface="Century Gothic" panose="020B0502020202020204" pitchFamily="34" charset="0"/>
              </a:rPr>
              <a:t>Alltifrån stå på skridskor till spela bandy. </a:t>
            </a:r>
            <a:br>
              <a:rPr lang="sv-SE" sz="2400" dirty="0">
                <a:latin typeface="Century Gothic" panose="020B0502020202020204" pitchFamily="34" charset="0"/>
              </a:rPr>
            </a:br>
            <a:r>
              <a:rPr lang="sv-SE" sz="2400" dirty="0">
                <a:latin typeface="Century Gothic" panose="020B0502020202020204" pitchFamily="34" charset="0"/>
              </a:rPr>
              <a:t>Alltifrån ramsor och lek till tävlingsmoment</a:t>
            </a:r>
          </a:p>
          <a:p>
            <a:r>
              <a:rPr lang="sv-SE" sz="2400" dirty="0">
                <a:latin typeface="Century Gothic" panose="020B0502020202020204" pitchFamily="34" charset="0"/>
              </a:rPr>
              <a:t>Skapa förutsättningar för nytt U9-lag varje år. </a:t>
            </a:r>
            <a:br>
              <a:rPr lang="sv-SE" sz="2400" dirty="0">
                <a:latin typeface="Century Gothic" panose="020B0502020202020204" pitchFamily="34" charset="0"/>
              </a:rPr>
            </a:br>
            <a:r>
              <a:rPr lang="sv-SE" sz="2400" dirty="0">
                <a:latin typeface="Century Gothic" panose="020B0502020202020204" pitchFamily="34" charset="0"/>
              </a:rPr>
              <a:t>Spelare och Ledare</a:t>
            </a:r>
          </a:p>
          <a:p>
            <a:endParaRPr lang="sv-SE" sz="2400" dirty="0">
              <a:latin typeface="Century Gothic" panose="020B0502020202020204" pitchFamily="34" charset="0"/>
            </a:endParaRPr>
          </a:p>
          <a:p>
            <a:pPr marL="0" indent="0" eaLnBrk="1" hangingPunct="1">
              <a:buNone/>
            </a:pPr>
            <a:endParaRPr lang="en-GB" altLang="sv-SE" sz="2400" dirty="0">
              <a:latin typeface="Century Gothic" panose="020B0502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526274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altLang="sv-SE" b="1" dirty="0">
                <a:latin typeface="Century Gothic" panose="020B0502020202020204" pitchFamily="34" charset="0"/>
                <a:ea typeface="ＭＳ Ｐゴシック" pitchFamily="34" charset="-128"/>
              </a:rPr>
              <a:t>Pool/</a:t>
            </a:r>
            <a:r>
              <a:rPr lang="en-GB" altLang="sv-SE" b="1" dirty="0" err="1">
                <a:latin typeface="Century Gothic" panose="020B0502020202020204" pitchFamily="34" charset="0"/>
                <a:ea typeface="ＭＳ Ｐゴシック" pitchFamily="34" charset="-128"/>
              </a:rPr>
              <a:t>Cupspel</a:t>
            </a:r>
            <a:endParaRPr lang="sv-SE" b="1" dirty="0">
              <a:latin typeface="Century Gothic" panose="020B0502020202020204" pitchFamily="34" charset="0"/>
              <a:ea typeface="ＭＳ Ｐゴシック" pitchFamily="34" charset="-128"/>
            </a:endParaRPr>
          </a:p>
        </p:txBody>
      </p:sp>
      <p:pic>
        <p:nvPicPr>
          <p:cNvPr id="4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9915" y="192812"/>
            <a:ext cx="1843443" cy="1670187"/>
          </a:xfrm>
          <a:prstGeom prst="rect">
            <a:avLst/>
          </a:prstGeom>
        </p:spPr>
      </p:pic>
      <p:sp>
        <p:nvSpPr>
          <p:cNvPr id="6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10896600" cy="4525963"/>
          </a:xfrm>
        </p:spPr>
        <p:txBody>
          <a:bodyPr/>
          <a:lstStyle/>
          <a:p>
            <a:r>
              <a:rPr lang="sv-SE" sz="2400" dirty="0">
                <a:latin typeface="Century Gothic" panose="020B0502020202020204" pitchFamily="34" charset="0"/>
              </a:rPr>
              <a:t>NA</a:t>
            </a:r>
          </a:p>
          <a:p>
            <a:pPr marL="0" indent="0">
              <a:buNone/>
            </a:pPr>
            <a:endParaRPr lang="sv-SE" sz="2400" dirty="0">
              <a:latin typeface="Century Gothic" panose="020B0502020202020204" pitchFamily="34" charset="0"/>
            </a:endParaRPr>
          </a:p>
          <a:p>
            <a:pPr marL="0" indent="0" eaLnBrk="1" hangingPunct="1">
              <a:buNone/>
            </a:pPr>
            <a:endParaRPr lang="en-GB" altLang="sv-SE" sz="2400" dirty="0">
              <a:latin typeface="Century Gothic" panose="020B0502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394201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sv-SE" b="1" dirty="0" err="1">
                <a:latin typeface="Century Gothic" panose="020B0502020202020204" pitchFamily="34" charset="0"/>
                <a:ea typeface="ＭＳ Ｐゴシック" pitchFamily="34" charset="-128"/>
              </a:rPr>
              <a:t>Övergripande</a:t>
            </a:r>
            <a:r>
              <a:rPr lang="en-GB" altLang="sv-SE" b="1" dirty="0">
                <a:latin typeface="Century Gothic" panose="020B0502020202020204" pitchFamily="34" charset="0"/>
                <a:ea typeface="ＭＳ Ｐゴシック" pitchFamily="34" charset="-128"/>
              </a:rPr>
              <a:t> </a:t>
            </a:r>
            <a:r>
              <a:rPr lang="en-GB" altLang="sv-SE" b="1" dirty="0" err="1">
                <a:latin typeface="Century Gothic" panose="020B0502020202020204" pitchFamily="34" charset="0"/>
                <a:ea typeface="ＭＳ Ｐゴシック" pitchFamily="34" charset="-128"/>
              </a:rPr>
              <a:t>mål</a:t>
            </a:r>
            <a:r>
              <a:rPr lang="en-GB" altLang="sv-SE" b="1" dirty="0">
                <a:latin typeface="Century Gothic" panose="020B0502020202020204" pitchFamily="34" charset="0"/>
                <a:ea typeface="ＭＳ Ｐゴシック" pitchFamily="34" charset="-128"/>
              </a:rPr>
              <a:t>/</a:t>
            </a:r>
            <a:r>
              <a:rPr lang="en-GB" altLang="sv-SE" b="1" dirty="0" err="1">
                <a:latin typeface="Century Gothic" panose="020B0502020202020204" pitchFamily="34" charset="0"/>
                <a:ea typeface="ＭＳ Ｐゴシック" pitchFamily="34" charset="-128"/>
              </a:rPr>
              <a:t>säsongens</a:t>
            </a:r>
            <a:r>
              <a:rPr lang="en-GB" altLang="sv-SE" b="1" dirty="0">
                <a:latin typeface="Century Gothic" panose="020B0502020202020204" pitchFamily="34" charset="0"/>
                <a:ea typeface="ＭＳ Ｐゴシック" pitchFamily="34" charset="-128"/>
              </a:rPr>
              <a:t> ambition</a:t>
            </a:r>
            <a:endParaRPr lang="sv-SE" b="1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400" dirty="0">
                <a:latin typeface="Century Gothic" panose="020B0502020202020204" pitchFamily="34" charset="0"/>
              </a:rPr>
              <a:t>Som nästa steg i verksamhetens utveckling vill vi:</a:t>
            </a:r>
          </a:p>
          <a:p>
            <a:pPr lvl="1">
              <a:buFontTx/>
              <a:buChar char="-"/>
            </a:pPr>
            <a:r>
              <a:rPr lang="sv-SE" sz="2000" dirty="0">
                <a:latin typeface="Century Gothic" panose="020B0502020202020204" pitchFamily="34" charset="0"/>
              </a:rPr>
              <a:t>Bygga en ”affär” för begagnade grejer/bytesmarknad.</a:t>
            </a:r>
          </a:p>
          <a:p>
            <a:pPr lvl="1">
              <a:buFontTx/>
              <a:buChar char="-"/>
            </a:pPr>
            <a:r>
              <a:rPr lang="sv-SE" sz="2000" dirty="0">
                <a:latin typeface="Century Gothic" panose="020B0502020202020204" pitchFamily="34" charset="0"/>
              </a:rPr>
              <a:t>Bygga ett f-13 lag som tränar lördagar + 1veckodag.  </a:t>
            </a:r>
          </a:p>
          <a:p>
            <a:pPr lvl="1">
              <a:buFontTx/>
              <a:buChar char="-"/>
            </a:pPr>
            <a:r>
              <a:rPr lang="sv-SE" sz="2000" dirty="0">
                <a:latin typeface="Century Gothic" panose="020B0502020202020204" pitchFamily="34" charset="0"/>
              </a:rPr>
              <a:t>Förtydliga informationen till föräldrar genom ”Inplastade A3:or”</a:t>
            </a:r>
          </a:p>
          <a:p>
            <a:pPr lvl="1">
              <a:buFontTx/>
              <a:buChar char="-"/>
            </a:pPr>
            <a:r>
              <a:rPr lang="sv-SE" sz="2000" dirty="0">
                <a:latin typeface="Century Gothic" panose="020B0502020202020204" pitchFamily="34" charset="0"/>
              </a:rPr>
              <a:t>Öka infoflödet från Skidskokul-gruppen på Facebook. </a:t>
            </a:r>
          </a:p>
          <a:p>
            <a:pPr lvl="1">
              <a:buFontTx/>
              <a:buChar char="-"/>
            </a:pPr>
            <a:r>
              <a:rPr lang="sv-SE" sz="2000" dirty="0">
                <a:latin typeface="Century Gothic" panose="020B0502020202020204" pitchFamily="34" charset="0"/>
              </a:rPr>
              <a:t>Rekrytera nya barn, mer ledare </a:t>
            </a:r>
            <a:r>
              <a:rPr lang="sv-SE" sz="2000">
                <a:latin typeface="Century Gothic" panose="020B0502020202020204" pitchFamily="34" charset="0"/>
              </a:rPr>
              <a:t>och fika-ansvarig.</a:t>
            </a:r>
            <a:endParaRPr lang="sv-SE" sz="2000" dirty="0">
              <a:latin typeface="Century Gothic" panose="020B0502020202020204" pitchFamily="34" charset="0"/>
            </a:endParaRPr>
          </a:p>
        </p:txBody>
      </p:sp>
      <p:pic>
        <p:nvPicPr>
          <p:cNvPr id="4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9915" y="192812"/>
            <a:ext cx="1843443" cy="1670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55283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7"/>
            <a:ext cx="10515600" cy="1325563"/>
          </a:xfrm>
        </p:spPr>
        <p:txBody>
          <a:bodyPr>
            <a:normAutofit/>
          </a:bodyPr>
          <a:lstStyle/>
          <a:p>
            <a:r>
              <a:rPr lang="en-GB" altLang="sv-SE" b="1" dirty="0" err="1">
                <a:latin typeface="Century Gothic" panose="020B0502020202020204" pitchFamily="34" charset="0"/>
                <a:ea typeface="ＭＳ Ｐゴシック" pitchFamily="34" charset="-128"/>
              </a:rPr>
              <a:t>Ledarutveckling</a:t>
            </a:r>
            <a:r>
              <a:rPr lang="en-GB" altLang="sv-SE" b="1" dirty="0">
                <a:latin typeface="Century Gothic" panose="020B0502020202020204" pitchFamily="34" charset="0"/>
                <a:ea typeface="ＭＳ Ｐゴシック" pitchFamily="34" charset="-128"/>
              </a:rPr>
              <a:t>/</a:t>
            </a:r>
            <a:r>
              <a:rPr lang="en-GB" altLang="sv-SE" b="1" dirty="0" err="1">
                <a:latin typeface="Century Gothic" panose="020B0502020202020204" pitchFamily="34" charset="0"/>
                <a:ea typeface="ＭＳ Ｐゴシック" pitchFamily="34" charset="-128"/>
              </a:rPr>
              <a:t>Utbildningsplan</a:t>
            </a:r>
            <a:endParaRPr lang="sv-SE" b="1" dirty="0">
              <a:latin typeface="Century Gothic" panose="020B0502020202020204" pitchFamily="34" charset="0"/>
              <a:ea typeface="ＭＳ Ｐゴシック" pitchFamily="34" charset="-128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7548033"/>
              </p:ext>
            </p:extLst>
          </p:nvPr>
        </p:nvGraphicFramePr>
        <p:xfrm>
          <a:off x="367920" y="1309840"/>
          <a:ext cx="11456160" cy="5298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8720">
                  <a:extLst>
                    <a:ext uri="{9D8B030D-6E8A-4147-A177-3AD203B41FA5}">
                      <a16:colId xmlns:a16="http://schemas.microsoft.com/office/drawing/2014/main" xmlns="" val="1937581499"/>
                    </a:ext>
                  </a:extLst>
                </a:gridCol>
                <a:gridCol w="3818720">
                  <a:extLst>
                    <a:ext uri="{9D8B030D-6E8A-4147-A177-3AD203B41FA5}">
                      <a16:colId xmlns:a16="http://schemas.microsoft.com/office/drawing/2014/main" xmlns="" val="2942009749"/>
                    </a:ext>
                  </a:extLst>
                </a:gridCol>
                <a:gridCol w="3818720">
                  <a:extLst>
                    <a:ext uri="{9D8B030D-6E8A-4147-A177-3AD203B41FA5}">
                      <a16:colId xmlns:a16="http://schemas.microsoft.com/office/drawing/2014/main" xmlns="" val="1649231506"/>
                    </a:ext>
                  </a:extLst>
                </a:gridCol>
              </a:tblGrid>
              <a:tr h="481664">
                <a:tc>
                  <a:txBody>
                    <a:bodyPr/>
                    <a:lstStyle/>
                    <a:p>
                      <a:r>
                        <a:rPr lang="sv-SE" sz="1400" dirty="0"/>
                        <a:t>NAMN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Genomgångna</a:t>
                      </a:r>
                      <a:r>
                        <a:rPr lang="sv-SE" sz="1400" baseline="0" dirty="0"/>
                        <a:t> utbildningar</a:t>
                      </a:r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Arrangör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26315453"/>
                  </a:ext>
                </a:extLst>
              </a:tr>
              <a:tr h="481664">
                <a:tc>
                  <a:txBody>
                    <a:bodyPr/>
                    <a:lstStyle/>
                    <a:p>
                      <a:r>
                        <a:rPr lang="sv-SE" sz="1400" dirty="0"/>
                        <a:t>Återkommer med denna…..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53846891"/>
                  </a:ext>
                </a:extLst>
              </a:tr>
              <a:tr h="481664"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56044702"/>
                  </a:ext>
                </a:extLst>
              </a:tr>
              <a:tr h="481664"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35349973"/>
                  </a:ext>
                </a:extLst>
              </a:tr>
              <a:tr h="481664"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48649683"/>
                  </a:ext>
                </a:extLst>
              </a:tr>
              <a:tr h="481664">
                <a:tc>
                  <a:txBody>
                    <a:bodyPr/>
                    <a:lstStyle/>
                    <a:p>
                      <a:endParaRPr lang="sv-SE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16947767"/>
                  </a:ext>
                </a:extLst>
              </a:tr>
              <a:tr h="481664">
                <a:tc>
                  <a:txBody>
                    <a:bodyPr/>
                    <a:lstStyle/>
                    <a:p>
                      <a:endParaRPr lang="sv-SE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50479825"/>
                  </a:ext>
                </a:extLst>
              </a:tr>
              <a:tr h="481664">
                <a:tc>
                  <a:txBody>
                    <a:bodyPr/>
                    <a:lstStyle/>
                    <a:p>
                      <a:r>
                        <a:rPr lang="sv-SE" sz="1400" dirty="0">
                          <a:solidFill>
                            <a:schemeClr val="bg1"/>
                          </a:solidFill>
                        </a:rPr>
                        <a:t>NAMN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dirty="0">
                          <a:solidFill>
                            <a:schemeClr val="bg1"/>
                          </a:solidFill>
                        </a:rPr>
                        <a:t>Önskad </a:t>
                      </a:r>
                      <a:r>
                        <a:rPr lang="sv-SE" sz="1400" baseline="0" dirty="0">
                          <a:solidFill>
                            <a:schemeClr val="bg1"/>
                          </a:solidFill>
                        </a:rPr>
                        <a:t>utbildning </a:t>
                      </a:r>
                      <a:endParaRPr lang="sv-SE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dirty="0">
                          <a:solidFill>
                            <a:schemeClr val="bg1"/>
                          </a:solidFill>
                        </a:rPr>
                        <a:t>Arrangör 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50414219"/>
                  </a:ext>
                </a:extLst>
              </a:tr>
              <a:tr h="481664">
                <a:tc>
                  <a:txBody>
                    <a:bodyPr/>
                    <a:lstStyle/>
                    <a:p>
                      <a:endParaRPr lang="sv-SE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34327233"/>
                  </a:ext>
                </a:extLst>
              </a:tr>
              <a:tr h="481664"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1607500"/>
                  </a:ext>
                </a:extLst>
              </a:tr>
              <a:tr h="481664"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47319834"/>
                  </a:ext>
                </a:extLst>
              </a:tr>
            </a:tbl>
          </a:graphicData>
        </a:graphic>
      </p:graphicFrame>
      <p:pic>
        <p:nvPicPr>
          <p:cNvPr id="4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9915" y="192812"/>
            <a:ext cx="1843443" cy="1670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5286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1240</TotalTime>
  <Words>178</Words>
  <Application>Microsoft Office PowerPoint</Application>
  <PresentationFormat>Bredbild</PresentationFormat>
  <Paragraphs>50</Paragraphs>
  <Slides>10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6" baseType="lpstr">
      <vt:lpstr>ＭＳ Ｐゴシック</vt:lpstr>
      <vt:lpstr>Arial</vt:lpstr>
      <vt:lpstr>Calibri</vt:lpstr>
      <vt:lpstr>Calibri Light</vt:lpstr>
      <vt:lpstr>Century Gothic</vt:lpstr>
      <vt:lpstr>Office Theme</vt:lpstr>
      <vt:lpstr>PowerPoint-presentation</vt:lpstr>
      <vt:lpstr>INNEHÅLL</vt:lpstr>
      <vt:lpstr>Lagledning</vt:lpstr>
      <vt:lpstr>Säsongens höjdpunkter</vt:lpstr>
      <vt:lpstr>Spelartrupp</vt:lpstr>
      <vt:lpstr>Träningar – Mål och inriktning</vt:lpstr>
      <vt:lpstr>Pool/Cupspel</vt:lpstr>
      <vt:lpstr>Övergripande mål/säsongens ambition</vt:lpstr>
      <vt:lpstr>Ledarutveckling/Utbildningsplan</vt:lpstr>
      <vt:lpstr>ÖVRIGT</vt:lpstr>
    </vt:vector>
  </TitlesOfParts>
  <Company>GKN Aerospace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Mossberg Åsa</dc:creator>
  <cp:lastModifiedBy>Alexander Mossberg</cp:lastModifiedBy>
  <cp:revision>32</cp:revision>
  <dcterms:created xsi:type="dcterms:W3CDTF">2019-03-13T12:44:50Z</dcterms:created>
  <dcterms:modified xsi:type="dcterms:W3CDTF">2020-03-13T09:35:26Z</dcterms:modified>
</cp:coreProperties>
</file>