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3" r:id="rId7"/>
    <p:sldId id="264" r:id="rId8"/>
    <p:sldId id="260" r:id="rId9"/>
    <p:sldId id="262" r:id="rId10"/>
    <p:sldId id="265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817B-CA5F-46E8-90CC-8FBF6C1B8AA4}" type="datetimeFigureOut">
              <a:rPr lang="sv-SE" smtClean="0"/>
              <a:t>2020-03-13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9421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817B-CA5F-46E8-90CC-8FBF6C1B8AA4}" type="datetimeFigureOut">
              <a:rPr lang="sv-SE" smtClean="0"/>
              <a:t>2020-03-13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982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817B-CA5F-46E8-90CC-8FBF6C1B8AA4}" type="datetimeFigureOut">
              <a:rPr lang="sv-SE" smtClean="0"/>
              <a:t>2020-03-13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671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817B-CA5F-46E8-90CC-8FBF6C1B8AA4}" type="datetimeFigureOut">
              <a:rPr lang="sv-SE" smtClean="0"/>
              <a:t>2020-03-13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6608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817B-CA5F-46E8-90CC-8FBF6C1B8AA4}" type="datetimeFigureOut">
              <a:rPr lang="sv-SE" smtClean="0"/>
              <a:t>2020-03-13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166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817B-CA5F-46E8-90CC-8FBF6C1B8AA4}" type="datetimeFigureOut">
              <a:rPr lang="sv-SE" smtClean="0"/>
              <a:t>2020-03-13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844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817B-CA5F-46E8-90CC-8FBF6C1B8AA4}" type="datetimeFigureOut">
              <a:rPr lang="sv-SE" smtClean="0"/>
              <a:t>2020-03-13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4525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817B-CA5F-46E8-90CC-8FBF6C1B8AA4}" type="datetimeFigureOut">
              <a:rPr lang="sv-SE" smtClean="0"/>
              <a:t>2020-03-13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1486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817B-CA5F-46E8-90CC-8FBF6C1B8AA4}" type="datetimeFigureOut">
              <a:rPr lang="sv-SE" smtClean="0"/>
              <a:t>2020-03-13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281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817B-CA5F-46E8-90CC-8FBF6C1B8AA4}" type="datetimeFigureOut">
              <a:rPr lang="sv-SE" smtClean="0"/>
              <a:t>2020-03-13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2837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817B-CA5F-46E8-90CC-8FBF6C1B8AA4}" type="datetimeFigureOut">
              <a:rPr lang="sv-SE" smtClean="0"/>
              <a:t>2020-03-13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765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4817B-CA5F-46E8-90CC-8FBF6C1B8AA4}" type="datetimeFigureOut">
              <a:rPr lang="sv-SE" smtClean="0"/>
              <a:t>2020-03-13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848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66781"/>
            <a:ext cx="9144000" cy="1255595"/>
          </a:xfrm>
        </p:spPr>
        <p:txBody>
          <a:bodyPr>
            <a:noAutofit/>
          </a:bodyPr>
          <a:lstStyle/>
          <a:p>
            <a:r>
              <a:rPr lang="sv-SE" sz="3600" dirty="0"/>
              <a:t>Ungdomslagen-verksamhetsplan säsong 2020/2021</a:t>
            </a:r>
          </a:p>
          <a:p>
            <a:endParaRPr lang="sv-SE" sz="3600" dirty="0"/>
          </a:p>
          <a:p>
            <a:r>
              <a:rPr lang="sv-SE" sz="3600" dirty="0"/>
              <a:t>Lag [</a:t>
            </a:r>
            <a:r>
              <a:rPr lang="sv-SE" sz="3600" dirty="0">
                <a:solidFill>
                  <a:srgbClr val="FF0000"/>
                </a:solidFill>
              </a:rPr>
              <a:t>P-08/09</a:t>
            </a:r>
            <a:r>
              <a:rPr lang="sv-SE" sz="3600" dirty="0"/>
              <a:t>]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175" y="820926"/>
            <a:ext cx="2533650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553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7"/>
            <a:ext cx="10515600" cy="1325563"/>
          </a:xfrm>
        </p:spPr>
        <p:txBody>
          <a:bodyPr>
            <a:normAutofit/>
          </a:bodyPr>
          <a:lstStyle/>
          <a:p>
            <a:r>
              <a:rPr lang="en-GB" altLang="sv-SE" b="1" dirty="0">
                <a:latin typeface="Century Gothic" panose="020B0502020202020204" pitchFamily="34" charset="0"/>
                <a:ea typeface="ＭＳ Ｐゴシック" pitchFamily="34" charset="-128"/>
              </a:rPr>
              <a:t>ÖVRIGT</a:t>
            </a:r>
            <a:endParaRPr lang="sv-SE" b="1" dirty="0">
              <a:latin typeface="Century Gothic" panose="020B0502020202020204" pitchFamily="34" charset="0"/>
              <a:ea typeface="ＭＳ Ｐゴシック" pitchFamily="34" charset="-128"/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15" y="192812"/>
            <a:ext cx="1843443" cy="1670187"/>
          </a:xfrm>
          <a:prstGeom prst="rect">
            <a:avLst/>
          </a:prstGeom>
        </p:spPr>
      </p:pic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10896600" cy="2641600"/>
          </a:xfrm>
        </p:spPr>
        <p:txBody>
          <a:bodyPr>
            <a:noAutofit/>
          </a:bodyPr>
          <a:lstStyle/>
          <a:p>
            <a:r>
              <a:rPr lang="sv-SE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Ge ungdomar något att göra som inte har sommar aktivitet</a:t>
            </a:r>
          </a:p>
          <a:p>
            <a:r>
              <a:rPr lang="sv-SE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Tränar utbyte mellan våra lag</a:t>
            </a:r>
          </a:p>
          <a:p>
            <a:r>
              <a:rPr lang="sv-SE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Önskemål om </a:t>
            </a:r>
            <a:r>
              <a:rPr lang="sv-SE" sz="24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iströja</a:t>
            </a:r>
            <a:r>
              <a:rPr lang="sv-SE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 och vinterjacka för ledare med avvikande färg</a:t>
            </a:r>
            <a:endParaRPr lang="sv-SE" sz="2400" dirty="0">
              <a:latin typeface="Century Gothic" panose="020B0502020202020204" pitchFamily="34" charset="0"/>
            </a:endParaRPr>
          </a:p>
          <a:p>
            <a:r>
              <a:rPr lang="sv-SE" sz="2400" dirty="0">
                <a:latin typeface="Century Gothic" panose="020B0502020202020204" pitchFamily="34" charset="0"/>
              </a:rPr>
              <a:t>Fadder verksamhet behöver göras om.</a:t>
            </a:r>
          </a:p>
          <a:p>
            <a:r>
              <a:rPr lang="sv-SE" sz="2400" dirty="0">
                <a:latin typeface="Century Gothic" panose="020B0502020202020204" pitchFamily="34" charset="0"/>
              </a:rPr>
              <a:t>Bättre info om vad som skall göras av lagen (Etage, A-lagsmatcher allmänhetensåkning, lotter) innan säsong start.</a:t>
            </a:r>
          </a:p>
          <a:p>
            <a:r>
              <a:rPr lang="sv-SE" sz="2400" dirty="0">
                <a:latin typeface="Century Gothic" panose="020B0502020202020204" pitchFamily="34" charset="0"/>
              </a:rPr>
              <a:t>Domar coachning</a:t>
            </a:r>
          </a:p>
          <a:p>
            <a:r>
              <a:rPr lang="sv-SE" sz="2400" dirty="0">
                <a:latin typeface="Century Gothic" panose="020B0502020202020204" pitchFamily="34" charset="0"/>
              </a:rPr>
              <a:t>Sjukvårdsväska under träningar</a:t>
            </a:r>
          </a:p>
          <a:p>
            <a:endParaRPr lang="sv-SE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715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latin typeface="Century Gothic" panose="020B0502020202020204" pitchFamily="34" charset="0"/>
              </a:rPr>
              <a:t>INNEHÅLL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15" y="192812"/>
            <a:ext cx="1843443" cy="1670187"/>
          </a:xfrm>
        </p:spPr>
      </p:pic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xmlns="" id="{65F5C682-4141-464E-86B9-FA4B2F09531D}"/>
              </a:ext>
            </a:extLst>
          </p:cNvPr>
          <p:cNvSpPr txBox="1">
            <a:spLocks/>
          </p:cNvSpPr>
          <p:nvPr/>
        </p:nvSpPr>
        <p:spPr>
          <a:xfrm>
            <a:off x="517477" y="1862999"/>
            <a:ext cx="11157045" cy="4791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  <a:defRPr/>
            </a:pPr>
            <a:r>
              <a:rPr lang="en-GB" altLang="sv-SE" dirty="0" err="1">
                <a:latin typeface="Century Gothic" panose="020B0502020202020204" pitchFamily="34" charset="0"/>
                <a:ea typeface="ＭＳ Ｐゴシック" pitchFamily="34" charset="-128"/>
              </a:rPr>
              <a:t>Lagledning</a:t>
            </a:r>
            <a:endParaRPr lang="en-GB" altLang="sv-SE" dirty="0">
              <a:latin typeface="Century Gothic" panose="020B0502020202020204" pitchFamily="34" charset="0"/>
              <a:ea typeface="ＭＳ Ｐゴシック" pitchFamily="34" charset="-128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GB" altLang="sv-SE" dirty="0" err="1">
                <a:latin typeface="Century Gothic" panose="020B0502020202020204" pitchFamily="34" charset="0"/>
                <a:ea typeface="ＭＳ Ｐゴシック" pitchFamily="34" charset="-128"/>
              </a:rPr>
              <a:t>Spelartrupp</a:t>
            </a:r>
            <a:endParaRPr lang="en-GB" altLang="sv-SE" dirty="0">
              <a:latin typeface="Century Gothic" panose="020B0502020202020204" pitchFamily="34" charset="0"/>
              <a:ea typeface="ＭＳ Ｐゴシック" pitchFamily="34" charset="-128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GB" altLang="sv-SE" dirty="0" err="1">
                <a:latin typeface="Century Gothic" panose="020B0502020202020204" pitchFamily="34" charset="0"/>
                <a:ea typeface="ＭＳ Ｐゴシック" pitchFamily="34" charset="-128"/>
              </a:rPr>
              <a:t>Träningar</a:t>
            </a:r>
            <a:r>
              <a:rPr lang="en-GB" altLang="sv-SE" dirty="0">
                <a:latin typeface="Century Gothic" panose="020B0502020202020204" pitchFamily="34" charset="0"/>
                <a:ea typeface="ＭＳ Ｐゴシック" pitchFamily="34" charset="-128"/>
              </a:rPr>
              <a:t> – </a:t>
            </a:r>
            <a:r>
              <a:rPr lang="en-GB" altLang="sv-SE" dirty="0" err="1">
                <a:latin typeface="Century Gothic" panose="020B0502020202020204" pitchFamily="34" charset="0"/>
                <a:ea typeface="ＭＳ Ｐゴシック" pitchFamily="34" charset="-128"/>
              </a:rPr>
              <a:t>Mål</a:t>
            </a:r>
            <a:r>
              <a:rPr lang="en-GB" altLang="sv-SE" dirty="0">
                <a:latin typeface="Century Gothic" panose="020B0502020202020204" pitchFamily="34" charset="0"/>
                <a:ea typeface="ＭＳ Ｐゴシック" pitchFamily="34" charset="-128"/>
              </a:rPr>
              <a:t> och </a:t>
            </a:r>
            <a:r>
              <a:rPr lang="en-GB" altLang="sv-SE" dirty="0" err="1">
                <a:latin typeface="Century Gothic" panose="020B0502020202020204" pitchFamily="34" charset="0"/>
                <a:ea typeface="ＭＳ Ｐゴシック" pitchFamily="34" charset="-128"/>
              </a:rPr>
              <a:t>inriktning</a:t>
            </a:r>
            <a:endParaRPr lang="en-GB" altLang="sv-SE" dirty="0">
              <a:latin typeface="Century Gothic" panose="020B0502020202020204" pitchFamily="34" charset="0"/>
              <a:ea typeface="ＭＳ Ｐゴシック" pitchFamily="34" charset="-128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GB" altLang="sv-SE" dirty="0">
                <a:latin typeface="Century Gothic" panose="020B0502020202020204" pitchFamily="34" charset="0"/>
                <a:ea typeface="ＭＳ Ｐゴシック" pitchFamily="34" charset="-128"/>
              </a:rPr>
              <a:t>Pool/</a:t>
            </a:r>
            <a:r>
              <a:rPr lang="en-GB" altLang="sv-SE" dirty="0" err="1">
                <a:latin typeface="Century Gothic" panose="020B0502020202020204" pitchFamily="34" charset="0"/>
                <a:ea typeface="ＭＳ Ｐゴシック" pitchFamily="34" charset="-128"/>
              </a:rPr>
              <a:t>Cupspel</a:t>
            </a:r>
            <a:endParaRPr lang="en-GB" altLang="sv-SE" dirty="0">
              <a:latin typeface="Century Gothic" panose="020B0502020202020204" pitchFamily="34" charset="0"/>
              <a:ea typeface="ＭＳ Ｐゴシック" pitchFamily="34" charset="-128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GB" altLang="sv-SE" dirty="0" err="1">
                <a:latin typeface="Century Gothic" panose="020B0502020202020204" pitchFamily="34" charset="0"/>
                <a:ea typeface="ＭＳ Ｐゴシック" pitchFamily="34" charset="-128"/>
              </a:rPr>
              <a:t>Övergripande</a:t>
            </a:r>
            <a:r>
              <a:rPr lang="en-GB" altLang="sv-SE" dirty="0">
                <a:latin typeface="Century Gothic" panose="020B0502020202020204" pitchFamily="34" charset="0"/>
                <a:ea typeface="ＭＳ Ｐゴシック" pitchFamily="34" charset="-128"/>
              </a:rPr>
              <a:t> </a:t>
            </a:r>
            <a:r>
              <a:rPr lang="en-GB" altLang="sv-SE" dirty="0" err="1">
                <a:latin typeface="Century Gothic" panose="020B0502020202020204" pitchFamily="34" charset="0"/>
                <a:ea typeface="ＭＳ Ｐゴシック" pitchFamily="34" charset="-128"/>
              </a:rPr>
              <a:t>mål</a:t>
            </a:r>
            <a:r>
              <a:rPr lang="en-GB" altLang="sv-SE" dirty="0">
                <a:latin typeface="Century Gothic" panose="020B0502020202020204" pitchFamily="34" charset="0"/>
                <a:ea typeface="ＭＳ Ｐゴシック" pitchFamily="34" charset="-128"/>
              </a:rPr>
              <a:t> – </a:t>
            </a:r>
            <a:r>
              <a:rPr lang="en-GB" altLang="sv-SE" dirty="0" err="1">
                <a:latin typeface="Century Gothic" panose="020B0502020202020204" pitchFamily="34" charset="0"/>
                <a:ea typeface="ＭＳ Ｐゴシック" pitchFamily="34" charset="-128"/>
              </a:rPr>
              <a:t>säsongens</a:t>
            </a:r>
            <a:r>
              <a:rPr lang="en-GB" altLang="sv-SE" dirty="0">
                <a:latin typeface="Century Gothic" panose="020B0502020202020204" pitchFamily="34" charset="0"/>
                <a:ea typeface="ＭＳ Ｐゴシック" pitchFamily="34" charset="-128"/>
              </a:rPr>
              <a:t> ambition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altLang="sv-SE" dirty="0" err="1">
                <a:latin typeface="Century Gothic" panose="020B0502020202020204" pitchFamily="34" charset="0"/>
                <a:ea typeface="ＭＳ Ｐゴシック" pitchFamily="34" charset="-128"/>
              </a:rPr>
              <a:t>Ledarutveckling</a:t>
            </a:r>
            <a:r>
              <a:rPr lang="en-GB" altLang="sv-SE" dirty="0">
                <a:latin typeface="Century Gothic" panose="020B0502020202020204" pitchFamily="34" charset="0"/>
                <a:ea typeface="ＭＳ Ｐゴシック" pitchFamily="34" charset="-128"/>
              </a:rPr>
              <a:t>/</a:t>
            </a:r>
            <a:r>
              <a:rPr lang="en-GB" altLang="sv-SE" dirty="0" err="1">
                <a:latin typeface="Century Gothic" panose="020B0502020202020204" pitchFamily="34" charset="0"/>
                <a:ea typeface="ＭＳ Ｐゴシック" pitchFamily="34" charset="-128"/>
              </a:rPr>
              <a:t>Utbildningsplan</a:t>
            </a:r>
            <a:endParaRPr lang="en-GB" altLang="sv-SE" dirty="0">
              <a:latin typeface="Century Gothic" panose="020B0502020202020204" pitchFamily="34" charset="0"/>
              <a:ea typeface="ＭＳ Ｐゴシック" pitchFamily="34" charset="-128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GB" altLang="sv-SE" dirty="0" err="1">
                <a:latin typeface="Century Gothic" panose="020B0502020202020204" pitchFamily="34" charset="0"/>
                <a:ea typeface="ＭＳ Ｐゴシック" pitchFamily="34" charset="-128"/>
              </a:rPr>
              <a:t>Övrigt</a:t>
            </a:r>
            <a:endParaRPr lang="en-GB" altLang="sv-SE" dirty="0">
              <a:latin typeface="Century Gothic" panose="020B0502020202020204" pitchFamily="34" charset="0"/>
              <a:ea typeface="ＭＳ Ｐゴシック" pitchFamily="34" charset="-128"/>
            </a:endParaRPr>
          </a:p>
          <a:p>
            <a:pPr marL="0" indent="0">
              <a:buNone/>
              <a:defRPr/>
            </a:pPr>
            <a:endParaRPr lang="en-GB" altLang="sv-SE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803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684" y="365125"/>
            <a:ext cx="10644116" cy="1325563"/>
          </a:xfrm>
        </p:spPr>
        <p:txBody>
          <a:bodyPr/>
          <a:lstStyle/>
          <a:p>
            <a:r>
              <a:rPr lang="sv-SE" b="1" dirty="0">
                <a:latin typeface="Century Gothic" panose="020B0502020202020204" pitchFamily="34" charset="0"/>
              </a:rPr>
              <a:t>Lagledning</a:t>
            </a: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15" y="192812"/>
            <a:ext cx="1843443" cy="1670187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843" y="1862999"/>
            <a:ext cx="11709778" cy="4351338"/>
          </a:xfrm>
        </p:spPr>
        <p:txBody>
          <a:bodyPr>
            <a:normAutofit fontScale="92500" lnSpcReduction="20000"/>
          </a:bodyPr>
          <a:lstStyle/>
          <a:p>
            <a:r>
              <a:rPr lang="sv-SE" sz="3000" dirty="0">
                <a:latin typeface="Century Gothic" panose="020B0502020202020204" pitchFamily="34" charset="0"/>
              </a:rPr>
              <a:t>Lagledare (</a:t>
            </a:r>
            <a:r>
              <a:rPr lang="sv-SE" sz="3000" dirty="0" err="1">
                <a:latin typeface="Century Gothic" panose="020B0502020202020204" pitchFamily="34" charset="0"/>
              </a:rPr>
              <a:t>adminroll</a:t>
            </a:r>
            <a:r>
              <a:rPr lang="sv-SE" sz="3000" dirty="0">
                <a:latin typeface="Century Gothic" panose="020B0502020202020204" pitchFamily="34" charset="0"/>
              </a:rPr>
              <a:t>)</a:t>
            </a:r>
            <a:r>
              <a:rPr lang="sv-SE" dirty="0">
                <a:latin typeface="Century Gothic" panose="020B0502020202020204" pitchFamily="34" charset="0"/>
              </a:rPr>
              <a:t>	[</a:t>
            </a:r>
            <a:r>
              <a:rPr lang="sv-SE" dirty="0">
                <a:solidFill>
                  <a:srgbClr val="FF0000"/>
                </a:solidFill>
                <a:latin typeface="Century Gothic" panose="020B0502020202020204" pitchFamily="34" charset="0"/>
              </a:rPr>
              <a:t>Kim, Peter, Mikael, Mattias</a:t>
            </a:r>
            <a:r>
              <a:rPr lang="sv-SE" dirty="0">
                <a:latin typeface="Century Gothic" panose="020B0502020202020204" pitchFamily="34" charset="0"/>
              </a:rPr>
              <a:t>]		</a:t>
            </a:r>
            <a:endParaRPr lang="sv-SE" sz="1600" dirty="0">
              <a:latin typeface="Century Gothic" panose="020B0502020202020204" pitchFamily="34" charset="0"/>
            </a:endParaRPr>
          </a:p>
          <a:p>
            <a:pPr lvl="1"/>
            <a:r>
              <a:rPr lang="sv-SE" sz="2100" dirty="0">
                <a:latin typeface="Century Gothic" panose="020B0502020202020204" pitchFamily="34" charset="0"/>
              </a:rPr>
              <a:t>Kallelser</a:t>
            </a:r>
          </a:p>
          <a:p>
            <a:pPr lvl="1"/>
            <a:r>
              <a:rPr lang="sv-SE" sz="2100" dirty="0">
                <a:latin typeface="Century Gothic" panose="020B0502020202020204" pitchFamily="34" charset="0"/>
              </a:rPr>
              <a:t>Anmälningar</a:t>
            </a:r>
          </a:p>
          <a:p>
            <a:pPr lvl="1"/>
            <a:r>
              <a:rPr lang="sv-SE" sz="2100" dirty="0">
                <a:latin typeface="Century Gothic" panose="020B0502020202020204" pitchFamily="34" charset="0"/>
              </a:rPr>
              <a:t>Cupsamordning</a:t>
            </a:r>
          </a:p>
          <a:p>
            <a:pPr lvl="1"/>
            <a:r>
              <a:rPr lang="sv-SE" sz="2100" dirty="0">
                <a:latin typeface="Century Gothic" panose="020B0502020202020204" pitchFamily="34" charset="0"/>
              </a:rPr>
              <a:t>Kioskbemanning</a:t>
            </a:r>
          </a:p>
          <a:p>
            <a:pPr lvl="1"/>
            <a:r>
              <a:rPr lang="sv-SE" sz="2100" dirty="0">
                <a:latin typeface="Century Gothic" panose="020B0502020202020204" pitchFamily="34" charset="0"/>
              </a:rPr>
              <a:t>Sekretariat</a:t>
            </a:r>
          </a:p>
          <a:p>
            <a:pPr lvl="1"/>
            <a:endParaRPr lang="sv-SE" sz="1200" dirty="0">
              <a:latin typeface="Century Gothic" panose="020B0502020202020204" pitchFamily="34" charset="0"/>
            </a:endParaRPr>
          </a:p>
          <a:p>
            <a:r>
              <a:rPr lang="sv-SE" sz="3000" dirty="0">
                <a:latin typeface="Century Gothic" panose="020B0502020202020204" pitchFamily="34" charset="0"/>
              </a:rPr>
              <a:t>Huvudtränare – is 		</a:t>
            </a:r>
            <a:r>
              <a:rPr lang="sv-SE" dirty="0">
                <a:latin typeface="Century Gothic" panose="020B0502020202020204" pitchFamily="34" charset="0"/>
              </a:rPr>
              <a:t> [</a:t>
            </a:r>
            <a:r>
              <a:rPr lang="sv-SE" dirty="0">
                <a:solidFill>
                  <a:srgbClr val="FF0000"/>
                </a:solidFill>
                <a:latin typeface="Century Gothic" panose="020B0502020202020204" pitchFamily="34" charset="0"/>
              </a:rPr>
              <a:t>Kim, Peter</a:t>
            </a:r>
            <a:r>
              <a:rPr lang="sv-SE" dirty="0">
                <a:latin typeface="Century Gothic" panose="020B0502020202020204" pitchFamily="34" charset="0"/>
              </a:rPr>
              <a:t>]</a:t>
            </a:r>
          </a:p>
          <a:p>
            <a:r>
              <a:rPr lang="sv-SE" sz="3000" dirty="0">
                <a:latin typeface="Century Gothic" panose="020B0502020202020204" pitchFamily="34" charset="0"/>
              </a:rPr>
              <a:t>Assisterande tränare – is	</a:t>
            </a:r>
            <a:r>
              <a:rPr lang="sv-SE" sz="3200" dirty="0">
                <a:latin typeface="Century Gothic" panose="020B0502020202020204" pitchFamily="34" charset="0"/>
              </a:rPr>
              <a:t> </a:t>
            </a:r>
            <a:r>
              <a:rPr lang="sv-SE" dirty="0">
                <a:latin typeface="Century Gothic" panose="020B0502020202020204" pitchFamily="34" charset="0"/>
              </a:rPr>
              <a:t>[</a:t>
            </a:r>
            <a:r>
              <a:rPr lang="sv-SE" dirty="0">
                <a:solidFill>
                  <a:srgbClr val="FF0000"/>
                </a:solidFill>
                <a:latin typeface="Century Gothic" panose="020B0502020202020204" pitchFamily="34" charset="0"/>
              </a:rPr>
              <a:t>Mattias</a:t>
            </a:r>
            <a:r>
              <a:rPr lang="sv-SE" dirty="0">
                <a:latin typeface="Century Gothic" panose="020B0502020202020204" pitchFamily="34" charset="0"/>
              </a:rPr>
              <a:t>]</a:t>
            </a:r>
            <a:r>
              <a:rPr lang="sv-SE" sz="2100" dirty="0">
                <a:latin typeface="Century Gothic" panose="020B0502020202020204" pitchFamily="34" charset="0"/>
              </a:rPr>
              <a:t> skridskoteknik</a:t>
            </a:r>
          </a:p>
          <a:p>
            <a:r>
              <a:rPr lang="sv-SE" sz="3000" dirty="0" err="1">
                <a:latin typeface="Century Gothic" panose="020B0502020202020204" pitchFamily="34" charset="0"/>
              </a:rPr>
              <a:t>Fystränare</a:t>
            </a:r>
            <a:r>
              <a:rPr lang="sv-SE" sz="3000" dirty="0">
                <a:latin typeface="Century Gothic" panose="020B0502020202020204" pitchFamily="34" charset="0"/>
              </a:rPr>
              <a:t>			</a:t>
            </a:r>
            <a:r>
              <a:rPr lang="sv-SE" sz="3200" dirty="0">
                <a:latin typeface="Century Gothic" panose="020B0502020202020204" pitchFamily="34" charset="0"/>
              </a:rPr>
              <a:t> </a:t>
            </a:r>
            <a:r>
              <a:rPr lang="sv-SE" dirty="0">
                <a:latin typeface="Century Gothic" panose="020B0502020202020204" pitchFamily="34" charset="0"/>
              </a:rPr>
              <a:t>[</a:t>
            </a:r>
            <a:r>
              <a:rPr lang="sv-SE" dirty="0">
                <a:solidFill>
                  <a:srgbClr val="FF0000"/>
                </a:solidFill>
                <a:latin typeface="Century Gothic" panose="020B0502020202020204" pitchFamily="34" charset="0"/>
              </a:rPr>
              <a:t>Kim</a:t>
            </a:r>
            <a:r>
              <a:rPr lang="sv-SE" dirty="0">
                <a:latin typeface="Century Gothic" panose="020B0502020202020204" pitchFamily="34" charset="0"/>
              </a:rPr>
              <a:t>]</a:t>
            </a:r>
          </a:p>
          <a:p>
            <a:r>
              <a:rPr lang="sv-SE" sz="3000" dirty="0" err="1">
                <a:latin typeface="Century Gothic" panose="020B0502020202020204" pitchFamily="34" charset="0"/>
              </a:rPr>
              <a:t>Materialare</a:t>
            </a:r>
            <a:r>
              <a:rPr lang="sv-SE" sz="3000" dirty="0">
                <a:latin typeface="Century Gothic" panose="020B0502020202020204" pitchFamily="34" charset="0"/>
              </a:rPr>
              <a:t>			</a:t>
            </a:r>
            <a:r>
              <a:rPr lang="sv-SE" sz="3200" dirty="0">
                <a:latin typeface="Century Gothic" panose="020B0502020202020204" pitchFamily="34" charset="0"/>
              </a:rPr>
              <a:t> </a:t>
            </a:r>
            <a:r>
              <a:rPr lang="sv-SE" dirty="0">
                <a:latin typeface="Century Gothic" panose="020B0502020202020204" pitchFamily="34" charset="0"/>
              </a:rPr>
              <a:t>[</a:t>
            </a:r>
            <a:r>
              <a:rPr lang="sv-SE" dirty="0">
                <a:solidFill>
                  <a:srgbClr val="FF0000"/>
                </a:solidFill>
                <a:latin typeface="Century Gothic" panose="020B0502020202020204" pitchFamily="34" charset="0"/>
              </a:rPr>
              <a:t>Daniel, Göran?</a:t>
            </a:r>
            <a:r>
              <a:rPr lang="sv-SE" dirty="0">
                <a:latin typeface="Century Gothic" panose="020B0502020202020204" pitchFamily="34" charset="0"/>
              </a:rPr>
              <a:t>]</a:t>
            </a:r>
          </a:p>
          <a:p>
            <a:r>
              <a:rPr lang="sv-SE" sz="3000" dirty="0">
                <a:latin typeface="Century Gothic" panose="020B0502020202020204" pitchFamily="34" charset="0"/>
              </a:rPr>
              <a:t>Målvaktstränare</a:t>
            </a:r>
            <a:r>
              <a:rPr lang="sv-SE" dirty="0"/>
              <a:t>		  [</a:t>
            </a:r>
            <a:r>
              <a:rPr lang="sv-SE" dirty="0">
                <a:solidFill>
                  <a:srgbClr val="FF0000"/>
                </a:solidFill>
                <a:latin typeface="Century Gothic" panose="020B0502020202020204" pitchFamily="34" charset="0"/>
              </a:rPr>
              <a:t>Mikael, Nichlas</a:t>
            </a:r>
            <a:r>
              <a:rPr lang="sv-SE" dirty="0">
                <a:latin typeface="Century Gothic" panose="020B0502020202020204" pitchFamily="34" charset="0"/>
              </a:rPr>
              <a:t>]</a:t>
            </a:r>
          </a:p>
          <a:p>
            <a:pPr marL="0" indent="0">
              <a:buNone/>
            </a:pPr>
            <a:endParaRPr lang="sv-SE" dirty="0">
              <a:latin typeface="Century Gothic" panose="020B0502020202020204" pitchFamily="34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46595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896600" cy="1325563"/>
          </a:xfrm>
        </p:spPr>
        <p:txBody>
          <a:bodyPr/>
          <a:lstStyle/>
          <a:p>
            <a:pPr marL="355600"/>
            <a:r>
              <a:rPr lang="sv-SE" b="1" dirty="0">
                <a:latin typeface="Century Gothic" panose="020B0502020202020204" pitchFamily="34" charset="0"/>
              </a:rPr>
              <a:t>Säsongens höjdpunkter</a:t>
            </a:r>
          </a:p>
        </p:txBody>
      </p:sp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10896600" cy="4525963"/>
          </a:xfrm>
        </p:spPr>
        <p:txBody>
          <a:bodyPr/>
          <a:lstStyle/>
          <a:p>
            <a:pPr eaLnBrk="1" hangingPunct="1"/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Laget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har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tagit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JÄTTEKLIV!</a:t>
            </a:r>
          </a:p>
          <a:p>
            <a:pPr eaLnBrk="1" hangingPunct="1"/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GO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Lagkänsla</a:t>
            </a:r>
            <a:endParaRPr lang="en-GB" altLang="sv-SE" sz="2400" dirty="0">
              <a:latin typeface="Century Gothic" panose="020B0502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GB" altLang="sv-SE" sz="2400" dirty="0">
              <a:latin typeface="Century Gothic" panose="020B0502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GB" altLang="sv-SE" sz="2400" dirty="0">
              <a:latin typeface="Century Gothic" panose="020B0502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15" y="192812"/>
            <a:ext cx="1843443" cy="1670187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xmlns="" id="{8508F5EA-1788-45B8-A86F-16DBECB078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937179"/>
            <a:ext cx="6096000" cy="357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869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896600" cy="1325563"/>
          </a:xfrm>
        </p:spPr>
        <p:txBody>
          <a:bodyPr/>
          <a:lstStyle/>
          <a:p>
            <a:pPr marL="355600"/>
            <a:r>
              <a:rPr lang="sv-SE" b="1" dirty="0">
                <a:latin typeface="Century Gothic" panose="020B0502020202020204" pitchFamily="34" charset="0"/>
              </a:rPr>
              <a:t>Spelartrupp</a:t>
            </a:r>
          </a:p>
        </p:txBody>
      </p:sp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10896600" cy="4525963"/>
          </a:xfrm>
        </p:spPr>
        <p:txBody>
          <a:bodyPr/>
          <a:lstStyle/>
          <a:p>
            <a:pPr eaLnBrk="1" hangingPunct="1"/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Vi har in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nuläget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[</a:t>
            </a:r>
            <a:r>
              <a:rPr lang="en-GB" altLang="sv-SE" sz="2400" dirty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21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]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spelare</a:t>
            </a:r>
            <a:endParaRPr lang="en-GB" altLang="sv-SE" sz="2400" dirty="0">
              <a:latin typeface="Century Gothic" panose="020B0502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Så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här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ser vi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på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truppen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inför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säsongen-nyförvärv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/hot om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att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tappa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spelare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: [</a:t>
            </a:r>
            <a:r>
              <a:rPr lang="en-GB" altLang="sv-SE" sz="2400" dirty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2st </a:t>
            </a:r>
            <a:r>
              <a:rPr lang="en-GB" altLang="sv-SE" sz="2400" dirty="0" err="1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som</a:t>
            </a:r>
            <a:r>
              <a:rPr lang="en-GB" altLang="sv-SE" sz="2400" dirty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 har </a:t>
            </a:r>
            <a:r>
              <a:rPr lang="en-GB" altLang="sv-SE" sz="2400" dirty="0" err="1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tagit</a:t>
            </a:r>
            <a:r>
              <a:rPr lang="en-GB" altLang="sv-SE" sz="2400" dirty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en</a:t>
            </a:r>
            <a:r>
              <a:rPr lang="en-GB" altLang="sv-SE" sz="2400" dirty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 paus under </a:t>
            </a:r>
            <a:r>
              <a:rPr lang="en-GB" altLang="sv-SE" sz="2400" dirty="0" err="1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denna</a:t>
            </a:r>
            <a:r>
              <a:rPr lang="en-GB" altLang="sv-SE" sz="2400" dirty="0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>
                <a:solidFill>
                  <a:srgbClr val="FF000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säsongen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]</a:t>
            </a:r>
          </a:p>
          <a:p>
            <a:pPr eaLnBrk="1" hangingPunct="1"/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[2 Nya in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denna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säsong</a:t>
            </a:r>
            <a:endParaRPr lang="en-GB" altLang="sv-SE" sz="2400" dirty="0">
              <a:latin typeface="Century Gothic" panose="020B0502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GB" altLang="sv-SE" sz="2400" dirty="0">
              <a:latin typeface="Century Gothic" panose="020B0502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GB" altLang="sv-SE" sz="2400" dirty="0">
              <a:latin typeface="Century Gothic" panose="020B0502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15" y="192812"/>
            <a:ext cx="1843443" cy="167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854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sv-SE" b="1" dirty="0" err="1">
                <a:latin typeface="Century Gothic" panose="020B0502020202020204" pitchFamily="34" charset="0"/>
                <a:ea typeface="ＭＳ Ｐゴシック" pitchFamily="34" charset="-128"/>
              </a:rPr>
              <a:t>Träningar</a:t>
            </a:r>
            <a:r>
              <a:rPr lang="en-GB" altLang="sv-SE" b="1" dirty="0">
                <a:latin typeface="Century Gothic" panose="020B0502020202020204" pitchFamily="34" charset="0"/>
                <a:ea typeface="ＭＳ Ｐゴシック" pitchFamily="34" charset="-128"/>
              </a:rPr>
              <a:t> – </a:t>
            </a:r>
            <a:r>
              <a:rPr lang="en-GB" altLang="sv-SE" b="1" dirty="0" err="1">
                <a:latin typeface="Century Gothic" panose="020B0502020202020204" pitchFamily="34" charset="0"/>
                <a:ea typeface="ＭＳ Ｐゴシック" pitchFamily="34" charset="-128"/>
              </a:rPr>
              <a:t>Mål</a:t>
            </a:r>
            <a:r>
              <a:rPr lang="en-GB" altLang="sv-SE" b="1" dirty="0">
                <a:latin typeface="Century Gothic" panose="020B0502020202020204" pitchFamily="34" charset="0"/>
                <a:ea typeface="ＭＳ Ｐゴシック" pitchFamily="34" charset="-128"/>
              </a:rPr>
              <a:t> och </a:t>
            </a:r>
            <a:r>
              <a:rPr lang="en-GB" altLang="sv-SE" b="1" dirty="0" err="1">
                <a:latin typeface="Century Gothic" panose="020B0502020202020204" pitchFamily="34" charset="0"/>
                <a:ea typeface="ＭＳ Ｐゴシック" pitchFamily="34" charset="-128"/>
              </a:rPr>
              <a:t>inriktning</a:t>
            </a:r>
            <a:endParaRPr lang="sv-SE" b="1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15" y="192812"/>
            <a:ext cx="1843443" cy="1670187"/>
          </a:xfrm>
          <a:prstGeom prst="rect">
            <a:avLst/>
          </a:prstGeom>
        </p:spPr>
      </p:pic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10896600" cy="4525963"/>
          </a:xfrm>
        </p:spPr>
        <p:txBody>
          <a:bodyPr>
            <a:normAutofit fontScale="92500" lnSpcReduction="10000"/>
          </a:bodyPr>
          <a:lstStyle/>
          <a:p>
            <a:r>
              <a:rPr lang="sv-SE" sz="2400" dirty="0">
                <a:latin typeface="Century Gothic" panose="020B0502020202020204" pitchFamily="34" charset="0"/>
              </a:rPr>
              <a:t>[</a:t>
            </a:r>
            <a:r>
              <a:rPr lang="sv-SE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Vi har försökt att killarna ska kunna ta på sig sin utrustning själva. </a:t>
            </a:r>
          </a:p>
          <a:p>
            <a:r>
              <a:rPr lang="sv-SE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knyta sina skridskor är inte självklart.</a:t>
            </a:r>
            <a:r>
              <a:rPr lang="sv-SE" sz="2400" dirty="0">
                <a:latin typeface="Century Gothic" panose="020B0502020202020204" pitchFamily="34" charset="0"/>
              </a:rPr>
              <a:t>]</a:t>
            </a:r>
          </a:p>
          <a:p>
            <a:r>
              <a:rPr lang="sv-SE" sz="2400" dirty="0">
                <a:latin typeface="Century Gothic" panose="020B0502020202020204" pitchFamily="34" charset="0"/>
              </a:rPr>
              <a:t>20/21 önskar vi [</a:t>
            </a:r>
            <a:r>
              <a:rPr lang="sv-SE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3</a:t>
            </a:r>
            <a:r>
              <a:rPr lang="sv-SE" sz="2400" dirty="0">
                <a:latin typeface="Century Gothic" panose="020B0502020202020204" pitchFamily="34" charset="0"/>
              </a:rPr>
              <a:t>] antal </a:t>
            </a:r>
            <a:r>
              <a:rPr lang="sv-SE" sz="2400" dirty="0" err="1">
                <a:latin typeface="Century Gothic" panose="020B0502020202020204" pitchFamily="34" charset="0"/>
              </a:rPr>
              <a:t>ispass</a:t>
            </a:r>
            <a:r>
              <a:rPr lang="sv-SE" sz="2400" dirty="0">
                <a:latin typeface="Century Gothic" panose="020B0502020202020204" pitchFamily="34" charset="0"/>
              </a:rPr>
              <a:t> i veckan á [</a:t>
            </a:r>
            <a:r>
              <a:rPr lang="sv-SE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75</a:t>
            </a:r>
            <a:r>
              <a:rPr lang="sv-SE" sz="2400" dirty="0">
                <a:latin typeface="Century Gothic" panose="020B0502020202020204" pitchFamily="34" charset="0"/>
              </a:rPr>
              <a:t>] minuter långa, var av minst ett på helplan.</a:t>
            </a:r>
          </a:p>
          <a:p>
            <a:r>
              <a:rPr lang="sv-SE" sz="2400" dirty="0">
                <a:latin typeface="Century Gothic" panose="020B0502020202020204" pitchFamily="34" charset="0"/>
              </a:rPr>
              <a:t>[</a:t>
            </a:r>
            <a:r>
              <a:rPr lang="sv-SE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Vi kommer att ha nedjoggning och några olika styrkeövningar</a:t>
            </a:r>
            <a:r>
              <a:rPr lang="sv-SE" sz="2400" dirty="0">
                <a:latin typeface="Century Gothic" panose="020B0502020202020204" pitchFamily="34" charset="0"/>
              </a:rPr>
              <a:t>]</a:t>
            </a:r>
          </a:p>
          <a:p>
            <a:r>
              <a:rPr lang="sv-SE" sz="2400" dirty="0">
                <a:latin typeface="Century Gothic" panose="020B0502020202020204" pitchFamily="34" charset="0"/>
              </a:rPr>
              <a:t>[</a:t>
            </a:r>
            <a:r>
              <a:rPr lang="sv-SE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Vi kommer fortsätta med att hitta på saker vid sidan av bandyn</a:t>
            </a:r>
            <a:r>
              <a:rPr lang="sv-SE" sz="2400" dirty="0">
                <a:latin typeface="Century Gothic" panose="020B0502020202020204" pitchFamily="34" charset="0"/>
              </a:rPr>
              <a:t>]</a:t>
            </a:r>
          </a:p>
          <a:p>
            <a:r>
              <a:rPr lang="sv-SE" sz="2400" dirty="0">
                <a:latin typeface="Century Gothic" panose="020B0502020202020204" pitchFamily="34" charset="0"/>
              </a:rPr>
              <a:t>[</a:t>
            </a:r>
            <a:r>
              <a:rPr lang="sv-SE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Vi kommer att ha minst ett träningspass i veckan på försäsong ( hall/utomhus</a:t>
            </a:r>
            <a:r>
              <a:rPr lang="sv-SE" sz="2400" dirty="0">
                <a:latin typeface="Century Gothic" panose="020B0502020202020204" pitchFamily="34" charset="0"/>
              </a:rPr>
              <a:t>]</a:t>
            </a:r>
          </a:p>
          <a:p>
            <a:r>
              <a:rPr lang="sv-SE" sz="2400" dirty="0">
                <a:latin typeface="Century Gothic" panose="020B0502020202020204" pitchFamily="34" charset="0"/>
              </a:rPr>
              <a:t>Vi efterlyser stöd/hjälp/inspiration från andra lag med följande: [</a:t>
            </a:r>
            <a:r>
              <a:rPr lang="sv-SE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Vi kommer att starta en träningsgrupp för de killar som vill och sköter sig på våra träningar som får köra ett extra pass med P-14.</a:t>
            </a:r>
          </a:p>
          <a:p>
            <a:r>
              <a:rPr lang="sv-SE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Vi hoppas med detta att det ska fungera som en morot och att killarna utvecklas mer.</a:t>
            </a:r>
            <a:r>
              <a:rPr lang="sv-SE" sz="2400" dirty="0">
                <a:latin typeface="Century Gothic" panose="020B0502020202020204" pitchFamily="34" charset="0"/>
              </a:rPr>
              <a:t>]</a:t>
            </a:r>
          </a:p>
          <a:p>
            <a:pPr marL="0" indent="0">
              <a:buNone/>
            </a:pPr>
            <a:endParaRPr lang="sv-SE" sz="2400" dirty="0">
              <a:latin typeface="Century Gothic" panose="020B0502020202020204" pitchFamily="34" charset="0"/>
            </a:endParaRPr>
          </a:p>
          <a:p>
            <a:pPr marL="0" indent="0" eaLnBrk="1" hangingPunct="1">
              <a:buNone/>
            </a:pPr>
            <a:endParaRPr lang="en-GB" altLang="sv-SE" sz="2400" dirty="0">
              <a:latin typeface="Century Gothic" panose="020B0502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2627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sv-SE" b="1" dirty="0">
                <a:latin typeface="Century Gothic" panose="020B0502020202020204" pitchFamily="34" charset="0"/>
                <a:ea typeface="ＭＳ Ｐゴシック" pitchFamily="34" charset="-128"/>
              </a:rPr>
              <a:t>Pool/</a:t>
            </a:r>
            <a:r>
              <a:rPr lang="en-GB" altLang="sv-SE" b="1" dirty="0" err="1">
                <a:latin typeface="Century Gothic" panose="020B0502020202020204" pitchFamily="34" charset="0"/>
                <a:ea typeface="ＭＳ Ｐゴシック" pitchFamily="34" charset="-128"/>
              </a:rPr>
              <a:t>Cupspel</a:t>
            </a:r>
            <a:endParaRPr lang="sv-SE" b="1" dirty="0">
              <a:latin typeface="Century Gothic" panose="020B0502020202020204" pitchFamily="34" charset="0"/>
              <a:ea typeface="ＭＳ Ｐゴシック" pitchFamily="34" charset="-128"/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15" y="192812"/>
            <a:ext cx="1843443" cy="1670187"/>
          </a:xfrm>
          <a:prstGeom prst="rect">
            <a:avLst/>
          </a:prstGeom>
        </p:spPr>
      </p:pic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10896600" cy="4525963"/>
          </a:xfrm>
        </p:spPr>
        <p:txBody>
          <a:bodyPr/>
          <a:lstStyle/>
          <a:p>
            <a:r>
              <a:rPr lang="sv-SE" sz="2400" dirty="0">
                <a:latin typeface="Century Gothic" panose="020B0502020202020204" pitchFamily="34" charset="0"/>
              </a:rPr>
              <a:t>Under gångna säsongen har vi deltagit på följande poolspel/cuper [</a:t>
            </a:r>
            <a:r>
              <a:rPr lang="sv-SE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6st Poolspel, Slättbergshallen cup, BDV cup och vi avslutar med Supercupen i Ale 14/3</a:t>
            </a:r>
            <a:r>
              <a:rPr lang="sv-SE" sz="2400" dirty="0">
                <a:latin typeface="Century Gothic" panose="020B0502020202020204" pitchFamily="34" charset="0"/>
              </a:rPr>
              <a:t>]</a:t>
            </a:r>
          </a:p>
          <a:p>
            <a:pPr marL="0" indent="0">
              <a:buNone/>
            </a:pPr>
            <a:endParaRPr lang="sv-SE" sz="2400" dirty="0">
              <a:latin typeface="Century Gothic" panose="020B0502020202020204" pitchFamily="34" charset="0"/>
            </a:endParaRPr>
          </a:p>
          <a:p>
            <a:r>
              <a:rPr lang="sv-SE" sz="2400" dirty="0">
                <a:latin typeface="Century Gothic" panose="020B0502020202020204" pitchFamily="34" charset="0"/>
              </a:rPr>
              <a:t>Under nästa säsong önskar vi att delta på [</a:t>
            </a:r>
            <a:r>
              <a:rPr lang="sv-SE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Slättbergshallen cup och 2 andra cuper. ( Broman &amp; Aros )</a:t>
            </a:r>
            <a:r>
              <a:rPr lang="sv-SE" sz="2400" dirty="0">
                <a:latin typeface="Century Gothic" panose="020B0502020202020204" pitchFamily="34" charset="0"/>
              </a:rPr>
              <a:t>]</a:t>
            </a:r>
          </a:p>
          <a:p>
            <a:r>
              <a:rPr lang="sv-SE" sz="2400" dirty="0">
                <a:latin typeface="Century Gothic" panose="020B0502020202020204" pitchFamily="34" charset="0"/>
              </a:rPr>
              <a:t>Önskemål om träningsmatcher i Okt och Nov.</a:t>
            </a:r>
          </a:p>
          <a:p>
            <a:endParaRPr lang="sv-SE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sv-SE" sz="2400" dirty="0">
              <a:latin typeface="Century Gothic" panose="020B0502020202020204" pitchFamily="34" charset="0"/>
            </a:endParaRPr>
          </a:p>
          <a:p>
            <a:pPr marL="0" indent="0" eaLnBrk="1" hangingPunct="1">
              <a:buNone/>
            </a:pPr>
            <a:endParaRPr lang="en-GB" altLang="sv-SE" sz="2400" dirty="0">
              <a:latin typeface="Century Gothic" panose="020B0502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9420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sv-SE" b="1" dirty="0" err="1">
                <a:latin typeface="Century Gothic" panose="020B0502020202020204" pitchFamily="34" charset="0"/>
                <a:ea typeface="ＭＳ Ｐゴシック" pitchFamily="34" charset="-128"/>
              </a:rPr>
              <a:t>Övergripande</a:t>
            </a:r>
            <a:r>
              <a:rPr lang="en-GB" altLang="sv-SE" b="1" dirty="0">
                <a:latin typeface="Century Gothic" panose="020B0502020202020204" pitchFamily="34" charset="0"/>
                <a:ea typeface="ＭＳ Ｐゴシック" pitchFamily="34" charset="-128"/>
              </a:rPr>
              <a:t> </a:t>
            </a:r>
            <a:r>
              <a:rPr lang="en-GB" altLang="sv-SE" b="1" dirty="0" err="1">
                <a:latin typeface="Century Gothic" panose="020B0502020202020204" pitchFamily="34" charset="0"/>
                <a:ea typeface="ＭＳ Ｐゴシック" pitchFamily="34" charset="-128"/>
              </a:rPr>
              <a:t>mål</a:t>
            </a:r>
            <a:r>
              <a:rPr lang="en-GB" altLang="sv-SE" b="1" dirty="0">
                <a:latin typeface="Century Gothic" panose="020B0502020202020204" pitchFamily="34" charset="0"/>
                <a:ea typeface="ＭＳ Ｐゴシック" pitchFamily="34" charset="-128"/>
              </a:rPr>
              <a:t>/</a:t>
            </a:r>
            <a:r>
              <a:rPr lang="en-GB" altLang="sv-SE" b="1" dirty="0" err="1">
                <a:latin typeface="Century Gothic" panose="020B0502020202020204" pitchFamily="34" charset="0"/>
                <a:ea typeface="ＭＳ Ｐゴシック" pitchFamily="34" charset="-128"/>
              </a:rPr>
              <a:t>säsongens</a:t>
            </a:r>
            <a:r>
              <a:rPr lang="en-GB" altLang="sv-SE" b="1" dirty="0">
                <a:latin typeface="Century Gothic" panose="020B0502020202020204" pitchFamily="34" charset="0"/>
                <a:ea typeface="ＭＳ Ｐゴシック" pitchFamily="34" charset="-128"/>
              </a:rPr>
              <a:t> ambition</a:t>
            </a:r>
            <a:endParaRPr lang="sv-SE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Century Gothic" panose="020B0502020202020204" pitchFamily="34" charset="0"/>
              </a:rPr>
              <a:t>Som nästa steg i lagets utveckling skall vi fokusera på [</a:t>
            </a:r>
            <a:r>
              <a:rPr lang="sv-SE" sz="24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Kostlära</a:t>
            </a:r>
            <a:r>
              <a:rPr lang="sv-SE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 vid träning kanske att Pernilla L kan hålla i det.</a:t>
            </a:r>
            <a:r>
              <a:rPr lang="sv-SE" sz="2400" dirty="0">
                <a:latin typeface="Century Gothic" panose="020B0502020202020204" pitchFamily="34" charset="0"/>
              </a:rPr>
              <a:t>]</a:t>
            </a:r>
          </a:p>
          <a:p>
            <a:r>
              <a:rPr lang="sv-SE" sz="2400" dirty="0">
                <a:latin typeface="Century Gothic" panose="020B0502020202020204" pitchFamily="34" charset="0"/>
              </a:rPr>
              <a:t>Vi kommer att spela [</a:t>
            </a:r>
            <a:r>
              <a:rPr lang="sv-SE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serie spel</a:t>
            </a:r>
            <a:r>
              <a:rPr lang="sv-SE" sz="2400" dirty="0">
                <a:latin typeface="Century Gothic" panose="020B0502020202020204" pitchFamily="34" charset="0"/>
              </a:rPr>
              <a:t>] med upplägget [</a:t>
            </a:r>
            <a:r>
              <a:rPr lang="sv-SE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P-12 A 11-manna</a:t>
            </a:r>
            <a:r>
              <a:rPr lang="sv-SE" sz="2400" dirty="0">
                <a:latin typeface="Century Gothic" panose="020B0502020202020204" pitchFamily="34" charset="0"/>
              </a:rPr>
              <a:t>]</a:t>
            </a:r>
          </a:p>
          <a:p>
            <a:r>
              <a:rPr lang="sv-SE" sz="2400" dirty="0" err="1">
                <a:latin typeface="Century Gothic" panose="020B0502020202020204" pitchFamily="34" charset="0"/>
              </a:rPr>
              <a:t>Locker</a:t>
            </a:r>
            <a:r>
              <a:rPr lang="sv-SE" sz="2400" dirty="0">
                <a:latin typeface="Century Gothic" panose="020B0502020202020204" pitchFamily="34" charset="0"/>
              </a:rPr>
              <a:t> </a:t>
            </a:r>
            <a:r>
              <a:rPr lang="sv-SE" sz="2400" dirty="0" err="1">
                <a:latin typeface="Century Gothic" panose="020B0502020202020204" pitchFamily="34" charset="0"/>
              </a:rPr>
              <a:t>room</a:t>
            </a:r>
            <a:r>
              <a:rPr lang="sv-SE" sz="2400" dirty="0">
                <a:latin typeface="Century Gothic" panose="020B0502020202020204" pitchFamily="34" charset="0"/>
              </a:rPr>
              <a:t> talk önskas</a:t>
            </a:r>
          </a:p>
          <a:p>
            <a:r>
              <a:rPr lang="sv-SE" sz="2400" dirty="0">
                <a:latin typeface="Century Gothic" panose="020B0502020202020204" pitchFamily="34" charset="0"/>
              </a:rPr>
              <a:t>Fortsatt samarbete med andra klubbar. </a:t>
            </a:r>
          </a:p>
          <a:p>
            <a:endParaRPr lang="sv-SE" sz="2400" dirty="0">
              <a:latin typeface="Century Gothic" panose="020B0502020202020204" pitchFamily="34" charset="0"/>
            </a:endParaRPr>
          </a:p>
          <a:p>
            <a:endParaRPr lang="sv-SE" sz="2400" dirty="0">
              <a:latin typeface="Century Gothic" panose="020B0502020202020204" pitchFamily="34" charset="0"/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15" y="192812"/>
            <a:ext cx="1843443" cy="167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528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7"/>
            <a:ext cx="10515600" cy="1325563"/>
          </a:xfrm>
        </p:spPr>
        <p:txBody>
          <a:bodyPr>
            <a:normAutofit/>
          </a:bodyPr>
          <a:lstStyle/>
          <a:p>
            <a:r>
              <a:rPr lang="en-GB" altLang="sv-SE" b="1" dirty="0" err="1">
                <a:latin typeface="Century Gothic" panose="020B0502020202020204" pitchFamily="34" charset="0"/>
                <a:ea typeface="ＭＳ Ｐゴシック" pitchFamily="34" charset="-128"/>
              </a:rPr>
              <a:t>Ledarutveckling</a:t>
            </a:r>
            <a:r>
              <a:rPr lang="en-GB" altLang="sv-SE" b="1" dirty="0">
                <a:latin typeface="Century Gothic" panose="020B0502020202020204" pitchFamily="34" charset="0"/>
                <a:ea typeface="ＭＳ Ｐゴシック" pitchFamily="34" charset="-128"/>
              </a:rPr>
              <a:t>/</a:t>
            </a:r>
            <a:r>
              <a:rPr lang="en-GB" altLang="sv-SE" b="1" dirty="0" err="1">
                <a:latin typeface="Century Gothic" panose="020B0502020202020204" pitchFamily="34" charset="0"/>
                <a:ea typeface="ＭＳ Ｐゴシック" pitchFamily="34" charset="-128"/>
              </a:rPr>
              <a:t>Utbildningsplan</a:t>
            </a:r>
            <a:endParaRPr lang="sv-SE" b="1" dirty="0">
              <a:latin typeface="Century Gothic" panose="020B0502020202020204" pitchFamily="34" charset="0"/>
              <a:ea typeface="ＭＳ Ｐゴシック" pitchFamily="34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235828"/>
              </p:ext>
            </p:extLst>
          </p:nvPr>
        </p:nvGraphicFramePr>
        <p:xfrm>
          <a:off x="367920" y="1309840"/>
          <a:ext cx="11456160" cy="5407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8720">
                  <a:extLst>
                    <a:ext uri="{9D8B030D-6E8A-4147-A177-3AD203B41FA5}">
                      <a16:colId xmlns:a16="http://schemas.microsoft.com/office/drawing/2014/main" xmlns="" val="1937581499"/>
                    </a:ext>
                  </a:extLst>
                </a:gridCol>
                <a:gridCol w="3818720">
                  <a:extLst>
                    <a:ext uri="{9D8B030D-6E8A-4147-A177-3AD203B41FA5}">
                      <a16:colId xmlns:a16="http://schemas.microsoft.com/office/drawing/2014/main" xmlns="" val="2942009749"/>
                    </a:ext>
                  </a:extLst>
                </a:gridCol>
                <a:gridCol w="3818720">
                  <a:extLst>
                    <a:ext uri="{9D8B030D-6E8A-4147-A177-3AD203B41FA5}">
                      <a16:colId xmlns:a16="http://schemas.microsoft.com/office/drawing/2014/main" xmlns="" val="1649231506"/>
                    </a:ext>
                  </a:extLst>
                </a:gridCol>
              </a:tblGrid>
              <a:tr h="481664">
                <a:tc>
                  <a:txBody>
                    <a:bodyPr/>
                    <a:lstStyle/>
                    <a:p>
                      <a:r>
                        <a:rPr lang="sv-SE" sz="1400" dirty="0"/>
                        <a:t>NAMN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Genomgångna</a:t>
                      </a:r>
                      <a:r>
                        <a:rPr lang="sv-SE" sz="1400" baseline="0" dirty="0"/>
                        <a:t> utbildningar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Arrangör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6315453"/>
                  </a:ext>
                </a:extLst>
              </a:tr>
              <a:tr h="481664">
                <a:tc>
                  <a:txBody>
                    <a:bodyPr/>
                    <a:lstStyle/>
                    <a:p>
                      <a:r>
                        <a:rPr lang="sv-SE" sz="1400" dirty="0"/>
                        <a:t>Mattias Eriksson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FF0000"/>
                          </a:solidFill>
                        </a:rPr>
                        <a:t>Grundutbildning för ledare, 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[</a:t>
                      </a:r>
                      <a:r>
                        <a:rPr lang="sv-SE" sz="1400" dirty="0">
                          <a:solidFill>
                            <a:srgbClr val="FF0000"/>
                          </a:solidFill>
                        </a:rPr>
                        <a:t>SISU</a:t>
                      </a:r>
                      <a:r>
                        <a:rPr lang="sv-SE" sz="1400" dirty="0"/>
                        <a:t>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3846891"/>
                  </a:ext>
                </a:extLst>
              </a:tr>
              <a:tr h="481664">
                <a:tc>
                  <a:txBody>
                    <a:bodyPr/>
                    <a:lstStyle/>
                    <a:p>
                      <a:r>
                        <a:rPr lang="sv-SE" sz="1400" dirty="0"/>
                        <a:t>Kim Pettersson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FF0000"/>
                          </a:solidFill>
                        </a:rPr>
                        <a:t>Grundutbildning för ledare, Bandy för barn, bandy för ungdom, GTU1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SISU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56044702"/>
                  </a:ext>
                </a:extLst>
              </a:tr>
              <a:tr h="481664">
                <a:tc>
                  <a:txBody>
                    <a:bodyPr/>
                    <a:lstStyle/>
                    <a:p>
                      <a:r>
                        <a:rPr lang="sv-SE" sz="1400" dirty="0"/>
                        <a:t>Peter Sjöström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FF0000"/>
                          </a:solidFill>
                        </a:rPr>
                        <a:t>Grundutbildning för ledare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SISU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5349973"/>
                  </a:ext>
                </a:extLst>
              </a:tr>
              <a:tr h="481664">
                <a:tc>
                  <a:txBody>
                    <a:bodyPr/>
                    <a:lstStyle/>
                    <a:p>
                      <a:r>
                        <a:rPr lang="sv-SE" sz="1400" dirty="0"/>
                        <a:t>Mikael Andersson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rgbClr val="FF0000"/>
                          </a:solidFill>
                        </a:rPr>
                        <a:t>Grundutbildning för ledare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SISU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8649683"/>
                  </a:ext>
                </a:extLst>
              </a:tr>
              <a:tr h="481664">
                <a:tc>
                  <a:txBody>
                    <a:bodyPr/>
                    <a:lstStyle/>
                    <a:p>
                      <a:r>
                        <a:rPr lang="sv-SE" sz="1400" dirty="0"/>
                        <a:t>Daniel </a:t>
                      </a:r>
                      <a:r>
                        <a:rPr lang="sv-SE" sz="1400" dirty="0" err="1"/>
                        <a:t>Dalek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GTU1 &amp;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SISU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6947767"/>
                  </a:ext>
                </a:extLst>
              </a:tr>
              <a:tr h="481664">
                <a:tc>
                  <a:txBody>
                    <a:bodyPr/>
                    <a:lstStyle/>
                    <a:p>
                      <a:r>
                        <a:rPr lang="sv-SE" sz="1400" dirty="0"/>
                        <a:t>Göran Arnström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0479825"/>
                  </a:ext>
                </a:extLst>
              </a:tr>
              <a:tr h="481664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</a:rPr>
                        <a:t>NAMN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</a:rPr>
                        <a:t>Önskad </a:t>
                      </a:r>
                      <a:r>
                        <a:rPr lang="sv-SE" sz="1400" baseline="0" dirty="0">
                          <a:solidFill>
                            <a:schemeClr val="bg1"/>
                          </a:solidFill>
                        </a:rPr>
                        <a:t>utbildning </a:t>
                      </a:r>
                      <a:endParaRPr lang="sv-SE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</a:rPr>
                        <a:t>Arrangör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0414219"/>
                  </a:ext>
                </a:extLst>
              </a:tr>
              <a:tr h="481664">
                <a:tc>
                  <a:txBody>
                    <a:bodyPr/>
                    <a:lstStyle/>
                    <a:p>
                      <a:r>
                        <a:rPr lang="sv-SE" sz="1400" dirty="0"/>
                        <a:t>Mattias Eriksson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[</a:t>
                      </a:r>
                      <a:r>
                        <a:rPr lang="sv-SE" sz="1400" dirty="0">
                          <a:solidFill>
                            <a:srgbClr val="FF0000"/>
                          </a:solidFill>
                        </a:rPr>
                        <a:t>Bandy för barn &amp; ungdom, Fysträning ungdom</a:t>
                      </a:r>
                      <a:r>
                        <a:rPr lang="sv-SE" sz="1400" baseline="0" dirty="0"/>
                        <a:t>]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4327233"/>
                  </a:ext>
                </a:extLst>
              </a:tr>
              <a:tr h="481664">
                <a:tc>
                  <a:txBody>
                    <a:bodyPr/>
                    <a:lstStyle/>
                    <a:p>
                      <a:r>
                        <a:rPr lang="sv-SE" sz="1400" dirty="0"/>
                        <a:t>Kim Pettersson, Peter Sjöström, Mikael Andersson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Fysträning ungdom, </a:t>
                      </a:r>
                      <a:r>
                        <a:rPr lang="sv-SE" sz="1400" dirty="0" err="1"/>
                        <a:t>Idrottskader</a:t>
                      </a:r>
                      <a:r>
                        <a:rPr lang="sv-SE" sz="1400" dirty="0"/>
                        <a:t>/tejpning,</a:t>
                      </a:r>
                    </a:p>
                    <a:p>
                      <a:r>
                        <a:rPr lang="sv-SE" sz="1400" dirty="0" err="1"/>
                        <a:t>Huvudskader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607500"/>
                  </a:ext>
                </a:extLst>
              </a:tr>
              <a:tr h="481664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7319834"/>
                  </a:ext>
                </a:extLst>
              </a:tr>
            </a:tbl>
          </a:graphicData>
        </a:graphic>
      </p:graphicFrame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15" y="192812"/>
            <a:ext cx="1843443" cy="167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528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2343</TotalTime>
  <Words>468</Words>
  <Application>Microsoft Office PowerPoint</Application>
  <PresentationFormat>Bredbild</PresentationFormat>
  <Paragraphs>89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Century Gothic</vt:lpstr>
      <vt:lpstr>Office Theme</vt:lpstr>
      <vt:lpstr>PowerPoint-presentation</vt:lpstr>
      <vt:lpstr>INNEHÅLL</vt:lpstr>
      <vt:lpstr>Lagledning</vt:lpstr>
      <vt:lpstr>Säsongens höjdpunkter</vt:lpstr>
      <vt:lpstr>Spelartrupp</vt:lpstr>
      <vt:lpstr>Träningar – Mål och inriktning</vt:lpstr>
      <vt:lpstr>Pool/Cupspel</vt:lpstr>
      <vt:lpstr>Övergripande mål/säsongens ambition</vt:lpstr>
      <vt:lpstr>Ledarutveckling/Utbildningsplan</vt:lpstr>
      <vt:lpstr>ÖVRIGT</vt:lpstr>
    </vt:vector>
  </TitlesOfParts>
  <Company>GKN Aerospace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Mossberg Åsa</dc:creator>
  <cp:lastModifiedBy>Alexander Mossberg</cp:lastModifiedBy>
  <cp:revision>44</cp:revision>
  <dcterms:created xsi:type="dcterms:W3CDTF">2019-03-13T12:44:50Z</dcterms:created>
  <dcterms:modified xsi:type="dcterms:W3CDTF">2020-03-13T09:26:16Z</dcterms:modified>
</cp:coreProperties>
</file>