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4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4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8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7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6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6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4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2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4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8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83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817B-CA5F-46E8-90CC-8FBF6C1B8AA4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4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6781"/>
            <a:ext cx="9144000" cy="1255595"/>
          </a:xfrm>
        </p:spPr>
        <p:txBody>
          <a:bodyPr>
            <a:noAutofit/>
          </a:bodyPr>
          <a:lstStyle/>
          <a:p>
            <a:r>
              <a:rPr lang="sv-SE" sz="3600" dirty="0" smtClean="0"/>
              <a:t>Ungdomslagen-verksamhetsplan säsong 2020/2021</a:t>
            </a:r>
          </a:p>
          <a:p>
            <a:endParaRPr lang="sv-SE" sz="3600" dirty="0" smtClean="0"/>
          </a:p>
          <a:p>
            <a:r>
              <a:rPr lang="sv-SE" sz="3600" dirty="0" smtClean="0"/>
              <a:t>Lag [</a:t>
            </a:r>
            <a:r>
              <a:rPr lang="sv-SE" sz="3600" dirty="0" smtClean="0">
                <a:solidFill>
                  <a:srgbClr val="FF0000"/>
                </a:solidFill>
              </a:rPr>
              <a:t>skriv vilket lag det gäller</a:t>
            </a:r>
            <a:r>
              <a:rPr lang="sv-SE" sz="3600" dirty="0" smtClean="0"/>
              <a:t>]</a:t>
            </a:r>
            <a:endParaRPr lang="sv-SE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820926"/>
            <a:ext cx="25336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2641600"/>
          </a:xfrm>
        </p:spPr>
        <p:txBody>
          <a:bodyPr>
            <a:noAutofit/>
          </a:bodyPr>
          <a:lstStyle/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Ge gärna uttryck för hur ni önskar att ungdomssektionen skall utvecklas.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Eller något annat ni vill säga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117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Century Gothic" panose="020B0502020202020204" pitchFamily="34" charset="0"/>
              </a:rPr>
              <a:t>INNEHÅLL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xmlns="" id="{65F5C682-4141-464E-86B9-FA4B2F09531D}"/>
              </a:ext>
            </a:extLst>
          </p:cNvPr>
          <p:cNvSpPr txBox="1">
            <a:spLocks/>
          </p:cNvSpPr>
          <p:nvPr/>
        </p:nvSpPr>
        <p:spPr>
          <a:xfrm>
            <a:off x="517477" y="1862999"/>
            <a:ext cx="11157045" cy="4791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Lagledning</a:t>
            </a:r>
            <a:endParaRPr lang="en-GB" altLang="sv-SE" dirty="0" smtClean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Spelartrupp</a:t>
            </a:r>
            <a:endParaRPr lang="en-GB" altLang="sv-SE" dirty="0" smtClean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smtClean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en-GB" altLang="sv-SE" dirty="0" smtClean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dirty="0" smtClean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en-GB" altLang="sv-SE" dirty="0" smtClean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 smtClean="0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en-GB" altLang="sv-SE" dirty="0" smtClean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GB" altLang="sv-S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365125"/>
            <a:ext cx="10644116" cy="1325563"/>
          </a:xfrm>
        </p:spPr>
        <p:txBody>
          <a:bodyPr/>
          <a:lstStyle/>
          <a:p>
            <a:r>
              <a:rPr lang="sv-SE" b="1" dirty="0" smtClean="0">
                <a:latin typeface="Century Gothic" panose="020B0502020202020204" pitchFamily="34" charset="0"/>
              </a:rPr>
              <a:t>Lagledning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843" y="1862999"/>
            <a:ext cx="11709778" cy="4351338"/>
          </a:xfrm>
        </p:spPr>
        <p:txBody>
          <a:bodyPr>
            <a:normAutofit fontScale="92500" lnSpcReduction="20000"/>
          </a:bodyPr>
          <a:lstStyle/>
          <a:p>
            <a:r>
              <a:rPr lang="sv-SE" sz="3000" dirty="0">
                <a:latin typeface="Century Gothic" panose="020B0502020202020204" pitchFamily="34" charset="0"/>
              </a:rPr>
              <a:t>Lagledare </a:t>
            </a:r>
            <a:r>
              <a:rPr lang="sv-SE" sz="3000" dirty="0" smtClean="0">
                <a:latin typeface="Century Gothic" panose="020B0502020202020204" pitchFamily="34" charset="0"/>
              </a:rPr>
              <a:t>(</a:t>
            </a:r>
            <a:r>
              <a:rPr lang="sv-SE" sz="3000" dirty="0" err="1" smtClean="0">
                <a:latin typeface="Century Gothic" panose="020B0502020202020204" pitchFamily="34" charset="0"/>
              </a:rPr>
              <a:t>adminroll</a:t>
            </a:r>
            <a:r>
              <a:rPr lang="sv-SE" sz="3000" dirty="0" smtClean="0">
                <a:latin typeface="Century Gothic" panose="020B0502020202020204" pitchFamily="34" charset="0"/>
              </a:rPr>
              <a:t>)</a:t>
            </a:r>
            <a:r>
              <a:rPr lang="sv-SE" dirty="0">
                <a:latin typeface="Century Gothic" panose="020B0502020202020204" pitchFamily="34" charset="0"/>
              </a:rPr>
              <a:t>	</a:t>
            </a:r>
            <a:r>
              <a:rPr lang="sv-SE" dirty="0" smtClean="0">
                <a:latin typeface="Century Gothic" panose="020B0502020202020204" pitchFamily="34" charset="0"/>
              </a:rPr>
              <a:t>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>
                <a:latin typeface="Century Gothic" panose="020B0502020202020204" pitchFamily="34" charset="0"/>
              </a:rPr>
              <a:t>]		</a:t>
            </a:r>
            <a:endParaRPr lang="sv-SE" sz="1600" dirty="0" smtClean="0">
              <a:latin typeface="Century Gothic" panose="020B0502020202020204" pitchFamily="34" charset="0"/>
            </a:endParaRPr>
          </a:p>
          <a:p>
            <a:pPr lvl="1"/>
            <a:r>
              <a:rPr lang="sv-SE" sz="2100" dirty="0" smtClean="0">
                <a:latin typeface="Century Gothic" panose="020B0502020202020204" pitchFamily="34" charset="0"/>
              </a:rPr>
              <a:t>Kallelser</a:t>
            </a:r>
          </a:p>
          <a:p>
            <a:pPr lvl="1"/>
            <a:r>
              <a:rPr lang="sv-SE" sz="2100" dirty="0" smtClean="0">
                <a:latin typeface="Century Gothic" panose="020B0502020202020204" pitchFamily="34" charset="0"/>
              </a:rPr>
              <a:t>Anmälningar</a:t>
            </a:r>
          </a:p>
          <a:p>
            <a:pPr lvl="1"/>
            <a:r>
              <a:rPr lang="sv-SE" sz="2100" dirty="0" smtClean="0">
                <a:latin typeface="Century Gothic" panose="020B0502020202020204" pitchFamily="34" charset="0"/>
              </a:rPr>
              <a:t>Cupsamordning</a:t>
            </a:r>
          </a:p>
          <a:p>
            <a:pPr lvl="1"/>
            <a:r>
              <a:rPr lang="sv-SE" sz="2100" dirty="0" smtClean="0">
                <a:latin typeface="Century Gothic" panose="020B0502020202020204" pitchFamily="34" charset="0"/>
              </a:rPr>
              <a:t>Kioskbemanning</a:t>
            </a:r>
          </a:p>
          <a:p>
            <a:pPr lvl="1"/>
            <a:r>
              <a:rPr lang="sv-SE" sz="2100" dirty="0" smtClean="0">
                <a:latin typeface="Century Gothic" panose="020B0502020202020204" pitchFamily="34" charset="0"/>
              </a:rPr>
              <a:t>Sekretariat</a:t>
            </a:r>
          </a:p>
          <a:p>
            <a:pPr lvl="1"/>
            <a:endParaRPr lang="sv-SE" sz="1200" dirty="0">
              <a:latin typeface="Century Gothic" panose="020B0502020202020204" pitchFamily="34" charset="0"/>
            </a:endParaRPr>
          </a:p>
          <a:p>
            <a:r>
              <a:rPr lang="sv-SE" sz="3000" dirty="0">
                <a:latin typeface="Century Gothic" panose="020B0502020202020204" pitchFamily="34" charset="0"/>
              </a:rPr>
              <a:t>Huvudtränare – is 	</a:t>
            </a:r>
            <a:r>
              <a:rPr lang="sv-SE" sz="3000" dirty="0" smtClean="0">
                <a:latin typeface="Century Gothic" panose="020B0502020202020204" pitchFamily="34" charset="0"/>
              </a:rPr>
              <a:t>	</a:t>
            </a:r>
            <a:r>
              <a:rPr lang="sv-SE" dirty="0" smtClean="0">
                <a:latin typeface="Century Gothic" panose="020B0502020202020204" pitchFamily="34" charset="0"/>
              </a:rPr>
              <a:t> [</a:t>
            </a:r>
            <a:r>
              <a:rPr lang="sv-S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3000" dirty="0" smtClean="0">
                <a:latin typeface="Century Gothic" panose="020B0502020202020204" pitchFamily="34" charset="0"/>
              </a:rPr>
              <a:t>Assisterande tränare – is	</a:t>
            </a:r>
            <a:r>
              <a:rPr lang="sv-SE" sz="3200" dirty="0" smtClean="0">
                <a:latin typeface="Century Gothic" panose="020B0502020202020204" pitchFamily="34" charset="0"/>
              </a:rPr>
              <a:t> </a:t>
            </a:r>
            <a:r>
              <a:rPr lang="sv-SE" dirty="0" smtClean="0">
                <a:latin typeface="Century Gothic" panose="020B0502020202020204" pitchFamily="34" charset="0"/>
              </a:rPr>
              <a:t>[</a:t>
            </a:r>
            <a:r>
              <a:rPr lang="sv-S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 smtClean="0">
                <a:latin typeface="Century Gothic" panose="020B0502020202020204" pitchFamily="34" charset="0"/>
              </a:rPr>
              <a:t>]    </a:t>
            </a:r>
            <a:r>
              <a:rPr lang="sv-SE" sz="2100" dirty="0" smtClean="0">
                <a:latin typeface="Century Gothic" panose="020B0502020202020204" pitchFamily="34" charset="0"/>
              </a:rPr>
              <a:t>ange om ni har olika fokus tex skridskoteknik</a:t>
            </a:r>
          </a:p>
          <a:p>
            <a:r>
              <a:rPr lang="sv-SE" sz="3000" dirty="0" err="1" smtClean="0">
                <a:latin typeface="Century Gothic" panose="020B0502020202020204" pitchFamily="34" charset="0"/>
              </a:rPr>
              <a:t>Fystränare</a:t>
            </a:r>
            <a:r>
              <a:rPr lang="sv-SE" sz="3000" dirty="0" smtClean="0">
                <a:latin typeface="Century Gothic" panose="020B0502020202020204" pitchFamily="34" charset="0"/>
              </a:rPr>
              <a:t>			</a:t>
            </a:r>
            <a:r>
              <a:rPr lang="sv-SE" sz="3200" dirty="0" smtClean="0">
                <a:latin typeface="Century Gothic" panose="020B0502020202020204" pitchFamily="34" charset="0"/>
              </a:rPr>
              <a:t> </a:t>
            </a:r>
            <a:r>
              <a:rPr lang="sv-SE" dirty="0" smtClean="0">
                <a:latin typeface="Century Gothic" panose="020B0502020202020204" pitchFamily="34" charset="0"/>
              </a:rPr>
              <a:t>[</a:t>
            </a:r>
            <a:r>
              <a:rPr lang="sv-S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 smtClean="0">
                <a:latin typeface="Century Gothic" panose="020B0502020202020204" pitchFamily="34" charset="0"/>
              </a:rPr>
              <a:t>]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sz="3000" dirty="0" err="1" smtClean="0">
                <a:latin typeface="Century Gothic" panose="020B0502020202020204" pitchFamily="34" charset="0"/>
              </a:rPr>
              <a:t>Materialare</a:t>
            </a:r>
            <a:r>
              <a:rPr lang="sv-SE" sz="3000" dirty="0" smtClean="0">
                <a:latin typeface="Century Gothic" panose="020B0502020202020204" pitchFamily="34" charset="0"/>
              </a:rPr>
              <a:t>			</a:t>
            </a:r>
            <a:r>
              <a:rPr lang="sv-SE" sz="3200" dirty="0" smtClean="0">
                <a:latin typeface="Century Gothic" panose="020B0502020202020204" pitchFamily="34" charset="0"/>
              </a:rPr>
              <a:t> </a:t>
            </a:r>
            <a:r>
              <a:rPr lang="sv-SE" dirty="0" smtClean="0">
                <a:latin typeface="Century Gothic" panose="020B0502020202020204" pitchFamily="34" charset="0"/>
              </a:rPr>
              <a:t>[</a:t>
            </a:r>
            <a:r>
              <a:rPr lang="sv-S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 smtClean="0">
                <a:latin typeface="Century Gothic" panose="020B0502020202020204" pitchFamily="34" charset="0"/>
              </a:rPr>
              <a:t>]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sz="3000" dirty="0" smtClean="0">
                <a:latin typeface="Century Gothic" panose="020B0502020202020204" pitchFamily="34" charset="0"/>
              </a:rPr>
              <a:t>Målvaktstränare</a:t>
            </a:r>
            <a:r>
              <a:rPr lang="sv-SE" dirty="0" smtClean="0"/>
              <a:t>		  [</a:t>
            </a:r>
            <a:r>
              <a:rPr lang="sv-S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NAMN</a:t>
            </a:r>
            <a:r>
              <a:rPr lang="sv-SE" dirty="0" smtClean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dirty="0">
              <a:latin typeface="Century Gothic" panose="020B0502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5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 smtClean="0">
                <a:latin typeface="Century Gothic" panose="020B0502020202020204" pitchFamily="34" charset="0"/>
              </a:rPr>
              <a:t>Säsongens höjdpunkter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eaLnBrk="1" hangingPunct="1"/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[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Lägg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in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några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kul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bilder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från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säsongen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som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gått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</a:t>
            </a:r>
          </a:p>
          <a:p>
            <a:pPr marL="0" indent="0" eaLnBrk="1" hangingPunct="1">
              <a:buNone/>
            </a:pPr>
            <a:endParaRPr lang="en-GB" altLang="sv-SE" sz="2400" dirty="0" smtClean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 smtClean="0">
                <a:latin typeface="Century Gothic" panose="020B0502020202020204" pitchFamily="34" charset="0"/>
              </a:rPr>
              <a:t>Spelartrupp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eaLnBrk="1" hangingPunct="1"/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V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har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in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nuläget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[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antal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spelare</a:t>
            </a:r>
            <a:endParaRPr lang="en-GB" altLang="sv-SE" sz="2400" dirty="0" smtClean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å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här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ser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vi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på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truppen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inför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säsongen-nyförvärv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/hot om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att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tappa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spelare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: [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xxx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</a:t>
            </a:r>
          </a:p>
          <a:p>
            <a:pPr eaLnBrk="1" hangingPunct="1"/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[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nnat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som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är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av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intresse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att</a:t>
            </a:r>
            <a:r>
              <a:rPr lang="en-GB" altLang="sv-SE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belysa</a:t>
            </a:r>
            <a:r>
              <a:rPr lang="en-GB" altLang="sv-SE" sz="2400" dirty="0" smtClean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</a:t>
            </a:r>
          </a:p>
          <a:p>
            <a:pPr marL="0" indent="0" eaLnBrk="1" hangingPunct="1">
              <a:buNone/>
            </a:pPr>
            <a:endParaRPr lang="en-GB" altLang="sv-SE" sz="2400" dirty="0" smtClean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sv-SE" b="1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å här har vi jobbat med laget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 smtClean="0">
                <a:latin typeface="Century Gothic" panose="020B0502020202020204" pitchFamily="34" charset="0"/>
              </a:rPr>
              <a:t>20/21 önskar vi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</a:t>
            </a:r>
            <a:r>
              <a:rPr lang="sv-SE" sz="2400" dirty="0" smtClean="0">
                <a:latin typeface="Century Gothic" panose="020B0502020202020204" pitchFamily="34" charset="0"/>
              </a:rPr>
              <a:t>] antal </a:t>
            </a:r>
            <a:r>
              <a:rPr lang="sv-SE" sz="2400" dirty="0" err="1" smtClean="0">
                <a:latin typeface="Century Gothic" panose="020B0502020202020204" pitchFamily="34" charset="0"/>
              </a:rPr>
              <a:t>ispass</a:t>
            </a:r>
            <a:r>
              <a:rPr lang="sv-SE" sz="2400" dirty="0" smtClean="0">
                <a:latin typeface="Century Gothic" panose="020B0502020202020204" pitchFamily="34" charset="0"/>
              </a:rPr>
              <a:t> i veckan á [</a:t>
            </a:r>
            <a:r>
              <a:rPr 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yy</a:t>
            </a:r>
            <a:r>
              <a:rPr lang="sv-SE" sz="2400" dirty="0" smtClean="0">
                <a:latin typeface="Century Gothic" panose="020B0502020202020204" pitchFamily="34" charset="0"/>
              </a:rPr>
              <a:t>] minuter långa</a:t>
            </a:r>
          </a:p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kommer att förlägga alternativ träning tex </a:t>
            </a:r>
            <a:r>
              <a:rPr 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fys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vid sidan av </a:t>
            </a:r>
            <a:r>
              <a:rPr lang="sv-SE" sz="2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ispassen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vid xx antal tillfällen i veckan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å här kommer vi jobba för att behålla våra spelarna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 smtClean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å här förbereder vi oss inför nästa säsong tex erbjuder fysträning för spelare som inte har alternativ idrott under sommaren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V</a:t>
            </a:r>
            <a:r>
              <a:rPr lang="sv-SE" sz="2400" dirty="0" smtClean="0">
                <a:latin typeface="Century Gothic" panose="020B0502020202020204" pitchFamily="34" charset="0"/>
              </a:rPr>
              <a:t>i efterlyser stöd/hjälp/inspiration från andra lag med följande: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xxx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pPr marL="0" indent="0" eaLnBrk="1" hangingPunct="1">
              <a:buNone/>
            </a:pPr>
            <a:endParaRPr lang="en-GB" altLang="sv-SE" sz="2400" dirty="0" smtClean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6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r>
              <a:rPr lang="sv-SE" sz="2400" dirty="0" smtClean="0">
                <a:latin typeface="Century Gothic" panose="020B0502020202020204" pitchFamily="34" charset="0"/>
              </a:rPr>
              <a:t>Under gångna säsongen har vi deltagit på följande poolspel/cuper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XXX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sz="2400" dirty="0" smtClean="0">
              <a:latin typeface="Century Gothic" panose="020B0502020202020204" pitchFamily="34" charset="0"/>
            </a:endParaRPr>
          </a:p>
          <a:p>
            <a:r>
              <a:rPr lang="sv-SE" sz="2400" dirty="0">
                <a:latin typeface="Century Gothic" panose="020B0502020202020204" pitchFamily="34" charset="0"/>
              </a:rPr>
              <a:t>U</a:t>
            </a:r>
            <a:r>
              <a:rPr lang="sv-SE" sz="2400" dirty="0" smtClean="0">
                <a:latin typeface="Century Gothic" panose="020B0502020202020204" pitchFamily="34" charset="0"/>
              </a:rPr>
              <a:t>nder nästa säsong önskar vi att delta på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XXX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sz="2400" dirty="0" smtClean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GB" altLang="sv-SE" sz="2400" dirty="0" smtClean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4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 smtClean="0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b="1" dirty="0" smtClean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entury Gothic" panose="020B0502020202020204" pitchFamily="34" charset="0"/>
              </a:rPr>
              <a:t>S</a:t>
            </a:r>
            <a:r>
              <a:rPr lang="sv-SE" sz="2400" dirty="0" smtClean="0">
                <a:latin typeface="Century Gothic" panose="020B0502020202020204" pitchFamily="34" charset="0"/>
              </a:rPr>
              <a:t>om nästa steg i lagets utveckling skall vi fokusera på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xxx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V</a:t>
            </a:r>
            <a:r>
              <a:rPr lang="sv-SE" sz="2400" dirty="0" smtClean="0">
                <a:latin typeface="Century Gothic" panose="020B0502020202020204" pitchFamily="34" charset="0"/>
              </a:rPr>
              <a:t>i kommer att spela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poolspel/serie spel</a:t>
            </a:r>
            <a:r>
              <a:rPr lang="sv-SE" sz="2400" dirty="0" smtClean="0">
                <a:latin typeface="Century Gothic" panose="020B0502020202020204" pitchFamily="34" charset="0"/>
              </a:rPr>
              <a:t>] med upplägget [</a:t>
            </a:r>
            <a:r>
              <a:rPr lang="sv-SE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xxx</a:t>
            </a:r>
            <a:r>
              <a:rPr lang="sv-SE" sz="2400" dirty="0" smtClean="0">
                <a:latin typeface="Century Gothic" panose="020B0502020202020204" pitchFamily="34" charset="0"/>
              </a:rPr>
              <a:t>]</a:t>
            </a:r>
            <a:endParaRPr lang="sv-SE" sz="24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79004"/>
              </p:ext>
            </p:extLst>
          </p:nvPr>
        </p:nvGraphicFramePr>
        <p:xfrm>
          <a:off x="367920" y="1309840"/>
          <a:ext cx="11456160" cy="554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720">
                  <a:extLst>
                    <a:ext uri="{9D8B030D-6E8A-4147-A177-3AD203B41FA5}">
                      <a16:colId xmlns:a16="http://schemas.microsoft.com/office/drawing/2014/main" xmlns="" val="193758149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294200974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1649231506"/>
                    </a:ext>
                  </a:extLst>
                </a:gridCol>
              </a:tblGrid>
              <a:tr h="481664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NAMN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Genomgångna</a:t>
                      </a:r>
                      <a:r>
                        <a:rPr lang="sv-SE" sz="1400" baseline="0" dirty="0" smtClean="0"/>
                        <a:t> utbildningar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Arrangör 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31545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[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Anders Andersson</a:t>
                      </a:r>
                      <a:r>
                        <a:rPr lang="sv-SE" sz="1400" dirty="0" smtClean="0"/>
                        <a:t>]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[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Grundutbildning för ledare</a:t>
                      </a:r>
                      <a:r>
                        <a:rPr lang="sv-SE" sz="1400" dirty="0" smtClean="0"/>
                        <a:t>]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[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SISU</a:t>
                      </a:r>
                      <a:r>
                        <a:rPr lang="sv-SE" sz="1400" dirty="0" smtClean="0"/>
                        <a:t>]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846891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6044702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4997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64968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947767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79825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bg1"/>
                          </a:solidFill>
                        </a:rPr>
                        <a:t>NAMN</a:t>
                      </a:r>
                      <a:endParaRPr lang="sv-S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bg1"/>
                          </a:solidFill>
                        </a:rPr>
                        <a:t>Önskad </a:t>
                      </a:r>
                      <a:r>
                        <a:rPr lang="sv-SE" sz="1400" baseline="0" dirty="0" smtClean="0">
                          <a:solidFill>
                            <a:schemeClr val="bg1"/>
                          </a:solidFill>
                        </a:rPr>
                        <a:t>utbildning </a:t>
                      </a:r>
                      <a:endParaRPr lang="sv-S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bg1"/>
                          </a:solidFill>
                        </a:rPr>
                        <a:t>Arrangör </a:t>
                      </a:r>
                      <a:endParaRPr lang="sv-S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414219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[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Går</a:t>
                      </a:r>
                      <a:r>
                        <a:rPr lang="sv-SE" sz="1400" baseline="0" dirty="0" smtClean="0">
                          <a:solidFill>
                            <a:srgbClr val="FF0000"/>
                          </a:solidFill>
                        </a:rPr>
                        <a:t> bra att önska ett tema så försöker vi hitta en passande utbildning om ni inte vet någon specifik som ni </a:t>
                      </a:r>
                      <a:r>
                        <a:rPr lang="sv-SE" sz="1400" baseline="0" dirty="0" err="1" smtClean="0">
                          <a:solidFill>
                            <a:srgbClr val="FF0000"/>
                          </a:solidFill>
                        </a:rPr>
                        <a:t>änskar</a:t>
                      </a:r>
                      <a:r>
                        <a:rPr lang="sv-SE" sz="1400" baseline="0" dirty="0" smtClean="0"/>
                        <a:t>]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32723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07500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7319834"/>
                  </a:ext>
                </a:extLst>
              </a:tr>
            </a:tbl>
          </a:graphicData>
        </a:graphic>
      </p:graphicFrame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295</Words>
  <Application>Microsoft Office PowerPoint</Application>
  <PresentationFormat>Bredbild</PresentationFormat>
  <Paragraphs>58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Century Gothic</vt:lpstr>
      <vt:lpstr>Office Theme</vt:lpstr>
      <vt:lpstr>PowerPoint-presentation</vt:lpstr>
      <vt:lpstr>INNEHÅLL</vt:lpstr>
      <vt:lpstr>Lagledning</vt:lpstr>
      <vt:lpstr>Säsongens höjdpunkter</vt:lpstr>
      <vt:lpstr>Spelartrupp</vt:lpstr>
      <vt:lpstr>Träningar – Mål och inriktning</vt:lpstr>
      <vt:lpstr>Pool/Cupspel</vt:lpstr>
      <vt:lpstr>Övergripande mål/säsongens ambition</vt:lpstr>
      <vt:lpstr>Ledarutveckling/Utbildningsplan</vt:lpstr>
      <vt:lpstr>ÖVRIGT</vt:lpstr>
    </vt:vector>
  </TitlesOfParts>
  <Company>GKN Aerospace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Mossberg Åsa</dc:creator>
  <cp:lastModifiedBy>Alexander Mossberg</cp:lastModifiedBy>
  <cp:revision>27</cp:revision>
  <dcterms:created xsi:type="dcterms:W3CDTF">2019-03-13T12:44:50Z</dcterms:created>
  <dcterms:modified xsi:type="dcterms:W3CDTF">2020-03-07T17:19:37Z</dcterms:modified>
</cp:coreProperties>
</file>