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096B-3CD8-46DE-9E9E-24212ACD6D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988D-C22F-4907-9329-41CEA0489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hotos-3.dropbox.com/t/2/AAAC0x5Nuo8FPvbTPGmZrzCJn8D4s4plrGcn4XRzgJRgZQ/12/638868293/jpeg/32x32/1/_/1/2/Gemensam%20upptakt%20p%C3%A5%20is%202016-10-03-28.JPG/EJv17IgEGJk5IAIoAg/Fy8URk5Kz4_Ke7BCYXVtyx74G8T0DFte0MWdYd6D0w0?size=2048x1536&amp;size_mode=3"/>
          <p:cNvSpPr>
            <a:spLocks noChangeAspect="1" noChangeArrowheads="1"/>
          </p:cNvSpPr>
          <p:nvPr/>
        </p:nvSpPr>
        <p:spPr bwMode="auto">
          <a:xfrm>
            <a:off x="1524000" y="1149351"/>
            <a:ext cx="9144000" cy="45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0" y="23057"/>
            <a:ext cx="1920175" cy="23033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4621DF-87CB-42B7-878E-7F8F859A680C}"/>
              </a:ext>
            </a:extLst>
          </p:cNvPr>
          <p:cNvSpPr txBox="1"/>
          <p:nvPr/>
        </p:nvSpPr>
        <p:spPr>
          <a:xfrm>
            <a:off x="3261819" y="464348"/>
            <a:ext cx="7248253" cy="18620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1500" dirty="0">
                <a:latin typeface="Candara" panose="020E0502030303020204" pitchFamily="34" charset="0"/>
              </a:rPr>
              <a:t>Välkomna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5345" y="3011399"/>
            <a:ext cx="1005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>
                <a:latin typeface="+mj-lt"/>
                <a:ea typeface="+mj-ea"/>
                <a:cs typeface="+mj-cs"/>
              </a:rPr>
              <a:t>Ungdomssektionen</a:t>
            </a:r>
          </a:p>
          <a:p>
            <a:pPr algn="ctr"/>
            <a:endParaRPr lang="sv-SE" sz="4400" dirty="0">
              <a:latin typeface="+mj-lt"/>
              <a:ea typeface="+mj-ea"/>
              <a:cs typeface="+mj-cs"/>
            </a:endParaRPr>
          </a:p>
          <a:p>
            <a:pPr algn="ctr"/>
            <a:r>
              <a:rPr lang="sv-SE" sz="4400" dirty="0">
                <a:latin typeface="+mj-lt"/>
                <a:ea typeface="+mj-ea"/>
                <a:cs typeface="+mj-cs"/>
              </a:rPr>
              <a:t>Ledarträff </a:t>
            </a:r>
          </a:p>
          <a:p>
            <a:pPr algn="ctr"/>
            <a:r>
              <a:rPr lang="sv-SE" sz="4400" smtClean="0">
                <a:latin typeface="+mj-lt"/>
                <a:ea typeface="+mj-ea"/>
                <a:cs typeface="+mj-cs"/>
              </a:rPr>
              <a:t>16 Jan 2020</a:t>
            </a:r>
            <a:endParaRPr lang="sv-SE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6246093"/>
      </p:ext>
    </p:extLst>
  </p:cSld>
  <p:clrMapOvr>
    <a:masterClrMapping/>
  </p:clrMapOvr>
  <p:transition spd="slow" advTm="4905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316" y="149932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Intro 							5 min</a:t>
            </a:r>
          </a:p>
          <a:p>
            <a:pPr marL="0" indent="0">
              <a:buNone/>
            </a:pPr>
            <a:r>
              <a:rPr lang="sv-SE" dirty="0" smtClean="0"/>
              <a:t>Info							5 min</a:t>
            </a:r>
          </a:p>
          <a:p>
            <a:pPr marL="0" indent="0">
              <a:buNone/>
            </a:pPr>
            <a:r>
              <a:rPr lang="sv-SE" dirty="0" smtClean="0"/>
              <a:t>Martina Söderbom	 SISU				80 min</a:t>
            </a:r>
          </a:p>
          <a:p>
            <a:pPr marL="0" indent="0">
              <a:buNone/>
            </a:pPr>
            <a:r>
              <a:rPr lang="sv-SE" dirty="0" smtClean="0"/>
              <a:t>Slipning Micke Andersson			30 min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Gripen – Västerås	Partnerträff		½</a:t>
            </a:r>
          </a:p>
          <a:p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Outside</a:t>
            </a:r>
            <a:r>
              <a:rPr lang="sv-SE" dirty="0"/>
              <a:t> the Box	U14a och U14b	9/2</a:t>
            </a:r>
            <a:endParaRPr lang="en-US" dirty="0"/>
          </a:p>
          <a:p>
            <a:r>
              <a:rPr lang="sv-SE" dirty="0" smtClean="0"/>
              <a:t>Nästa ledarmöte		HLR			25/2</a:t>
            </a:r>
          </a:p>
        </p:txBody>
      </p:sp>
      <p:pic>
        <p:nvPicPr>
          <p:cNvPr id="4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316" y="149932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6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Office Theme</vt:lpstr>
      <vt:lpstr>PowerPoint Presentation</vt:lpstr>
      <vt:lpstr>Agenda</vt:lpstr>
      <vt:lpstr>Info</vt:lpstr>
    </vt:vector>
  </TitlesOfParts>
  <Company>GKN Aerospace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Mossberg Åsa</dc:creator>
  <cp:lastModifiedBy>Mossberg Åsa</cp:lastModifiedBy>
  <cp:revision>44</cp:revision>
  <dcterms:created xsi:type="dcterms:W3CDTF">2019-10-23T10:25:10Z</dcterms:created>
  <dcterms:modified xsi:type="dcterms:W3CDTF">2020-01-16T17:10:45Z</dcterms:modified>
</cp:coreProperties>
</file>