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0" r:id="rId3"/>
    <p:sldId id="270" r:id="rId4"/>
    <p:sldId id="269" r:id="rId5"/>
    <p:sldId id="272" r:id="rId6"/>
    <p:sldId id="273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387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99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665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882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765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83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10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550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905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998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169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8D5B1-71B6-4DD2-A8B5-014F9AE9E860}" type="datetimeFigureOut">
              <a:rPr lang="sv-SE" smtClean="0"/>
              <a:t>2019-08-26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49454-8BB7-45FE-B5E7-EAB7EFF1F2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027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photos-3.dropbox.com/t/2/AAAC0x5Nuo8FPvbTPGmZrzCJn8D4s4plrGcn4XRzgJRgZQ/12/638868293/jpeg/32x32/1/_/1/2/Gemensam%20upptakt%20p%C3%A5%20is%202016-10-03-28.JPG/EJv17IgEGJk5IAIoAg/Fy8URk5Kz4_Ke7BCYXVtyx74G8T0DFte0MWdYd6D0w0?size=2048x1536&amp;size_mode=3"/>
          <p:cNvSpPr>
            <a:spLocks noChangeAspect="1" noChangeArrowheads="1"/>
          </p:cNvSpPr>
          <p:nvPr/>
        </p:nvSpPr>
        <p:spPr bwMode="auto">
          <a:xfrm>
            <a:off x="1524000" y="1149351"/>
            <a:ext cx="9144000" cy="455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0" y="23057"/>
            <a:ext cx="1920175" cy="23033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4621DF-87CB-42B7-878E-7F8F859A680C}"/>
              </a:ext>
            </a:extLst>
          </p:cNvPr>
          <p:cNvSpPr txBox="1"/>
          <p:nvPr/>
        </p:nvSpPr>
        <p:spPr>
          <a:xfrm>
            <a:off x="3261819" y="464348"/>
            <a:ext cx="7248253" cy="18620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11500" dirty="0">
                <a:latin typeface="Candara" panose="020E0502030303020204" pitchFamily="34" charset="0"/>
              </a:rPr>
              <a:t>Välkomna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5345" y="3011399"/>
            <a:ext cx="10058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dirty="0">
                <a:latin typeface="+mj-lt"/>
                <a:ea typeface="+mj-ea"/>
                <a:cs typeface="+mj-cs"/>
              </a:rPr>
              <a:t>Ungdomssektionen</a:t>
            </a:r>
          </a:p>
          <a:p>
            <a:pPr algn="ctr"/>
            <a:endParaRPr lang="sv-SE" sz="4400" dirty="0">
              <a:latin typeface="+mj-lt"/>
              <a:ea typeface="+mj-ea"/>
              <a:cs typeface="+mj-cs"/>
            </a:endParaRPr>
          </a:p>
          <a:p>
            <a:pPr algn="ctr"/>
            <a:r>
              <a:rPr lang="sv-SE" sz="4400" dirty="0">
                <a:latin typeface="+mj-lt"/>
                <a:ea typeface="+mj-ea"/>
                <a:cs typeface="+mj-cs"/>
              </a:rPr>
              <a:t>Ledarträff </a:t>
            </a:r>
          </a:p>
          <a:p>
            <a:pPr algn="ctr"/>
            <a:r>
              <a:rPr lang="sv-SE" sz="4400" dirty="0" smtClean="0">
                <a:latin typeface="+mj-lt"/>
                <a:ea typeface="+mj-ea"/>
                <a:cs typeface="+mj-cs"/>
              </a:rPr>
              <a:t>22 Augusti 2019</a:t>
            </a:r>
            <a:endParaRPr lang="sv-SE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8555504"/>
      </p:ext>
    </p:extLst>
  </p:cSld>
  <p:clrMapOvr>
    <a:masterClrMapping/>
  </p:clrMapOvr>
  <p:transition spd="slow" advTm="4905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6930" y="1125733"/>
            <a:ext cx="103715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>
                <a:latin typeface="Century Gothic" panose="020B0502020202020204" pitchFamily="34" charset="0"/>
              </a:rPr>
              <a:t>Agenda</a:t>
            </a:r>
          </a:p>
          <a:p>
            <a:pPr algn="ctr"/>
            <a:endParaRPr lang="sv-SE" sz="2400" dirty="0">
              <a:latin typeface="Century Gothic" panose="020B0502020202020204" pitchFamily="34" charset="0"/>
            </a:endParaRPr>
          </a:p>
          <a:p>
            <a:pPr algn="ctr"/>
            <a:endParaRPr lang="sv-SE" sz="24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Century Gothic" panose="020B0502020202020204" pitchFamily="34" charset="0"/>
              </a:rPr>
              <a:t>Intro														  5 min</a:t>
            </a:r>
            <a:endParaRPr lang="sv-SE" sz="24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Century Gothic" panose="020B0502020202020204" pitchFamily="34" charset="0"/>
              </a:rPr>
              <a:t>Styrelsen 2019/2020									  5 min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Century Gothic" panose="020B0502020202020204" pitchFamily="34" charset="0"/>
              </a:rPr>
              <a:t>Gripen strategi 2025									15 min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Century Gothic" panose="020B0502020202020204" pitchFamily="34" charset="0"/>
              </a:rPr>
              <a:t>Istider HT -19												15 min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Century Gothic" panose="020B0502020202020204" pitchFamily="34" charset="0"/>
              </a:rPr>
              <a:t>SISU utbildning 3+28 </a:t>
            </a:r>
            <a:r>
              <a:rPr lang="sv-SE" sz="2400" dirty="0" err="1" smtClean="0">
                <a:latin typeface="Century Gothic" panose="020B0502020202020204" pitchFamily="34" charset="0"/>
              </a:rPr>
              <a:t>sept</a:t>
            </a:r>
            <a:r>
              <a:rPr lang="sv-SE" sz="2400" dirty="0" smtClean="0">
                <a:latin typeface="Century Gothic" panose="020B0502020202020204" pitchFamily="34" charset="0"/>
              </a:rPr>
              <a:t> 							  5 min	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Century Gothic" panose="020B0502020202020204" pitchFamily="34" charset="0"/>
              </a:rPr>
              <a:t>Bandykonvent Lidköping								15 min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Century Gothic" panose="020B0502020202020204" pitchFamily="34" charset="0"/>
              </a:rPr>
              <a:t>Teman ledarmöte										15 min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Century Gothic" panose="020B0502020202020204" pitchFamily="34" charset="0"/>
              </a:rPr>
              <a:t>Övrigt														10 min	</a:t>
            </a:r>
            <a:endParaRPr lang="sv-SE" sz="2400" dirty="0"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  <a:tabLst>
                <a:tab pos="7534275" algn="l"/>
              </a:tabLst>
            </a:pPr>
            <a:r>
              <a:rPr lang="sv-SE" sz="2400" dirty="0" smtClean="0">
                <a:latin typeface="Century Gothic" panose="020B0502020202020204" pitchFamily="34" charset="0"/>
              </a:rPr>
              <a:t>Wrap </a:t>
            </a:r>
            <a:r>
              <a:rPr lang="sv-SE" sz="2400" dirty="0" err="1" smtClean="0">
                <a:latin typeface="Century Gothic" panose="020B0502020202020204" pitchFamily="34" charset="0"/>
              </a:rPr>
              <a:t>up</a:t>
            </a:r>
            <a:r>
              <a:rPr lang="sv-SE" sz="2400" dirty="0">
                <a:latin typeface="Century Gothic" panose="020B0502020202020204" pitchFamily="34" charset="0"/>
              </a:rPr>
              <a:t>	</a:t>
            </a:r>
            <a:r>
              <a:rPr lang="sv-SE" sz="2400" dirty="0" smtClean="0">
                <a:latin typeface="Century Gothic" panose="020B0502020202020204" pitchFamily="34" charset="0"/>
              </a:rPr>
              <a:t>5 </a:t>
            </a:r>
            <a:r>
              <a:rPr lang="sv-SE" sz="2400" dirty="0">
                <a:latin typeface="Century Gothic" panose="020B0502020202020204" pitchFamily="34" charset="0"/>
              </a:rPr>
              <a:t>min</a:t>
            </a:r>
          </a:p>
        </p:txBody>
      </p:sp>
      <p:pic>
        <p:nvPicPr>
          <p:cNvPr id="8" name="il_fi" descr="http://www.gripentrollhattan.se/wp-content/uploads/2011/06/GBKlogvi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026" y="206493"/>
            <a:ext cx="1064967" cy="9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6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Styrelsen 2019/2020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Per Skoglund – ordförande</a:t>
            </a:r>
          </a:p>
          <a:p>
            <a:r>
              <a:rPr lang="sv-SE" dirty="0" smtClean="0"/>
              <a:t>Christer Svensson – kassör </a:t>
            </a:r>
          </a:p>
          <a:p>
            <a:r>
              <a:rPr lang="sv-SE" dirty="0" smtClean="0"/>
              <a:t>Johan </a:t>
            </a:r>
            <a:r>
              <a:rPr lang="sv-SE" dirty="0" err="1" smtClean="0"/>
              <a:t>Lövenbrad</a:t>
            </a:r>
            <a:r>
              <a:rPr lang="sv-SE" dirty="0" smtClean="0"/>
              <a:t> Nilsson – ledamot och vice ordförande</a:t>
            </a:r>
          </a:p>
          <a:p>
            <a:r>
              <a:rPr lang="sv-SE" dirty="0" smtClean="0"/>
              <a:t>David Skott – ledamot</a:t>
            </a:r>
          </a:p>
          <a:p>
            <a:r>
              <a:rPr lang="sv-SE" dirty="0" smtClean="0"/>
              <a:t>Ola Boustedt – suppleant</a:t>
            </a:r>
          </a:p>
          <a:p>
            <a:r>
              <a:rPr lang="sv-SE" dirty="0" smtClean="0"/>
              <a:t>Anna-Karin Nyblom - ledamot</a:t>
            </a:r>
          </a:p>
          <a:p>
            <a:r>
              <a:rPr lang="sv-SE" dirty="0" smtClean="0"/>
              <a:t>Åsa Mossberg – ledamot</a:t>
            </a:r>
          </a:p>
          <a:p>
            <a:r>
              <a:rPr lang="sv-SE" dirty="0" smtClean="0"/>
              <a:t>Tina Axelsson - suppleant</a:t>
            </a:r>
          </a:p>
        </p:txBody>
      </p:sp>
      <p:pic>
        <p:nvPicPr>
          <p:cNvPr id="4" name="il_fi" descr="http://www.gripentrollhattan.se/wp-content/uploads/2011/06/GBKlogvi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026" y="206493"/>
            <a:ext cx="1064967" cy="9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16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63" y="381843"/>
            <a:ext cx="4161084" cy="509681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4954765" y="282662"/>
            <a:ext cx="676976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 smtClean="0">
                <a:solidFill>
                  <a:srgbClr val="00B0F0"/>
                </a:solidFill>
              </a:rPr>
              <a:t>Våra 5 strategiska mål</a:t>
            </a:r>
          </a:p>
          <a:p>
            <a:endParaRPr lang="sv-SE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00B0F0"/>
                </a:solidFill>
              </a:rPr>
              <a:t>Familjär oc</a:t>
            </a:r>
            <a:r>
              <a:rPr lang="sv-SE" dirty="0" smtClean="0">
                <a:solidFill>
                  <a:srgbClr val="00B0F0"/>
                </a:solidFill>
              </a:rPr>
              <a:t>h välkomnande förening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sv-SE" sz="1600" dirty="0" smtClean="0"/>
              <a:t>Arbeta </a:t>
            </a:r>
            <a:r>
              <a:rPr lang="sv-SE" sz="1600" dirty="0"/>
              <a:t>för en härlig atmosfär och bra stämning i hela föreningen bland både föräldrar, barn, övriga aktiva och </a:t>
            </a:r>
            <a:r>
              <a:rPr lang="sv-SE" sz="1600" dirty="0" smtClean="0"/>
              <a:t>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00B0F0"/>
                </a:solidFill>
              </a:rPr>
              <a:t>Jämställd förening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sv-SE" dirty="0" smtClean="0"/>
              <a:t>Gripen </a:t>
            </a:r>
            <a:r>
              <a:rPr lang="sv-SE" dirty="0"/>
              <a:t>skall arbeta </a:t>
            </a:r>
            <a:r>
              <a:rPr lang="sv-SE" dirty="0" smtClean="0"/>
              <a:t>föredömligt </a:t>
            </a:r>
            <a:r>
              <a:rPr lang="sv-SE" dirty="0"/>
              <a:t>och aktivt för att ge samma förutsättningar för pojkar/flickor/män och kvinnor att vara verksamma i </a:t>
            </a:r>
            <a:r>
              <a:rPr lang="sv-SE" dirty="0" smtClean="0"/>
              <a:t>klubben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00B0F0"/>
                </a:solidFill>
              </a:rPr>
              <a:t>Stark och välmående ungdomssektion med rena pojk och </a:t>
            </a:r>
            <a:r>
              <a:rPr lang="sv-SE" dirty="0" err="1" smtClean="0">
                <a:solidFill>
                  <a:srgbClr val="00B0F0"/>
                </a:solidFill>
              </a:rPr>
              <a:t>flick</a:t>
            </a:r>
            <a:r>
              <a:rPr lang="sv-SE" dirty="0" smtClean="0">
                <a:solidFill>
                  <a:srgbClr val="00B0F0"/>
                </a:solidFill>
              </a:rPr>
              <a:t> upp till P/F16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sv-SE" dirty="0" smtClean="0"/>
              <a:t>Stärk </a:t>
            </a:r>
            <a:r>
              <a:rPr lang="sv-SE" dirty="0"/>
              <a:t>organisationen genom struktur och värvning av ledare och utökade </a:t>
            </a:r>
            <a:r>
              <a:rPr lang="sv-SE" dirty="0" smtClean="0"/>
              <a:t>barngrupper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00B0F0"/>
                </a:solidFill>
              </a:rPr>
              <a:t>Välbalanserad och sund ekonomi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sv-SE" dirty="0" smtClean="0"/>
              <a:t>Arbeta </a:t>
            </a:r>
            <a:r>
              <a:rPr lang="sv-SE" dirty="0"/>
              <a:t>för </a:t>
            </a:r>
            <a:r>
              <a:rPr lang="sv-SE" dirty="0" smtClean="0"/>
              <a:t>stärkta </a:t>
            </a:r>
            <a:r>
              <a:rPr lang="sv-SE" dirty="0"/>
              <a:t>finansieringslösningar för </a:t>
            </a:r>
            <a:r>
              <a:rPr lang="sv-SE" dirty="0" smtClean="0"/>
              <a:t>föreningen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A-lag </a:t>
            </a:r>
            <a:r>
              <a:rPr lang="en-US" dirty="0" err="1" smtClean="0">
                <a:solidFill>
                  <a:srgbClr val="00B0F0"/>
                </a:solidFill>
              </a:rPr>
              <a:t>baerat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på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närproducerade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spelare</a:t>
            </a:r>
            <a:r>
              <a:rPr lang="en-US" dirty="0" smtClean="0">
                <a:solidFill>
                  <a:srgbClr val="00B0F0"/>
                </a:solidFill>
              </a:rPr>
              <a:t> redo </a:t>
            </a:r>
            <a:r>
              <a:rPr lang="en-US" dirty="0" err="1" smtClean="0">
                <a:solidFill>
                  <a:srgbClr val="00B0F0"/>
                </a:solidFill>
              </a:rPr>
              <a:t>för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etabliering</a:t>
            </a:r>
            <a:r>
              <a:rPr lang="en-US" dirty="0" smtClean="0">
                <a:solidFill>
                  <a:srgbClr val="00B0F0"/>
                </a:solidFill>
              </a:rPr>
              <a:t> I </a:t>
            </a:r>
            <a:r>
              <a:rPr lang="en-US" dirty="0" err="1" smtClean="0">
                <a:solidFill>
                  <a:srgbClr val="00B0F0"/>
                </a:solidFill>
              </a:rPr>
              <a:t>elitserien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err="1" smtClean="0"/>
              <a:t>Sportslig</a:t>
            </a:r>
            <a:r>
              <a:rPr lang="en-US" dirty="0" smtClean="0"/>
              <a:t> </a:t>
            </a:r>
            <a:r>
              <a:rPr lang="en-US" dirty="0" err="1" smtClean="0"/>
              <a:t>utveckling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Istider ht -19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572" y="1690688"/>
            <a:ext cx="6657975" cy="4991100"/>
          </a:xfrm>
          <a:prstGeom prst="rect">
            <a:avLst/>
          </a:prstGeom>
        </p:spPr>
      </p:pic>
      <p:pic>
        <p:nvPicPr>
          <p:cNvPr id="5" name="il_fi" descr="http://www.gripentrollhattan.se/wp-content/uploads/2011/06/GBKlogvi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026" y="206493"/>
            <a:ext cx="1064967" cy="9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9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41781"/>
            <a:ext cx="478231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sz="4000" dirty="0" smtClean="0"/>
              <a:t>BDV inbjudan 21 </a:t>
            </a:r>
            <a:r>
              <a:rPr lang="sv-SE" sz="4000" dirty="0" err="1" smtClean="0"/>
              <a:t>sept</a:t>
            </a: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i </a:t>
            </a:r>
            <a:br>
              <a:rPr lang="sv-SE" sz="4000" dirty="0" smtClean="0"/>
            </a:br>
            <a:r>
              <a:rPr lang="sv-SE" sz="4000" dirty="0" smtClean="0"/>
              <a:t>Lidköping</a:t>
            </a:r>
            <a:br>
              <a:rPr lang="sv-SE" sz="4000" dirty="0" smtClean="0"/>
            </a:b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485" y="336741"/>
            <a:ext cx="4804220" cy="7704065"/>
          </a:xfrm>
          <a:prstGeom prst="rect">
            <a:avLst/>
          </a:prstGeom>
        </p:spPr>
      </p:pic>
      <p:pic>
        <p:nvPicPr>
          <p:cNvPr id="5" name="il_fi" descr="http://www.gripentrollhattan.se/wp-content/uploads/2011/06/GBKlogvi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026" y="206493"/>
            <a:ext cx="1064967" cy="9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2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Teman ledarmöten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Gula tråden</a:t>
            </a:r>
          </a:p>
          <a:p>
            <a:r>
              <a:rPr lang="sv-SE" dirty="0" smtClean="0"/>
              <a:t>HRL utbildning</a:t>
            </a:r>
          </a:p>
          <a:p>
            <a:r>
              <a:rPr lang="sv-SE" dirty="0" smtClean="0"/>
              <a:t>Normer i samhället – ”kära pappa” och ”</a:t>
            </a:r>
            <a:r>
              <a:rPr lang="sv-SE" dirty="0" err="1" smtClean="0"/>
              <a:t>locker</a:t>
            </a:r>
            <a:r>
              <a:rPr lang="sv-SE" dirty="0" smtClean="0"/>
              <a:t> </a:t>
            </a:r>
            <a:r>
              <a:rPr lang="sv-SE" dirty="0" err="1" smtClean="0"/>
              <a:t>room</a:t>
            </a:r>
            <a:r>
              <a:rPr lang="sv-SE" dirty="0" smtClean="0"/>
              <a:t> talk”</a:t>
            </a:r>
          </a:p>
          <a:p>
            <a:endParaRPr lang="sv-SE"/>
          </a:p>
          <a:p>
            <a:endParaRPr lang="en-US"/>
          </a:p>
        </p:txBody>
      </p:sp>
      <p:pic>
        <p:nvPicPr>
          <p:cNvPr id="4" name="il_fi" descr="http://www.gripentrollhattan.se/wp-content/uploads/2011/06/GBKlogvi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026" y="206493"/>
            <a:ext cx="1064967" cy="9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0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171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Century Gothic</vt:lpstr>
      <vt:lpstr>Wingdings</vt:lpstr>
      <vt:lpstr>Office Theme</vt:lpstr>
      <vt:lpstr>PowerPoint Presentation</vt:lpstr>
      <vt:lpstr>PowerPoint Presentation</vt:lpstr>
      <vt:lpstr>Styrelsen 2019/2020</vt:lpstr>
      <vt:lpstr>PowerPoint Presentation</vt:lpstr>
      <vt:lpstr>Istider ht -19</vt:lpstr>
      <vt:lpstr>BDV inbjudan 21 sept i  Lidköping </vt:lpstr>
      <vt:lpstr>Teman ledarmöten</vt:lpstr>
    </vt:vector>
  </TitlesOfParts>
  <Company>GKN Aerospace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Mossberg Åsa</dc:creator>
  <cp:lastModifiedBy>Mossberg Åsa</cp:lastModifiedBy>
  <cp:revision>44</cp:revision>
  <dcterms:created xsi:type="dcterms:W3CDTF">2019-02-13T13:37:58Z</dcterms:created>
  <dcterms:modified xsi:type="dcterms:W3CDTF">2019-08-26T14:40:23Z</dcterms:modified>
</cp:coreProperties>
</file>