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46" y="16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D053-7135-45AA-AC6B-45A3DDBD24C7}" type="datetimeFigureOut">
              <a:rPr lang="sv-SE" smtClean="0"/>
              <a:t>2012-09-05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C1A7A-A086-4F7A-8648-E3432C2986F5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0" y="1835696"/>
            <a:ext cx="6858000" cy="1080121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v-SE" dirty="0" smtClean="0"/>
              <a:t>Mat till funktionärer</a:t>
            </a:r>
            <a:br>
              <a:rPr lang="sv-SE" dirty="0" smtClean="0"/>
            </a:br>
            <a:r>
              <a:rPr lang="sv-SE" dirty="0" smtClean="0"/>
              <a:t>under cupen 8-9 sep</a:t>
            </a:r>
            <a:endParaRPr lang="sv-SE" dirty="0"/>
          </a:p>
        </p:txBody>
      </p:sp>
      <p:pic>
        <p:nvPicPr>
          <p:cNvPr id="4" name="Bildobjekt 3" descr="Axima logga 2.png"/>
          <p:cNvPicPr>
            <a:picLocks noChangeAspect="1"/>
          </p:cNvPicPr>
          <p:nvPr/>
        </p:nvPicPr>
        <p:blipFill>
          <a:blip r:embed="rId2" cstate="print"/>
          <a:srcRect l="15351" t="20600" r="36350" b="44400"/>
          <a:stretch>
            <a:fillRect/>
          </a:stretch>
        </p:blipFill>
        <p:spPr>
          <a:xfrm>
            <a:off x="332656" y="395536"/>
            <a:ext cx="1987421" cy="108012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476672" y="3347864"/>
            <a:ext cx="583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Ni funktionärer som arbetar under </a:t>
            </a:r>
            <a:r>
              <a:rPr lang="sv-SE" dirty="0" err="1" smtClean="0"/>
              <a:t>Axima</a:t>
            </a:r>
            <a:r>
              <a:rPr lang="sv-SE" dirty="0" smtClean="0"/>
              <a:t> Cup får möjlighet att köpa hamburgare/soppa eller mat i restaurangen till ett reducerat pris.</a:t>
            </a:r>
          </a:p>
          <a:p>
            <a:r>
              <a:rPr lang="sv-SE" dirty="0" smtClean="0"/>
              <a:t>Kupongerna hämtar ni  på Cupkansliet som finns på pressläktaren.</a:t>
            </a:r>
          </a:p>
          <a:p>
            <a:endParaRPr lang="sv-SE" dirty="0"/>
          </a:p>
          <a:p>
            <a:r>
              <a:rPr lang="sv-SE" dirty="0" smtClean="0"/>
              <a:t>1 arbetspass = 1 kupong</a:t>
            </a:r>
          </a:p>
          <a:p>
            <a:r>
              <a:rPr lang="sv-SE" dirty="0" smtClean="0"/>
              <a:t>2 arbetspass = 2 kuponger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0" y="824440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Ni som tar emot dessa i kassan ska spara dessa!</a:t>
            </a:r>
            <a:endParaRPr lang="sv-SE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8664" t="23105" r="49592" b="50639"/>
          <a:stretch>
            <a:fillRect/>
          </a:stretch>
        </p:blipFill>
        <p:spPr bwMode="auto">
          <a:xfrm rot="20985080">
            <a:off x="2717532" y="5505039"/>
            <a:ext cx="3384376" cy="201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55</Words>
  <Application>Microsoft Office PowerPoint</Application>
  <PresentationFormat>Bildspel på skärmen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Mat till funktionärer under cupen 8-9 sep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 till funktionärer under cupen 8-9 sep</dc:title>
  <dc:creator>Valued Acer Customer</dc:creator>
  <cp:lastModifiedBy>Valued Acer Customer</cp:lastModifiedBy>
  <cp:revision>1</cp:revision>
  <dcterms:created xsi:type="dcterms:W3CDTF">2012-09-05T09:30:03Z</dcterms:created>
  <dcterms:modified xsi:type="dcterms:W3CDTF">2012-09-05T09:46:31Z</dcterms:modified>
</cp:coreProperties>
</file>