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89A83D-FE9B-4AF3-B523-C236DBC9452C}" v="178" dt="2026-09-02T10:55:55.5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a Berg" userId="32a3462c-def7-4562-af75-ce0a58bb2333" providerId="ADAL" clId="{35B86A49-224B-4254-A50B-81E1E063447E}"/>
    <pc:docChg chg="custSel addSld delSld modSld sldOrd">
      <pc:chgData name="Alexandra Berg" userId="32a3462c-def7-4562-af75-ce0a58bb2333" providerId="ADAL" clId="{35B86A49-224B-4254-A50B-81E1E063447E}" dt="2026-09-02T15:25:32.823" v="2639" actId="20577"/>
      <pc:docMkLst>
        <pc:docMk/>
      </pc:docMkLst>
      <pc:sldChg chg="addSp delSp modSp mod">
        <pc:chgData name="Alexandra Berg" userId="32a3462c-def7-4562-af75-ce0a58bb2333" providerId="ADAL" clId="{35B86A49-224B-4254-A50B-81E1E063447E}" dt="2026-09-02T15:25:32.823" v="2639" actId="20577"/>
        <pc:sldMkLst>
          <pc:docMk/>
          <pc:sldMk cId="807090036" sldId="258"/>
        </pc:sldMkLst>
        <pc:spChg chg="mod">
          <ac:chgData name="Alexandra Berg" userId="32a3462c-def7-4562-af75-ce0a58bb2333" providerId="ADAL" clId="{35B86A49-224B-4254-A50B-81E1E063447E}" dt="2026-08-26T08:20:10.901" v="252" actId="255"/>
          <ac:spMkLst>
            <pc:docMk/>
            <pc:sldMk cId="807090036" sldId="258"/>
            <ac:spMk id="2" creationId="{77EE6264-836B-87AA-36D4-6149C017998E}"/>
          </ac:spMkLst>
        </pc:spChg>
        <pc:spChg chg="add mod">
          <ac:chgData name="Alexandra Berg" userId="32a3462c-def7-4562-af75-ce0a58bb2333" providerId="ADAL" clId="{35B86A49-224B-4254-A50B-81E1E063447E}" dt="2026-09-02T15:25:32.823" v="2639" actId="20577"/>
          <ac:spMkLst>
            <pc:docMk/>
            <pc:sldMk cId="807090036" sldId="258"/>
            <ac:spMk id="7" creationId="{2F5BEDCD-AFF4-B8EB-E754-2D692B3CB90E}"/>
          </ac:spMkLst>
        </pc:spChg>
        <pc:picChg chg="add mod">
          <ac:chgData name="Alexandra Berg" userId="32a3462c-def7-4562-af75-ce0a58bb2333" providerId="ADAL" clId="{35B86A49-224B-4254-A50B-81E1E063447E}" dt="2026-08-26T08:20:22.583" v="253" actId="1076"/>
          <ac:picMkLst>
            <pc:docMk/>
            <pc:sldMk cId="807090036" sldId="258"/>
            <ac:picMk id="6" creationId="{90106B2C-8590-AD9E-BD4F-EB3EED05357F}"/>
          </ac:picMkLst>
        </pc:picChg>
      </pc:sldChg>
      <pc:sldChg chg="addSp delSp modSp mod ord modAnim">
        <pc:chgData name="Alexandra Berg" userId="32a3462c-def7-4562-af75-ce0a58bb2333" providerId="ADAL" clId="{35B86A49-224B-4254-A50B-81E1E063447E}" dt="2026-09-01T08:41:11.368" v="2551" actId="20577"/>
        <pc:sldMkLst>
          <pc:docMk/>
          <pc:sldMk cId="2707779904" sldId="259"/>
        </pc:sldMkLst>
        <pc:spChg chg="mod">
          <ac:chgData name="Alexandra Berg" userId="32a3462c-def7-4562-af75-ce0a58bb2333" providerId="ADAL" clId="{35B86A49-224B-4254-A50B-81E1E063447E}" dt="2026-08-26T08:24:48.905" v="541" actId="20577"/>
          <ac:spMkLst>
            <pc:docMk/>
            <pc:sldMk cId="2707779904" sldId="259"/>
            <ac:spMk id="2" creationId="{CAE034E9-01ED-53D8-4007-421E41188249}"/>
          </ac:spMkLst>
        </pc:spChg>
        <pc:spChg chg="add mod">
          <ac:chgData name="Alexandra Berg" userId="32a3462c-def7-4562-af75-ce0a58bb2333" providerId="ADAL" clId="{35B86A49-224B-4254-A50B-81E1E063447E}" dt="2026-09-01T08:41:11.368" v="2551" actId="20577"/>
          <ac:spMkLst>
            <pc:docMk/>
            <pc:sldMk cId="2707779904" sldId="259"/>
            <ac:spMk id="7" creationId="{FCD71A68-2D32-EDBF-513C-47DFA41A24D3}"/>
          </ac:spMkLst>
        </pc:spChg>
        <pc:picChg chg="add mod">
          <ac:chgData name="Alexandra Berg" userId="32a3462c-def7-4562-af75-ce0a58bb2333" providerId="ADAL" clId="{35B86A49-224B-4254-A50B-81E1E063447E}" dt="2026-08-26T08:23:07.663" v="394" actId="1076"/>
          <ac:picMkLst>
            <pc:docMk/>
            <pc:sldMk cId="2707779904" sldId="259"/>
            <ac:picMk id="4" creationId="{72DBBC88-490F-CB31-B93F-165F2C284C75}"/>
          </ac:picMkLst>
        </pc:picChg>
        <pc:picChg chg="add mod">
          <ac:chgData name="Alexandra Berg" userId="32a3462c-def7-4562-af75-ce0a58bb2333" providerId="ADAL" clId="{35B86A49-224B-4254-A50B-81E1E063447E}" dt="2026-08-26T08:23:14.487" v="396" actId="14100"/>
          <ac:picMkLst>
            <pc:docMk/>
            <pc:sldMk cId="2707779904" sldId="259"/>
            <ac:picMk id="6" creationId="{8B07262A-D39B-BA4B-6972-89857D8F9BF6}"/>
          </ac:picMkLst>
        </pc:picChg>
      </pc:sldChg>
      <pc:sldChg chg="addSp modSp mod modTransition modAnim">
        <pc:chgData name="Alexandra Berg" userId="32a3462c-def7-4562-af75-ce0a58bb2333" providerId="ADAL" clId="{35B86A49-224B-4254-A50B-81E1E063447E}" dt="2026-08-29T17:51:37.199" v="2441" actId="20577"/>
        <pc:sldMkLst>
          <pc:docMk/>
          <pc:sldMk cId="1514108814" sldId="260"/>
        </pc:sldMkLst>
        <pc:spChg chg="mod">
          <ac:chgData name="Alexandra Berg" userId="32a3462c-def7-4562-af75-ce0a58bb2333" providerId="ADAL" clId="{35B86A49-224B-4254-A50B-81E1E063447E}" dt="2026-08-26T08:44:28.750" v="2076" actId="20577"/>
          <ac:spMkLst>
            <pc:docMk/>
            <pc:sldMk cId="1514108814" sldId="260"/>
            <ac:spMk id="2" creationId="{8B74C1AC-50E4-FFC8-1897-77FDA7E91872}"/>
          </ac:spMkLst>
        </pc:spChg>
        <pc:spChg chg="mod">
          <ac:chgData name="Alexandra Berg" userId="32a3462c-def7-4562-af75-ce0a58bb2333" providerId="ADAL" clId="{35B86A49-224B-4254-A50B-81E1E063447E}" dt="2026-08-29T17:51:37.199" v="2441" actId="20577"/>
          <ac:spMkLst>
            <pc:docMk/>
            <pc:sldMk cId="1514108814" sldId="260"/>
            <ac:spMk id="3" creationId="{53C0E2D6-769B-FA01-7F33-47917587763D}"/>
          </ac:spMkLst>
        </pc:spChg>
        <pc:spChg chg="add mod">
          <ac:chgData name="Alexandra Berg" userId="32a3462c-def7-4562-af75-ce0a58bb2333" providerId="ADAL" clId="{35B86A49-224B-4254-A50B-81E1E063447E}" dt="2026-08-26T09:49:32.215" v="2341" actId="1076"/>
          <ac:spMkLst>
            <pc:docMk/>
            <pc:sldMk cId="1514108814" sldId="260"/>
            <ac:spMk id="4" creationId="{C10D2C8F-3E34-98B8-EDF8-F5F63E1428DB}"/>
          </ac:spMkLst>
        </pc:spChg>
      </pc:sldChg>
      <pc:sldChg chg="addSp delSp modSp mod modAnim">
        <pc:chgData name="Alexandra Berg" userId="32a3462c-def7-4562-af75-ce0a58bb2333" providerId="ADAL" clId="{35B86A49-224B-4254-A50B-81E1E063447E}" dt="2026-08-26T09:47:39.331" v="2302"/>
        <pc:sldMkLst>
          <pc:docMk/>
          <pc:sldMk cId="1239769590" sldId="261"/>
        </pc:sldMkLst>
        <pc:spChg chg="mod">
          <ac:chgData name="Alexandra Berg" userId="32a3462c-def7-4562-af75-ce0a58bb2333" providerId="ADAL" clId="{35B86A49-224B-4254-A50B-81E1E063447E}" dt="2026-08-26T08:44:43.770" v="2101" actId="20577"/>
          <ac:spMkLst>
            <pc:docMk/>
            <pc:sldMk cId="1239769590" sldId="261"/>
            <ac:spMk id="2" creationId="{3B4F50FF-6C05-CCEA-F667-8C5BFDBE5183}"/>
          </ac:spMkLst>
        </pc:spChg>
        <pc:spChg chg="add mod">
          <ac:chgData name="Alexandra Berg" userId="32a3462c-def7-4562-af75-ce0a58bb2333" providerId="ADAL" clId="{35B86A49-224B-4254-A50B-81E1E063447E}" dt="2026-08-26T09:47:22.416" v="2299" actId="20577"/>
          <ac:spMkLst>
            <pc:docMk/>
            <pc:sldMk cId="1239769590" sldId="261"/>
            <ac:spMk id="7" creationId="{9D961F56-EDF3-6BDB-A6CB-136D917806F7}"/>
          </ac:spMkLst>
        </pc:spChg>
        <pc:picChg chg="add mod">
          <ac:chgData name="Alexandra Berg" userId="32a3462c-def7-4562-af75-ce0a58bb2333" providerId="ADAL" clId="{35B86A49-224B-4254-A50B-81E1E063447E}" dt="2026-08-26T08:32:54.194" v="1255" actId="1076"/>
          <ac:picMkLst>
            <pc:docMk/>
            <pc:sldMk cId="1239769590" sldId="261"/>
            <ac:picMk id="4" creationId="{B9EFF16B-A8EE-4849-F897-27FE379CA5E0}"/>
          </ac:picMkLst>
        </pc:picChg>
        <pc:picChg chg="add mod">
          <ac:chgData name="Alexandra Berg" userId="32a3462c-def7-4562-af75-ce0a58bb2333" providerId="ADAL" clId="{35B86A49-224B-4254-A50B-81E1E063447E}" dt="2026-08-26T08:33:08.192" v="1258" actId="1076"/>
          <ac:picMkLst>
            <pc:docMk/>
            <pc:sldMk cId="1239769590" sldId="261"/>
            <ac:picMk id="6" creationId="{4624F138-34B3-47F0-49A7-49D86D2E8531}"/>
          </ac:picMkLst>
        </pc:picChg>
      </pc:sldChg>
      <pc:sldChg chg="modSp mod modAnim">
        <pc:chgData name="Alexandra Berg" userId="32a3462c-def7-4562-af75-ce0a58bb2333" providerId="ADAL" clId="{35B86A49-224B-4254-A50B-81E1E063447E}" dt="2026-09-02T10:55:55.550" v="2628" actId="20577"/>
        <pc:sldMkLst>
          <pc:docMk/>
          <pc:sldMk cId="2378965896" sldId="262"/>
        </pc:sldMkLst>
        <pc:spChg chg="mod">
          <ac:chgData name="Alexandra Berg" userId="32a3462c-def7-4562-af75-ce0a58bb2333" providerId="ADAL" clId="{35B86A49-224B-4254-A50B-81E1E063447E}" dt="2026-08-26T08:44:55.024" v="2115" actId="20577"/>
          <ac:spMkLst>
            <pc:docMk/>
            <pc:sldMk cId="2378965896" sldId="262"/>
            <ac:spMk id="2" creationId="{E9C2B081-7972-C03D-64E7-BAF8A136E62E}"/>
          </ac:spMkLst>
        </pc:spChg>
        <pc:spChg chg="mod">
          <ac:chgData name="Alexandra Berg" userId="32a3462c-def7-4562-af75-ce0a58bb2333" providerId="ADAL" clId="{35B86A49-224B-4254-A50B-81E1E063447E}" dt="2026-09-02T10:55:55.550" v="2628" actId="20577"/>
          <ac:spMkLst>
            <pc:docMk/>
            <pc:sldMk cId="2378965896" sldId="262"/>
            <ac:spMk id="3" creationId="{E55032D5-B810-B917-9EA6-E7860A7578CD}"/>
          </ac:spMkLst>
        </pc:spChg>
      </pc:sldChg>
      <pc:sldChg chg="addSp delSp modSp new mod">
        <pc:chgData name="Alexandra Berg" userId="32a3462c-def7-4562-af75-ce0a58bb2333" providerId="ADAL" clId="{35B86A49-224B-4254-A50B-81E1E063447E}" dt="2026-08-26T09:48:53.972" v="2337" actId="1076"/>
        <pc:sldMkLst>
          <pc:docMk/>
          <pc:sldMk cId="2080557126" sldId="263"/>
        </pc:sldMkLst>
        <pc:spChg chg="mod">
          <ac:chgData name="Alexandra Berg" userId="32a3462c-def7-4562-af75-ce0a58bb2333" providerId="ADAL" clId="{35B86A49-224B-4254-A50B-81E1E063447E}" dt="2026-08-26T09:48:53.972" v="2337" actId="1076"/>
          <ac:spMkLst>
            <pc:docMk/>
            <pc:sldMk cId="2080557126" sldId="263"/>
            <ac:spMk id="2" creationId="{41E0AE12-B02B-5603-3599-B5B9B8931DB0}"/>
          </ac:spMkLst>
        </pc:spChg>
        <pc:picChg chg="add">
          <ac:chgData name="Alexandra Berg" userId="32a3462c-def7-4562-af75-ce0a58bb2333" providerId="ADAL" clId="{35B86A49-224B-4254-A50B-81E1E063447E}" dt="2026-08-26T09:48:32.254" v="2317" actId="22"/>
          <ac:picMkLst>
            <pc:docMk/>
            <pc:sldMk cId="2080557126" sldId="263"/>
            <ac:picMk id="5" creationId="{D8A8D1D2-E1E6-52DC-BF05-C18BCA9370A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93C6F5-FDB0-2883-B6B4-5FD48F475A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28FE510-B72C-F471-8D4D-F105363026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7681D23-4EA2-BA63-5DDF-11D6CDFF6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2D42-D7AD-4639-A07D-1256B374CE85}" type="datetimeFigureOut">
              <a:rPr lang="sv-SE" smtClean="0"/>
              <a:t>2026-09-02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A4D16CB-E429-D11E-321A-C11B65E61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6A78C94-36B7-1104-06DD-F3460D032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96D1B-92B6-4F89-893D-4AEDDCD37E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177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1D0BEA-6A31-6C6B-A169-3D798E96C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26E5F3F-3EDA-64F1-22E2-D799CE2FE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53289F5-E396-E108-5486-03B267E33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2D42-D7AD-4639-A07D-1256B374CE85}" type="datetimeFigureOut">
              <a:rPr lang="sv-SE" smtClean="0"/>
              <a:t>2026-09-02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8606953-1DED-FEA9-049D-FEA4FFBCB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571AD5A-0F0C-DB85-43B4-14B54C9FC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96D1B-92B6-4F89-893D-4AEDDCD37E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2510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80E82C4-1E7D-8819-8827-BC7CEE7AD6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D9D93E4-766B-F13D-7D40-E6CCBE1F57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A2632FF-F6EE-48F5-5F7A-DC4A682A7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2D42-D7AD-4639-A07D-1256B374CE85}" type="datetimeFigureOut">
              <a:rPr lang="sv-SE" smtClean="0"/>
              <a:t>2026-09-02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A157B8B-6F35-21CD-FC0B-D32799ECC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223AA59-D955-1DFC-765A-476FCC2B3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96D1B-92B6-4F89-893D-4AEDDCD37E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8828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85B946-1511-A8B2-AE32-849A332B5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8565DF5-250C-86FE-0404-5DBD4324F7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C586084-2F32-C7DF-4E63-222E76C90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2D42-D7AD-4639-A07D-1256B374CE85}" type="datetimeFigureOut">
              <a:rPr lang="sv-SE" smtClean="0"/>
              <a:t>2026-09-02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3D6E743-9BDC-435C-344D-398AE98E7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23D5911-CEBB-30D6-4EC7-B72F88059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96D1B-92B6-4F89-893D-4AEDDCD37E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5475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1C0E62-EAC3-C6C5-BA49-CA0C65EB5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DFA7DD5-C938-ED0B-E4D0-C1AF64CB2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C259CB5-91F1-AEB2-5DB8-3B377969D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2D42-D7AD-4639-A07D-1256B374CE85}" type="datetimeFigureOut">
              <a:rPr lang="sv-SE" smtClean="0"/>
              <a:t>2026-09-02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0B47C1F-EA44-4615-7163-BBE8C4A53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9D49CA4-24EB-6E46-FDE8-0D21A81ED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96D1B-92B6-4F89-893D-4AEDDCD37E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0288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9C59F5-6FDD-C90C-0117-6E2F4FFA4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57CFE6A-C90E-6A27-AB45-4484E5CAFD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67D1641-43C5-AED8-FEB7-AED25B0C6A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56B1B4A-2372-1EDF-E477-F8100759E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2D42-D7AD-4639-A07D-1256B374CE85}" type="datetimeFigureOut">
              <a:rPr lang="sv-SE" smtClean="0"/>
              <a:t>2026-09-02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4E0FAF6-B2BE-A5F3-5DF9-68BFBEB06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EEB62CA-63D5-EFAE-0AFC-AE2C39EB5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96D1B-92B6-4F89-893D-4AEDDCD37E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3076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5B2591-EE49-6EA8-497B-214825DBE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6406587-BA2A-6C31-2B5C-57451CD717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02AB49E-B4A8-74E6-FD48-3F904B6E65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52D86D8-6BF9-2E89-ACF2-062203F3CB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3AE238D-D105-DB5C-F5D2-B0237362C4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766EB93-B4A6-D316-4E85-BD7B85551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2D42-D7AD-4639-A07D-1256B374CE85}" type="datetimeFigureOut">
              <a:rPr lang="sv-SE" smtClean="0"/>
              <a:t>2026-09-02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9A74458-C239-775D-75B1-54FDB005D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200F520-7E11-1809-14AB-186E8A478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96D1B-92B6-4F89-893D-4AEDDCD37E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2919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42F041-9488-2AE2-5523-DE153C2B6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607EE2E-6F4A-9945-B9C4-39D7B61AA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2D42-D7AD-4639-A07D-1256B374CE85}" type="datetimeFigureOut">
              <a:rPr lang="sv-SE" smtClean="0"/>
              <a:t>2026-09-02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6046B2A-A534-1396-A77E-B52E6D26A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6838390-69F9-E5E9-72C4-37E713961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96D1B-92B6-4F89-893D-4AEDDCD37E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2734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2D3CEA9-9FDC-4145-7499-BED13677A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2D42-D7AD-4639-A07D-1256B374CE85}" type="datetimeFigureOut">
              <a:rPr lang="sv-SE" smtClean="0"/>
              <a:t>2026-09-02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954970C-BF35-BFE6-CE1D-94BE4910C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ACDEAE6-3C7A-4540-F87B-DC15B3CF3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96D1B-92B6-4F89-893D-4AEDDCD37E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3184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322363-2391-5556-19EE-FBB923D93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2B1A24E-74A4-4AF9-6086-6BD3B3F0C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29A73C3-C8F3-7D3A-A9EF-825065B533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45290B4-6368-311E-4CBC-349AB170F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2D42-D7AD-4639-A07D-1256B374CE85}" type="datetimeFigureOut">
              <a:rPr lang="sv-SE" smtClean="0"/>
              <a:t>2026-09-02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23A6613-0EE9-B5E0-DAD2-E63C3982D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83D8F41-89A7-7B4F-5A23-1DE01D4B2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96D1B-92B6-4F89-893D-4AEDDCD37E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9561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C30531-A82D-97B5-EC61-6491B411C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8908A80-0365-3BBC-3DE3-786F169D34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DF79E8C-8319-5975-2C9D-D55E502429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1BFC7E-024D-E239-0DDA-C542C2A38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2D42-D7AD-4639-A07D-1256B374CE85}" type="datetimeFigureOut">
              <a:rPr lang="sv-SE" smtClean="0"/>
              <a:t>2026-09-02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2D55C9C-C84F-592E-A5C0-09C4B184B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6D57968-4AA2-4BC9-3164-70B13B68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96D1B-92B6-4F89-893D-4AEDDCD37E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0446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5298ACC-21EB-8EEB-E616-5FA95E924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3971C7E-0533-2E3E-AF85-7D9D83FC3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210B912-2E95-8F64-09CB-BD3A0BA431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F52D42-D7AD-4639-A07D-1256B374CE85}" type="datetimeFigureOut">
              <a:rPr lang="sv-SE" smtClean="0"/>
              <a:t>2026-09-02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FFC09B0-A3E3-A48F-9E93-C0C7631EE7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B2637E5-08A0-33AC-7378-530262B0A4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796D1B-92B6-4F89-893D-4AEDDCD37E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3295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8EA45F1-F24A-4AF1-19F3-E32FF04F64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7512" y="1122363"/>
            <a:ext cx="10415016" cy="2387600"/>
          </a:xfrm>
        </p:spPr>
        <p:txBody>
          <a:bodyPr/>
          <a:lstStyle/>
          <a:p>
            <a:r>
              <a:rPr lang="sv-SE" dirty="0"/>
              <a:t>Föräldramöte Team-18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C782D7B-4186-A2E2-5FE3-02CF3440F1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36392" y="3509963"/>
            <a:ext cx="5919216" cy="813432"/>
          </a:xfrm>
        </p:spPr>
        <p:txBody>
          <a:bodyPr/>
          <a:lstStyle/>
          <a:p>
            <a:r>
              <a:rPr lang="sv-SE" dirty="0"/>
              <a:t>2026-09-02</a:t>
            </a:r>
          </a:p>
        </p:txBody>
      </p:sp>
      <p:pic>
        <p:nvPicPr>
          <p:cNvPr id="4" name="Bildobjekt 3" descr="Grästorps IK - Roster, News, Stats &amp; more">
            <a:extLst>
              <a:ext uri="{FF2B5EF4-FFF2-40B4-BE49-F238E27FC236}">
                <a16:creationId xmlns:a16="http://schemas.microsoft.com/office/drawing/2014/main" id="{EBA39F75-C74A-92BE-1364-EF1617E2A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93882">
            <a:off x="9695947" y="434464"/>
            <a:ext cx="1948604" cy="241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08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3BCC4-D243-E7FC-C517-38D6FE8DA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EE6264-836B-87AA-36D4-6149C0179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8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Säsongen 26/27</a:t>
            </a:r>
          </a:p>
        </p:txBody>
      </p:sp>
      <p:pic>
        <p:nvPicPr>
          <p:cNvPr id="5" name="Bildobjekt 4" descr="Grästorps IK - Roster, News, Stats &amp; more">
            <a:extLst>
              <a:ext uri="{FF2B5EF4-FFF2-40B4-BE49-F238E27FC236}">
                <a16:creationId xmlns:a16="http://schemas.microsoft.com/office/drawing/2014/main" id="{9D66D687-E9A5-CC3C-4D1D-0BB8C8EB5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93882">
            <a:off x="10536935" y="360361"/>
            <a:ext cx="1228346" cy="1524003"/>
          </a:xfrm>
          <a:prstGeom prst="rect">
            <a:avLst/>
          </a:prstGeom>
        </p:spPr>
      </p:pic>
      <p:pic>
        <p:nvPicPr>
          <p:cNvPr id="6" name="99817041-3F09-4A56-820F-4DCEAD2D8718" descr="IMG_6474.JPG">
            <a:extLst>
              <a:ext uri="{FF2B5EF4-FFF2-40B4-BE49-F238E27FC236}">
                <a16:creationId xmlns:a16="http://schemas.microsoft.com/office/drawing/2014/main" id="{90106B2C-8590-AD9E-BD4F-EB3EED0535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23" y="1665268"/>
            <a:ext cx="6432908" cy="4827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2F5BEDCD-AFF4-B8EB-E754-2D692B3CB90E}"/>
              </a:ext>
            </a:extLst>
          </p:cNvPr>
          <p:cNvSpPr txBox="1"/>
          <p:nvPr/>
        </p:nvSpPr>
        <p:spPr>
          <a:xfrm>
            <a:off x="6997931" y="2560320"/>
            <a:ext cx="50044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Lagledare	Alexandra</a:t>
            </a:r>
          </a:p>
          <a:p>
            <a:r>
              <a:rPr lang="sv-SE" dirty="0"/>
              <a:t>Ledare		Anton, Michal, Anders, Dennis</a:t>
            </a:r>
          </a:p>
          <a:p>
            <a:r>
              <a:rPr lang="sv-SE" dirty="0"/>
              <a:t>Materialare	Pontus, Rickard</a:t>
            </a:r>
          </a:p>
          <a:p>
            <a:r>
              <a:rPr lang="sv-SE" dirty="0"/>
              <a:t>Kioskansvarig	Hanna</a:t>
            </a:r>
          </a:p>
          <a:p>
            <a:r>
              <a:rPr lang="sv-SE" b="1" dirty="0"/>
              <a:t>Ismaskinsförare</a:t>
            </a:r>
            <a:r>
              <a:rPr lang="sv-SE" b="1"/>
              <a:t>	Jonatan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807090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327EB-F829-3516-7D74-AEAEF5E0B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74C1AC-50E4-FFC8-1897-77FDA7E91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Träningstider och säsongsstart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3C0E2D6-769B-FA01-7F33-479175877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99176" cy="4351338"/>
          </a:xfrm>
        </p:spPr>
        <p:txBody>
          <a:bodyPr/>
          <a:lstStyle/>
          <a:p>
            <a:r>
              <a:rPr lang="sv-SE" sz="1800" dirty="0"/>
              <a:t>Onsdag 16:45-17:45</a:t>
            </a:r>
          </a:p>
          <a:p>
            <a:r>
              <a:rPr lang="sv-SE" sz="1800" dirty="0"/>
              <a:t>Söndag 10:00-11:00</a:t>
            </a:r>
          </a:p>
          <a:p>
            <a:r>
              <a:rPr lang="sv-SE" sz="1800" dirty="0"/>
              <a:t>Ombytta och klara 10 minuter innan ispass för genomgång</a:t>
            </a:r>
          </a:p>
          <a:p>
            <a:r>
              <a:rPr lang="sv-SE" sz="1800" dirty="0"/>
              <a:t>Isschema startar v.38 (16sep)</a:t>
            </a:r>
          </a:p>
          <a:p>
            <a:r>
              <a:rPr lang="sv-SE" sz="1800" dirty="0"/>
              <a:t>Idag är sista sommarträningen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5" name="Bildobjekt 4" descr="Grästorps IK - Roster, News, Stats &amp; more">
            <a:extLst>
              <a:ext uri="{FF2B5EF4-FFF2-40B4-BE49-F238E27FC236}">
                <a16:creationId xmlns:a16="http://schemas.microsoft.com/office/drawing/2014/main" id="{A06ADC55-8EF9-639E-2BB7-07A7296B7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93882">
            <a:off x="10536935" y="360361"/>
            <a:ext cx="1228346" cy="1524003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C10D2C8F-3E34-98B8-EDF8-F5F63E1428DB}"/>
              </a:ext>
            </a:extLst>
          </p:cNvPr>
          <p:cNvSpPr txBox="1"/>
          <p:nvPr/>
        </p:nvSpPr>
        <p:spPr>
          <a:xfrm>
            <a:off x="5516881" y="3267016"/>
            <a:ext cx="53721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Vi är ett lag – även utanför isen! 🏒</a:t>
            </a:r>
            <a:endParaRPr lang="sv-SE" dirty="0"/>
          </a:p>
          <a:p>
            <a:pPr lvl="0"/>
            <a:r>
              <a:rPr lang="sv-SE" dirty="0"/>
              <a:t>Vi vill att spelarna så långt det är möjligt </a:t>
            </a:r>
            <a:r>
              <a:rPr lang="sv-SE" b="1" dirty="0"/>
              <a:t>byter om tillsammans i lagets gemensamma omklädningsrum</a:t>
            </a:r>
            <a:r>
              <a:rPr lang="sv-SE" dirty="0"/>
              <a:t>, oavsett kön. </a:t>
            </a:r>
          </a:p>
          <a:p>
            <a:pPr lvl="0"/>
            <a:r>
              <a:rPr lang="sv-SE" dirty="0"/>
              <a:t>Tiden före och efter träning är en viktig del av </a:t>
            </a:r>
            <a:r>
              <a:rPr lang="sv-SE" b="1" dirty="0"/>
              <a:t>gemenskapen, tryggheten och lagkänslan</a:t>
            </a:r>
            <a:r>
              <a:rPr lang="sv-SE" dirty="0"/>
              <a:t>. </a:t>
            </a:r>
          </a:p>
          <a:p>
            <a:pPr lvl="0"/>
            <a:r>
              <a:rPr lang="sv-SE" dirty="0"/>
              <a:t>I samband med </a:t>
            </a:r>
            <a:r>
              <a:rPr lang="sv-SE" b="1" dirty="0"/>
              <a:t>dusch och avklädning</a:t>
            </a:r>
            <a:r>
              <a:rPr lang="sv-SE" dirty="0"/>
              <a:t> används separata omklädnings-/duschutrymmen utifrån kön. </a:t>
            </a:r>
          </a:p>
          <a:p>
            <a:pPr lvl="0"/>
            <a:r>
              <a:rPr lang="sv-SE" dirty="0"/>
              <a:t>Målet är att alla barn ska känna sig </a:t>
            </a:r>
            <a:r>
              <a:rPr lang="sv-SE" b="1" dirty="0"/>
              <a:t>trygga, inkluderade och som en självklar del av laget</a:t>
            </a:r>
            <a:r>
              <a:rPr lang="sv-S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41088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2E3B5-7B50-17A7-DE84-5A16AD9A2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E034E9-01ED-53D8-4007-421E41188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Avgifter &amp; försäljning</a:t>
            </a:r>
          </a:p>
        </p:txBody>
      </p:sp>
      <p:pic>
        <p:nvPicPr>
          <p:cNvPr id="6" name="Platshållare för innehåll 5" descr="Uppåkra Idrottsförening">
            <a:extLst>
              <a:ext uri="{FF2B5EF4-FFF2-40B4-BE49-F238E27FC236}">
                <a16:creationId xmlns:a16="http://schemas.microsoft.com/office/drawing/2014/main" id="{8B07262A-D39B-BA4B-6972-89857D8F9B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3774775"/>
            <a:ext cx="2884551" cy="2993608"/>
          </a:xfrm>
          <a:prstGeom prst="rect">
            <a:avLst/>
          </a:prstGeom>
        </p:spPr>
      </p:pic>
      <p:pic>
        <p:nvPicPr>
          <p:cNvPr id="5" name="Bildobjekt 4" descr="Grästorps IK - Roster, News, Stats &amp; more">
            <a:extLst>
              <a:ext uri="{FF2B5EF4-FFF2-40B4-BE49-F238E27FC236}">
                <a16:creationId xmlns:a16="http://schemas.microsoft.com/office/drawing/2014/main" id="{B6313933-06D1-8549-7882-1EC1A6200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93882">
            <a:off x="10536935" y="360361"/>
            <a:ext cx="1228346" cy="1524003"/>
          </a:xfrm>
          <a:prstGeom prst="rect">
            <a:avLst/>
          </a:prstGeom>
        </p:spPr>
      </p:pic>
      <p:pic>
        <p:nvPicPr>
          <p:cNvPr id="4" name="Bildobjekt 3" descr="Herrgårdsljus 38 cm 6-pack vit">
            <a:extLst>
              <a:ext uri="{FF2B5EF4-FFF2-40B4-BE49-F238E27FC236}">
                <a16:creationId xmlns:a16="http://schemas.microsoft.com/office/drawing/2014/main" id="{72DBBC88-490F-CB31-B93F-165F2C284C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0551" y="3458593"/>
            <a:ext cx="3211449" cy="3211449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FCD71A68-2D32-EDBF-513C-47DFA41A24D3}"/>
              </a:ext>
            </a:extLst>
          </p:cNvPr>
          <p:cNvSpPr txBox="1"/>
          <p:nvPr/>
        </p:nvSpPr>
        <p:spPr>
          <a:xfrm>
            <a:off x="914400" y="1790067"/>
            <a:ext cx="72329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Medlemsavgift + spelarkort 500 kr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Träningsavgift GRATIS (1250kr/ spelare i rabatt efter enkronan)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i="1" dirty="0"/>
              <a:t>Bingolotter 2 000 kr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i="1" dirty="0"/>
              <a:t>Ljus 2 500 kr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r>
              <a:rPr lang="sv-SE" dirty="0"/>
              <a:t>Säljer man 20 bingolotter (enkel) och 20 pkt ljus blir kostnaden 500kr. </a:t>
            </a:r>
          </a:p>
          <a:p>
            <a:endParaRPr lang="sv-SE" dirty="0"/>
          </a:p>
          <a:p>
            <a:r>
              <a:rPr lang="sv-SE" dirty="0"/>
              <a:t>Fritidskortet kan användas för avgiften</a:t>
            </a:r>
            <a:br>
              <a:rPr lang="sv-SE" dirty="0"/>
            </a:br>
            <a:br>
              <a:rPr lang="sv-SE" dirty="0"/>
            </a:br>
            <a:r>
              <a:rPr lang="sv-SE" dirty="0"/>
              <a:t>Spelarregistrering ska vara gjord senast 15/9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777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20280-451A-12F8-F2EF-F10F0675A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B4F50FF-6C05-CCEA-F667-8C5BFDBE5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Kallelser &amp; kommunikation</a:t>
            </a:r>
          </a:p>
        </p:txBody>
      </p:sp>
      <p:pic>
        <p:nvPicPr>
          <p:cNvPr id="4" name="Platshållare för innehåll 3" descr="laget.se – Appar på Google Play">
            <a:extLst>
              <a:ext uri="{FF2B5EF4-FFF2-40B4-BE49-F238E27FC236}">
                <a16:creationId xmlns:a16="http://schemas.microsoft.com/office/drawing/2014/main" id="{B9EFF16B-A8EE-4849-F897-27FE379CA5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99795" y="1986756"/>
            <a:ext cx="2400109" cy="2400109"/>
          </a:xfrm>
          <a:prstGeom prst="rect">
            <a:avLst/>
          </a:prstGeom>
        </p:spPr>
      </p:pic>
      <p:pic>
        <p:nvPicPr>
          <p:cNvPr id="5" name="Bildobjekt 4" descr="Grästorps IK - Roster, News, Stats &amp; more">
            <a:extLst>
              <a:ext uri="{FF2B5EF4-FFF2-40B4-BE49-F238E27FC236}">
                <a16:creationId xmlns:a16="http://schemas.microsoft.com/office/drawing/2014/main" id="{304DA3BF-5A9F-7C26-2980-6256A1715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93882">
            <a:off x="10536935" y="360361"/>
            <a:ext cx="1228346" cy="1524003"/>
          </a:xfrm>
          <a:prstGeom prst="rect">
            <a:avLst/>
          </a:prstGeom>
        </p:spPr>
      </p:pic>
      <p:pic>
        <p:nvPicPr>
          <p:cNvPr id="6" name="Bildobjekt 5" descr="Supertext: Gruppchatt &amp; SMS – Appar på Google Play">
            <a:extLst>
              <a:ext uri="{FF2B5EF4-FFF2-40B4-BE49-F238E27FC236}">
                <a16:creationId xmlns:a16="http://schemas.microsoft.com/office/drawing/2014/main" id="{4624F138-34B3-47F0-49A7-49D86D2E85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8286" y="4386865"/>
            <a:ext cx="2143125" cy="214312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9D961F56-EDF3-6BDB-A6CB-136D917806F7}"/>
              </a:ext>
            </a:extLst>
          </p:cNvPr>
          <p:cNvSpPr txBox="1"/>
          <p:nvPr/>
        </p:nvSpPr>
        <p:spPr>
          <a:xfrm>
            <a:off x="1371600" y="1758315"/>
            <a:ext cx="50101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Träningar – vi räknar med att alla kommer och inga kallelser skickas 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Poolspel/cup – kallelse kommer skickas ut inför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Frånvaro meddelas till någon av oss ledare/lagledare i så god tid som möjligt.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Arbetspass kommer att tilldelas så fort vi vet vilka uppgifter vi har och när.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Känner ni någon som vill testa så är de välkomna att höra av sig till någon av oss för mer information eller bara dyka upp.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3976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1FE09-F704-D810-98A3-207D0E17D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C2B081-7972-C03D-64E7-BAF8A136E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55032D5-B810-B917-9EA6-E7860A757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91375" cy="4108450"/>
          </a:xfrm>
        </p:spPr>
        <p:txBody>
          <a:bodyPr/>
          <a:lstStyle/>
          <a:p>
            <a:r>
              <a:rPr lang="sv-SE" sz="1800" dirty="0"/>
              <a:t>Inga föräldrar i båset – hänvisas till läktaren</a:t>
            </a:r>
          </a:p>
          <a:p>
            <a:r>
              <a:rPr lang="sv-SE" sz="1800" dirty="0"/>
              <a:t>Föräldrar får gärna hjälpa till i omklädningsrummet men inte närvara  under genomgång</a:t>
            </a:r>
          </a:p>
          <a:p>
            <a:r>
              <a:rPr lang="sv-SE" sz="1800" dirty="0"/>
              <a:t>Förråd för barnens klubbor och utrustning - 9559</a:t>
            </a:r>
          </a:p>
          <a:p>
            <a:r>
              <a:rPr lang="sv-SE" sz="1800" dirty="0"/>
              <a:t>Backar att låna – sponsrade och vi återkommer när dessa är klara för utlämning</a:t>
            </a:r>
          </a:p>
          <a:p>
            <a:r>
              <a:rPr lang="sv-SE" sz="1800" dirty="0"/>
              <a:t>Knattematch Scandinavium</a:t>
            </a:r>
          </a:p>
          <a:p>
            <a:r>
              <a:rPr lang="sv-SE" sz="1800" dirty="0"/>
              <a:t>Policy Team-18</a:t>
            </a:r>
          </a:p>
          <a:p>
            <a:r>
              <a:rPr lang="sv-SE" sz="1800" dirty="0"/>
              <a:t>Bemanning på poolspel, Jourmatch och uppdrag från eventgruppen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5" name="Bildobjekt 4" descr="Grästorps IK - Roster, News, Stats &amp; more">
            <a:extLst>
              <a:ext uri="{FF2B5EF4-FFF2-40B4-BE49-F238E27FC236}">
                <a16:creationId xmlns:a16="http://schemas.microsoft.com/office/drawing/2014/main" id="{B8854C86-5DE0-6DA2-A5C9-11D25FB25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93882">
            <a:off x="10536935" y="360361"/>
            <a:ext cx="1228346" cy="152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965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E0AE12-B02B-5603-3599-B5B9B8931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9825" y="2489200"/>
            <a:ext cx="10515600" cy="1325563"/>
          </a:xfrm>
        </p:spPr>
        <p:txBody>
          <a:bodyPr>
            <a:noAutofit/>
          </a:bodyPr>
          <a:lstStyle/>
          <a:p>
            <a:r>
              <a:rPr lang="sv-SE" sz="9600" dirty="0"/>
              <a:t>Frågor?</a:t>
            </a:r>
          </a:p>
        </p:txBody>
      </p:sp>
      <p:pic>
        <p:nvPicPr>
          <p:cNvPr id="5" name="Bildobjekt 4" descr="Grästorps IK - Roster, News, Stats &amp; more">
            <a:extLst>
              <a:ext uri="{FF2B5EF4-FFF2-40B4-BE49-F238E27FC236}">
                <a16:creationId xmlns:a16="http://schemas.microsoft.com/office/drawing/2014/main" id="{D8A8D1D2-E1E6-52DC-BF05-C18BCA937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93882">
            <a:off x="10536935" y="360361"/>
            <a:ext cx="1228346" cy="152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557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331</Words>
  <Application>Microsoft Office PowerPoint</Application>
  <PresentationFormat>Bredbild</PresentationFormat>
  <Paragraphs>46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Office-tema</vt:lpstr>
      <vt:lpstr>Föräldramöte Team-18</vt:lpstr>
      <vt:lpstr>Säsongen 26/27</vt:lpstr>
      <vt:lpstr>Träningstider och säsongsstart</vt:lpstr>
      <vt:lpstr>Avgifter &amp; försäljning</vt:lpstr>
      <vt:lpstr>Kallelser &amp; kommunikation</vt:lpstr>
      <vt:lpstr>Övrigt</vt:lpstr>
      <vt:lpstr>Frågor?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Alexandra Berg</dc:creator>
  <cp:lastModifiedBy>Alexandra Berg</cp:lastModifiedBy>
  <cp:revision>1</cp:revision>
  <dcterms:created xsi:type="dcterms:W3CDTF">2026-08-25T13:24:58Z</dcterms:created>
  <dcterms:modified xsi:type="dcterms:W3CDTF">2026-09-02T15:25:38Z</dcterms:modified>
</cp:coreProperties>
</file>