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BE7F1-4EDA-48E4-9336-30B407B3DC4E}" v="162" dt="2026-03-11T14:07:33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Berg" userId="32a3462c-def7-4562-af75-ce0a58bb2333" providerId="ADAL" clId="{35B86A49-224B-4254-A50B-81E1E063447E}"/>
    <pc:docChg chg="custSel addSld modSld modMainMaster">
      <pc:chgData name="Alexandra Berg" userId="32a3462c-def7-4562-af75-ce0a58bb2333" providerId="ADAL" clId="{35B86A49-224B-4254-A50B-81E1E063447E}" dt="2026-03-11T14:07:33.803" v="1804" actId="20577"/>
      <pc:docMkLst>
        <pc:docMk/>
      </pc:docMkLst>
      <pc:sldChg chg="modSp mod setBg">
        <pc:chgData name="Alexandra Berg" userId="32a3462c-def7-4562-af75-ce0a58bb2333" providerId="ADAL" clId="{35B86A49-224B-4254-A50B-81E1E063447E}" dt="2026-03-04T06:29:01.531" v="1532"/>
        <pc:sldMkLst>
          <pc:docMk/>
          <pc:sldMk cId="3666581986" sldId="256"/>
        </pc:sldMkLst>
        <pc:spChg chg="mod">
          <ac:chgData name="Alexandra Berg" userId="32a3462c-def7-4562-af75-ce0a58bb2333" providerId="ADAL" clId="{35B86A49-224B-4254-A50B-81E1E063447E}" dt="2026-03-04T06:27:53.620" v="1516" actId="207"/>
          <ac:spMkLst>
            <pc:docMk/>
            <pc:sldMk cId="3666581986" sldId="256"/>
            <ac:spMk id="2" creationId="{A2BBE744-EF8F-24CA-9F17-BA0DC14C1974}"/>
          </ac:spMkLst>
        </pc:spChg>
        <pc:spChg chg="mod">
          <ac:chgData name="Alexandra Berg" userId="32a3462c-def7-4562-af75-ce0a58bb2333" providerId="ADAL" clId="{35B86A49-224B-4254-A50B-81E1E063447E}" dt="2026-03-04T06:27:48.776" v="1515" actId="207"/>
          <ac:spMkLst>
            <pc:docMk/>
            <pc:sldMk cId="3666581986" sldId="256"/>
            <ac:spMk id="3" creationId="{64C4A75F-0F2F-E664-0171-7212EFF8A045}"/>
          </ac:spMkLst>
        </pc:spChg>
      </pc:sldChg>
      <pc:sldChg chg="modSp mod setBg">
        <pc:chgData name="Alexandra Berg" userId="32a3462c-def7-4562-af75-ce0a58bb2333" providerId="ADAL" clId="{35B86A49-224B-4254-A50B-81E1E063447E}" dt="2026-03-04T06:29:01.531" v="1532"/>
        <pc:sldMkLst>
          <pc:docMk/>
          <pc:sldMk cId="4259584708" sldId="257"/>
        </pc:sldMkLst>
        <pc:spChg chg="mod">
          <ac:chgData name="Alexandra Berg" userId="32a3462c-def7-4562-af75-ce0a58bb2333" providerId="ADAL" clId="{35B86A49-224B-4254-A50B-81E1E063447E}" dt="2026-03-04T06:28:01.284" v="1517" actId="207"/>
          <ac:spMkLst>
            <pc:docMk/>
            <pc:sldMk cId="4259584708" sldId="257"/>
            <ac:spMk id="2" creationId="{C1DD28A2-BEB3-53BC-7012-C501C3507AF3}"/>
          </ac:spMkLst>
        </pc:spChg>
      </pc:sldChg>
      <pc:sldChg chg="addSp modSp mod modTransition setBg modAnim">
        <pc:chgData name="Alexandra Berg" userId="32a3462c-def7-4562-af75-ce0a58bb2333" providerId="ADAL" clId="{35B86A49-224B-4254-A50B-81E1E063447E}" dt="2026-03-04T06:29:01.531" v="1532"/>
        <pc:sldMkLst>
          <pc:docMk/>
          <pc:sldMk cId="3577875320" sldId="258"/>
        </pc:sldMkLst>
        <pc:spChg chg="mod">
          <ac:chgData name="Alexandra Berg" userId="32a3462c-def7-4562-af75-ce0a58bb2333" providerId="ADAL" clId="{35B86A49-224B-4254-A50B-81E1E063447E}" dt="2026-03-04T06:28:08.883" v="1519" actId="207"/>
          <ac:spMkLst>
            <pc:docMk/>
            <pc:sldMk cId="3577875320" sldId="258"/>
            <ac:spMk id="3" creationId="{0192F621-4855-F3FE-A441-74CC36289BF8}"/>
          </ac:spMkLst>
        </pc:spChg>
        <pc:picChg chg="add mod">
          <ac:chgData name="Alexandra Berg" userId="32a3462c-def7-4562-af75-ce0a58bb2333" providerId="ADAL" clId="{35B86A49-224B-4254-A50B-81E1E063447E}" dt="2026-03-03T05:59:29.875" v="1428" actId="1076"/>
          <ac:picMkLst>
            <pc:docMk/>
            <pc:sldMk cId="3577875320" sldId="258"/>
            <ac:picMk id="4" creationId="{5CDF26D8-E61C-36C9-DA3D-8A41B493CCC9}"/>
          </ac:picMkLst>
        </pc:picChg>
      </pc:sldChg>
      <pc:sldChg chg="addSp delSp modSp mod setBg modAnim">
        <pc:chgData name="Alexandra Berg" userId="32a3462c-def7-4562-af75-ce0a58bb2333" providerId="ADAL" clId="{35B86A49-224B-4254-A50B-81E1E063447E}" dt="2026-03-11T14:07:33.803" v="1804" actId="20577"/>
        <pc:sldMkLst>
          <pc:docMk/>
          <pc:sldMk cId="3340192340" sldId="259"/>
        </pc:sldMkLst>
        <pc:spChg chg="mod">
          <ac:chgData name="Alexandra Berg" userId="32a3462c-def7-4562-af75-ce0a58bb2333" providerId="ADAL" clId="{35B86A49-224B-4254-A50B-81E1E063447E}" dt="2026-03-04T06:28:17.559" v="1521" actId="207"/>
          <ac:spMkLst>
            <pc:docMk/>
            <pc:sldMk cId="3340192340" sldId="259"/>
            <ac:spMk id="2" creationId="{C289F5B9-4535-9652-D440-0CE2F03E69EC}"/>
          </ac:spMkLst>
        </pc:spChg>
        <pc:spChg chg="add mod">
          <ac:chgData name="Alexandra Berg" userId="32a3462c-def7-4562-af75-ce0a58bb2333" providerId="ADAL" clId="{35B86A49-224B-4254-A50B-81E1E063447E}" dt="2026-03-11T14:07:33.803" v="1804" actId="20577"/>
          <ac:spMkLst>
            <pc:docMk/>
            <pc:sldMk cId="3340192340" sldId="259"/>
            <ac:spMk id="5" creationId="{4293D4C1-F19D-71A3-860D-F0175E3CC610}"/>
          </ac:spMkLst>
        </pc:spChg>
      </pc:sldChg>
      <pc:sldChg chg="modSp mod setBg modAnim">
        <pc:chgData name="Alexandra Berg" userId="32a3462c-def7-4562-af75-ce0a58bb2333" providerId="ADAL" clId="{35B86A49-224B-4254-A50B-81E1E063447E}" dt="2026-03-05T08:07:14.932" v="1722"/>
        <pc:sldMkLst>
          <pc:docMk/>
          <pc:sldMk cId="883242232" sldId="260"/>
        </pc:sldMkLst>
        <pc:spChg chg="mod">
          <ac:chgData name="Alexandra Berg" userId="32a3462c-def7-4562-af75-ce0a58bb2333" providerId="ADAL" clId="{35B86A49-224B-4254-A50B-81E1E063447E}" dt="2026-03-05T08:05:29.793" v="1544" actId="14100"/>
          <ac:spMkLst>
            <pc:docMk/>
            <pc:sldMk cId="883242232" sldId="260"/>
            <ac:spMk id="2" creationId="{09218CF8-8C22-14F4-B18F-DCF7EFA18C18}"/>
          </ac:spMkLst>
        </pc:spChg>
        <pc:spChg chg="mod">
          <ac:chgData name="Alexandra Berg" userId="32a3462c-def7-4562-af75-ce0a58bb2333" providerId="ADAL" clId="{35B86A49-224B-4254-A50B-81E1E063447E}" dt="2026-03-05T08:06:34.388" v="1720" actId="20577"/>
          <ac:spMkLst>
            <pc:docMk/>
            <pc:sldMk cId="883242232" sldId="260"/>
            <ac:spMk id="3" creationId="{0AC187FF-4838-4650-751C-00B773C07F25}"/>
          </ac:spMkLst>
        </pc:spChg>
      </pc:sldChg>
      <pc:sldChg chg="addSp delSp modSp mod setBg">
        <pc:chgData name="Alexandra Berg" userId="32a3462c-def7-4562-af75-ce0a58bb2333" providerId="ADAL" clId="{35B86A49-224B-4254-A50B-81E1E063447E}" dt="2026-03-04T06:29:01.531" v="1532"/>
        <pc:sldMkLst>
          <pc:docMk/>
          <pc:sldMk cId="1121886301" sldId="261"/>
        </pc:sldMkLst>
        <pc:spChg chg="mod">
          <ac:chgData name="Alexandra Berg" userId="32a3462c-def7-4562-af75-ce0a58bb2333" providerId="ADAL" clId="{35B86A49-224B-4254-A50B-81E1E063447E}" dt="2026-03-04T06:28:30.975" v="1525" actId="207"/>
          <ac:spMkLst>
            <pc:docMk/>
            <pc:sldMk cId="1121886301" sldId="261"/>
            <ac:spMk id="2" creationId="{B88B820D-7F28-039C-A94F-725516EE2B77}"/>
          </ac:spMkLst>
        </pc:spChg>
        <pc:spChg chg="mod">
          <ac:chgData name="Alexandra Berg" userId="32a3462c-def7-4562-af75-ce0a58bb2333" providerId="ADAL" clId="{35B86A49-224B-4254-A50B-81E1E063447E}" dt="2026-03-04T06:28:28.543" v="1524" actId="207"/>
          <ac:spMkLst>
            <pc:docMk/>
            <pc:sldMk cId="1121886301" sldId="261"/>
            <ac:spMk id="3" creationId="{0480ED67-E33D-FE44-D03A-2B7D4A65A12C}"/>
          </ac:spMkLst>
        </pc:spChg>
      </pc:sldChg>
      <pc:sldChg chg="modSp add mod setBg">
        <pc:chgData name="Alexandra Berg" userId="32a3462c-def7-4562-af75-ce0a58bb2333" providerId="ADAL" clId="{35B86A49-224B-4254-A50B-81E1E063447E}" dt="2026-03-04T06:29:01.531" v="1532"/>
        <pc:sldMkLst>
          <pc:docMk/>
          <pc:sldMk cId="3363217901" sldId="262"/>
        </pc:sldMkLst>
        <pc:spChg chg="mod">
          <ac:chgData name="Alexandra Berg" userId="32a3462c-def7-4562-af75-ce0a58bb2333" providerId="ADAL" clId="{35B86A49-224B-4254-A50B-81E1E063447E}" dt="2026-03-04T06:28:37.272" v="1527" actId="207"/>
          <ac:spMkLst>
            <pc:docMk/>
            <pc:sldMk cId="3363217901" sldId="262"/>
            <ac:spMk id="2" creationId="{86F4C3E4-10D2-F695-220D-D87A48139B55}"/>
          </ac:spMkLst>
        </pc:spChg>
        <pc:spChg chg="mod">
          <ac:chgData name="Alexandra Berg" userId="32a3462c-def7-4562-af75-ce0a58bb2333" providerId="ADAL" clId="{35B86A49-224B-4254-A50B-81E1E063447E}" dt="2026-03-04T06:28:34.505" v="1526" actId="207"/>
          <ac:spMkLst>
            <pc:docMk/>
            <pc:sldMk cId="3363217901" sldId="262"/>
            <ac:spMk id="3" creationId="{3DA3628B-67D4-6F2C-86C1-069B87F6FF41}"/>
          </ac:spMkLst>
        </pc:spChg>
      </pc:sldChg>
      <pc:sldChg chg="modSp add mod setBg">
        <pc:chgData name="Alexandra Berg" userId="32a3462c-def7-4562-af75-ce0a58bb2333" providerId="ADAL" clId="{35B86A49-224B-4254-A50B-81E1E063447E}" dt="2026-03-04T06:29:01.531" v="1532"/>
        <pc:sldMkLst>
          <pc:docMk/>
          <pc:sldMk cId="87038985" sldId="263"/>
        </pc:sldMkLst>
        <pc:spChg chg="mod">
          <ac:chgData name="Alexandra Berg" userId="32a3462c-def7-4562-af75-ce0a58bb2333" providerId="ADAL" clId="{35B86A49-224B-4254-A50B-81E1E063447E}" dt="2026-03-04T06:28:44.915" v="1529" actId="207"/>
          <ac:spMkLst>
            <pc:docMk/>
            <pc:sldMk cId="87038985" sldId="263"/>
            <ac:spMk id="2" creationId="{E7CF2C87-88C2-673D-F2E5-707341C05437}"/>
          </ac:spMkLst>
        </pc:spChg>
        <pc:spChg chg="mod">
          <ac:chgData name="Alexandra Berg" userId="32a3462c-def7-4562-af75-ce0a58bb2333" providerId="ADAL" clId="{35B86A49-224B-4254-A50B-81E1E063447E}" dt="2026-03-04T06:28:42.649" v="1528" actId="207"/>
          <ac:spMkLst>
            <pc:docMk/>
            <pc:sldMk cId="87038985" sldId="263"/>
            <ac:spMk id="3" creationId="{B5296FC6-5A99-525A-F25F-A79772B6E53F}"/>
          </ac:spMkLst>
        </pc:spChg>
      </pc:sldChg>
      <pc:sldChg chg="delSp modSp add mod setBg">
        <pc:chgData name="Alexandra Berg" userId="32a3462c-def7-4562-af75-ce0a58bb2333" providerId="ADAL" clId="{35B86A49-224B-4254-A50B-81E1E063447E}" dt="2026-03-04T06:29:01.531" v="1532"/>
        <pc:sldMkLst>
          <pc:docMk/>
          <pc:sldMk cId="3252481027" sldId="264"/>
        </pc:sldMkLst>
        <pc:spChg chg="mod">
          <ac:chgData name="Alexandra Berg" userId="32a3462c-def7-4562-af75-ce0a58bb2333" providerId="ADAL" clId="{35B86A49-224B-4254-A50B-81E1E063447E}" dt="2026-03-04T06:28:49.734" v="1530" actId="207"/>
          <ac:spMkLst>
            <pc:docMk/>
            <pc:sldMk cId="3252481027" sldId="264"/>
            <ac:spMk id="2" creationId="{43BD84A0-7247-59EA-3D08-D19FC2501900}"/>
          </ac:spMkLst>
        </pc:spChg>
      </pc:sldChg>
      <pc:sldMasterChg chg="setBg modSldLayout">
        <pc:chgData name="Alexandra Berg" userId="32a3462c-def7-4562-af75-ce0a58bb2333" providerId="ADAL" clId="{35B86A49-224B-4254-A50B-81E1E063447E}" dt="2026-03-04T06:29:01.531" v="1532"/>
        <pc:sldMasterMkLst>
          <pc:docMk/>
          <pc:sldMasterMk cId="1949065284" sldId="2147483648"/>
        </pc:sldMasterMkLst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2915613305" sldId="2147483649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2535909647" sldId="2147483650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3474636624" sldId="2147483651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790691718" sldId="2147483652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646646665" sldId="2147483653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3645786525" sldId="2147483654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3429217500" sldId="2147483655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1590243420" sldId="2147483656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3120593238" sldId="2147483657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767019497" sldId="2147483658"/>
          </pc:sldLayoutMkLst>
        </pc:sldLayoutChg>
        <pc:sldLayoutChg chg="setBg">
          <pc:chgData name="Alexandra Berg" userId="32a3462c-def7-4562-af75-ce0a58bb2333" providerId="ADAL" clId="{35B86A49-224B-4254-A50B-81E1E063447E}" dt="2026-03-04T06:29:01.531" v="1532"/>
          <pc:sldLayoutMkLst>
            <pc:docMk/>
            <pc:sldMasterMk cId="1949065284" sldId="2147483648"/>
            <pc:sldLayoutMk cId="409049427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39FC-5754-4AFC-B224-088B4C533D25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CD48-1E16-4865-A216-4A6AB2A6B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18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3CD48-1E16-4865-A216-4A6AB2A6B91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10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DE43F-928D-6427-709B-3586B2951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EA50E6-AF6D-4219-D7D4-BF5922932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75A04A-8DB4-CD63-3622-56F6B5C3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64F180-A53C-9917-1DA7-BE4A2082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C4E641-9DC1-A850-4864-AC116126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61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43A0D-36B4-EE79-42F1-FAAE33F3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675291-7066-5039-ED3C-623B29C9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1CD252-21AD-7EF2-9C70-656AD914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5D507-9A24-9C3E-B366-49A943C9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21EBD4-2B21-02B4-0B99-9E2D409A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0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66B56D4-A2C9-414A-8E78-28237B340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5BBE85-D6A8-DF0A-68B3-3B972E40E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A1F70A-9C8A-08F9-CE8E-62D35188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015438-6DBD-907B-CAA2-4C20F4C0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1C189B-5196-C169-00C7-0A1F1ABC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49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74A21-90B9-7CED-1B66-B1C8C5CC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D46133-144F-1B2B-4691-8A838D1E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87B7AC-B9D5-43C2-FD09-CC5A6B75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2D5973-5206-19DB-EE6E-9E2E1168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7391F6-28F2-F689-3363-BBB6F80E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90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32C29-53C6-52C2-556F-288E0550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835870-A2FF-164E-74A2-E0D18AA9B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D543E1-8660-DF82-426B-FF61DBFB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F007C8-5EAF-A0EA-FB9B-305BD7FF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2FBD8A-4885-0E56-40B0-43AE6478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63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BDBC7-AA9E-56B7-450C-29FC7E2A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9F46A-0D59-36BE-5294-3C29CB157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4E1E9A-0ADA-173D-8E14-64F187665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1650A8-1B5E-CAF2-C14A-2BBE4023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746C79-E43D-4646-A1D4-E58FE535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85F22C-5C25-1C10-4326-9CE301F7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69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1AD74D-943C-67CD-E272-9EE82E86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EDD69B-6593-8B44-7D1F-06603523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7E7C88-7BA2-6952-076E-957CC5AA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0144A1-72B3-5F85-B499-A5442CCF3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6D0CD84-A554-0BB4-A3D8-9DB9C9D3E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21B5A15-2DBA-07F8-4140-62625E30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218A3F1-B67D-27CD-6DDD-A76F6853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3E308A1-ACF0-65C2-3F06-0F94481F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6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2F6E3-258E-B473-F19D-7250074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8A74C8-7CA6-5DCF-F0C9-B9EA4BB2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4F03D5-83AC-220C-80DC-3B4EF21A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7ED73E-672D-ABC5-B934-F43482EE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7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3D2678B-13E3-A839-F8D1-4079725B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720402E-A960-8E1B-8F83-013B65AC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9C9C7A-85BE-61C4-761C-6844C52F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21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7EB28-61EC-667F-6084-E144940E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248238-12DC-216C-EE5F-BDE2053D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1C96AE-4360-300A-D663-58F344233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CEF7EF-62D2-3740-EC79-F5C115EA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4840B3-2C14-9282-DAD4-95DE05BE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A23A1D-7618-EF7B-3A36-A759ED3C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2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DD889-8902-83A9-4080-39241222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5281858-4E99-342A-FB65-F24440CC4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93C4A4-DB27-7767-5959-44C57B997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0E286D-2967-3CB7-E10B-90422BD3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BC9201-4A83-139D-D2DF-92475C75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D4F92-9496-37E4-49CB-DAD74992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59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9BAA9F-BFF8-BD45-F5AF-6C446846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9D3A05-989C-FD26-06CA-BEA79971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88EC13-69B5-82DD-5EAC-04E149777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1A5F0-896C-4E06-9E60-BAA493D2CA5C}" type="datetimeFigureOut">
              <a:rPr lang="sv-SE" smtClean="0"/>
              <a:t>2026-03-11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5E8168-48AC-27C6-5613-F87A92A50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92EA42-FDC1-577F-0171-8C3B8846D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6F9A8-3188-44F5-9E7E-7CF27DDD1D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0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BE744-EF8F-24CA-9F17-BA0DC14C1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Föräldramöte 10/3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C4A75F-0F2F-E664-0171-7212EFF8A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Team - 18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22E0E57F-A4DE-074A-8C1F-83369669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2E7F-83CB-6B28-BEA0-469B32E2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D28A2-BEB3-53BC-7012-C501C3507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9" y="339090"/>
            <a:ext cx="7537704" cy="101123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07E3EB98-D8EF-E9DA-1C5D-60BDEC65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99817041-3F09-4A56-820F-4DCEAD2D8718" descr="IMG_6474.JPG">
            <a:extLst>
              <a:ext uri="{FF2B5EF4-FFF2-40B4-BE49-F238E27FC236}">
                <a16:creationId xmlns:a16="http://schemas.microsoft.com/office/drawing/2014/main" id="{D6496CEC-B25A-AF3E-8894-825F2B41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5" y="1489561"/>
            <a:ext cx="7352392" cy="50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8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699C-D299-DBDF-8FF6-673B6141F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192F621-4855-F3FE-A441-74CC36289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544" y="2014293"/>
            <a:ext cx="9144000" cy="3462963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Säsongen går mot sitt slut</a:t>
            </a:r>
          </a:p>
          <a:p>
            <a:pPr marL="342900" indent="-342900" algn="l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Billys cup 14/3</a:t>
            </a:r>
          </a:p>
          <a:p>
            <a:pPr algn="l"/>
            <a:endParaRPr lang="sv-SE" dirty="0"/>
          </a:p>
          <a:p>
            <a:pPr algn="l"/>
            <a:r>
              <a:rPr lang="sv-SE" dirty="0">
                <a:solidFill>
                  <a:schemeClr val="bg1"/>
                </a:solidFill>
              </a:rPr>
              <a:t>Barnen har gjort en fantastisk utveckling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Hög motivation under träningar vilket vi kopplar ihop med det allra viktigaste – GLÄDJE &amp; LEK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Har man roligt är det lättare att vara motiverad 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133C880D-1253-8B35-5E1E-AF369966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CDF26D8-E61C-36C9-DA3D-8A41B493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14" y="319534"/>
            <a:ext cx="4291972" cy="29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C64B-7DC7-4D27-633E-CA97177CE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89F5B9-4535-9652-D440-0CE2F03E6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128" y="701739"/>
            <a:ext cx="4931664" cy="898461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Säsongen 26/27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09599B69-A816-5FD3-F59A-61254871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4">
            <a:extLst>
              <a:ext uri="{FF2B5EF4-FFF2-40B4-BE49-F238E27FC236}">
                <a16:creationId xmlns:a16="http://schemas.microsoft.com/office/drawing/2014/main" id="{4293D4C1-F19D-71A3-860D-F0175E3CC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1499616"/>
            <a:ext cx="10073640" cy="5110894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Grästorps </a:t>
            </a:r>
            <a:r>
              <a:rPr lang="sv-SE" dirty="0" err="1">
                <a:solidFill>
                  <a:schemeClr val="bg1"/>
                </a:solidFill>
              </a:rPr>
              <a:t>Ik</a:t>
            </a:r>
            <a:r>
              <a:rPr lang="sv-SE" dirty="0">
                <a:solidFill>
                  <a:schemeClr val="bg1"/>
                </a:solidFill>
              </a:rPr>
              <a:t> är en Ideell förening, därför behöver vi tillsammans få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allt att fungera</a:t>
            </a:r>
          </a:p>
          <a:p>
            <a:pPr algn="l"/>
            <a:r>
              <a:rPr lang="sv-SE" b="1" u="sng" dirty="0">
                <a:solidFill>
                  <a:schemeClr val="bg1"/>
                </a:solidFill>
              </a:rPr>
              <a:t>Position		Klara				Saknas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Lagledare		Alexandra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Ledare			Anton, Michal, Anders, Dennis	</a:t>
            </a:r>
          </a:p>
          <a:p>
            <a:pPr algn="l"/>
            <a:r>
              <a:rPr lang="sv-SE" dirty="0" err="1">
                <a:solidFill>
                  <a:schemeClr val="bg1"/>
                </a:solidFill>
              </a:rPr>
              <a:t>Materialare</a:t>
            </a:r>
            <a:r>
              <a:rPr lang="sv-SE" dirty="0">
                <a:solidFill>
                  <a:schemeClr val="bg1"/>
                </a:solidFill>
              </a:rPr>
              <a:t>		Pontus, Pontus			                    Ismaskinsförare					2 personer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Kioskansvarig		Hanna</a:t>
            </a:r>
          </a:p>
        </p:txBody>
      </p:sp>
    </p:spTree>
    <p:extLst>
      <p:ext uri="{BB962C8B-B14F-4D97-AF65-F5344CB8AC3E}">
        <p14:creationId xmlns:p14="http://schemas.microsoft.com/office/powerpoint/2010/main" val="33401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267A-11B6-C5D3-18A3-BD90FFC0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18CF8-8C22-14F4-B18F-DCF7EFA18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080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Höst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C187FF-4838-4650-751C-00B773C0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704" y="2601118"/>
            <a:ext cx="9144000" cy="2793841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I höst kommer vi starta säsongen med ett föräldramöte för de poster som eventuellt inte bli fyllda samt för skapande av lagets regler och policy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Laget.se &amp; </a:t>
            </a:r>
            <a:r>
              <a:rPr lang="sv-SE" dirty="0" err="1">
                <a:solidFill>
                  <a:schemeClr val="bg1"/>
                </a:solidFill>
              </a:rPr>
              <a:t>supertext</a:t>
            </a:r>
            <a:r>
              <a:rPr lang="sv-SE" dirty="0">
                <a:solidFill>
                  <a:schemeClr val="bg1"/>
                </a:solidFill>
              </a:rPr>
              <a:t> är de forum som används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Meddela i god tid vid förhinder på </a:t>
            </a:r>
            <a:r>
              <a:rPr lang="sv-SE" dirty="0" err="1">
                <a:solidFill>
                  <a:schemeClr val="bg1"/>
                </a:solidFill>
              </a:rPr>
              <a:t>t.ex</a:t>
            </a:r>
            <a:r>
              <a:rPr lang="sv-SE" dirty="0">
                <a:solidFill>
                  <a:schemeClr val="bg1"/>
                </a:solidFill>
              </a:rPr>
              <a:t> poolspel och cup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E68B8D4F-C6F0-7712-8755-87C0F8B4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58BC-95CE-C449-F2C7-5F9AF8C6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8B820D-7F28-039C-A94F-725516EE2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282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Feedback hockeyskolan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80ED67-E33D-FE44-D03A-2B7D4A65A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7208"/>
            <a:ext cx="9144000" cy="24505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Hur har säsongen upplevts?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- Vi har haft två träningar i veckan och ”lekmatcher” vilket tidigare årgångar inte haft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10725BD0-CA60-1B71-1BC2-62DA9B70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8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39F7-CFE4-4E17-7BA8-EDF95C09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4C3E4-10D2-F695-220D-D87A4813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282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Sommarträning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DA3628B-67D4-6F2C-86C1-069B87F6F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7208"/>
            <a:ext cx="9144000" cy="245059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Finns intresse för sommarträning?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Förslag är </a:t>
            </a:r>
            <a:r>
              <a:rPr lang="sv-SE" dirty="0" err="1">
                <a:solidFill>
                  <a:schemeClr val="bg1"/>
                </a:solidFill>
              </a:rPr>
              <a:t>skottrummet</a:t>
            </a:r>
            <a:r>
              <a:rPr lang="sv-SE" dirty="0">
                <a:solidFill>
                  <a:schemeClr val="bg1"/>
                </a:solidFill>
              </a:rPr>
              <a:t> kombinerat med 3 mot 3 på små mål utanför ishallen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490A1176-852B-9798-8D02-B1B709D1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1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8788B-FFD9-C251-689B-9D6A2DA8B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F2C87-88C2-673D-F2E5-707341C0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282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Ungdomsgruppen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296FC6-5A99-525A-F25F-A79772B6E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7208"/>
            <a:ext cx="9144000" cy="245059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Information inför kommande säsong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CED3DDCD-B535-0B3B-E37B-E96FEA51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97B77-82DF-FCAF-C815-3EE539C9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D84A0-7247-59EA-3D08-D19FC2501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16" y="2612199"/>
            <a:ext cx="9144000" cy="149282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Frågor?</a:t>
            </a:r>
          </a:p>
        </p:txBody>
      </p:sp>
      <p:pic>
        <p:nvPicPr>
          <p:cNvPr id="1026" name="Picture 2" descr="Grästorps IK | 50/50-lotter">
            <a:extLst>
              <a:ext uri="{FF2B5EF4-FFF2-40B4-BE49-F238E27FC236}">
                <a16:creationId xmlns:a16="http://schemas.microsoft.com/office/drawing/2014/main" id="{A67D29C7-DB36-2AA4-80ED-DF8CFBC8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41" y="247490"/>
            <a:ext cx="1777773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8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209</Words>
  <Application>Microsoft Office PowerPoint</Application>
  <PresentationFormat>Bredbild</PresentationFormat>
  <Paragraphs>31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Föräldramöte 10/3</vt:lpstr>
      <vt:lpstr>Presentation</vt:lpstr>
      <vt:lpstr>PowerPoint-presentation</vt:lpstr>
      <vt:lpstr>Säsongen 26/27</vt:lpstr>
      <vt:lpstr>Höst</vt:lpstr>
      <vt:lpstr>Feedback hockeyskolan</vt:lpstr>
      <vt:lpstr>Sommarträning</vt:lpstr>
      <vt:lpstr>Ungdomsgruppen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Berg</dc:creator>
  <cp:lastModifiedBy>Alexandra Berg</cp:lastModifiedBy>
  <cp:revision>1</cp:revision>
  <dcterms:created xsi:type="dcterms:W3CDTF">2026-03-02T18:06:22Z</dcterms:created>
  <dcterms:modified xsi:type="dcterms:W3CDTF">2026-03-11T14:07:39Z</dcterms:modified>
</cp:coreProperties>
</file>